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25"/>
  </p:notesMasterIdLst>
  <p:sldIdLst>
    <p:sldId id="298" r:id="rId2"/>
    <p:sldId id="257" r:id="rId3"/>
    <p:sldId id="299" r:id="rId4"/>
    <p:sldId id="283" r:id="rId5"/>
    <p:sldId id="284" r:id="rId6"/>
    <p:sldId id="274" r:id="rId7"/>
    <p:sldId id="268" r:id="rId8"/>
    <p:sldId id="286" r:id="rId9"/>
    <p:sldId id="300" r:id="rId10"/>
    <p:sldId id="259" r:id="rId11"/>
    <p:sldId id="279" r:id="rId12"/>
    <p:sldId id="271" r:id="rId13"/>
    <p:sldId id="272" r:id="rId14"/>
    <p:sldId id="266" r:id="rId15"/>
    <p:sldId id="285" r:id="rId16"/>
    <p:sldId id="275" r:id="rId17"/>
    <p:sldId id="269" r:id="rId18"/>
    <p:sldId id="273" r:id="rId19"/>
    <p:sldId id="277" r:id="rId20"/>
    <p:sldId id="278" r:id="rId21"/>
    <p:sldId id="264" r:id="rId22"/>
    <p:sldId id="265" r:id="rId23"/>
    <p:sldId id="276"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A6D8723-43DF-48E3-B8BF-35E1BF6A060A}">
          <p14:sldIdLst>
            <p14:sldId id="298"/>
            <p14:sldId id="257"/>
            <p14:sldId id="299"/>
            <p14:sldId id="283"/>
            <p14:sldId id="284"/>
          </p14:sldIdLst>
        </p14:section>
        <p14:section name="methods" id="{77BA45CC-1547-40B7-AD3A-E8549A8D063A}">
          <p14:sldIdLst>
            <p14:sldId id="274"/>
            <p14:sldId id="268"/>
          </p14:sldIdLst>
        </p14:section>
        <p14:section name="univariate" id="{0CBF08B1-95BB-478C-8009-D85DD2AF78DF}">
          <p14:sldIdLst>
            <p14:sldId id="286"/>
            <p14:sldId id="300"/>
            <p14:sldId id="259"/>
            <p14:sldId id="279"/>
            <p14:sldId id="271"/>
            <p14:sldId id="272"/>
            <p14:sldId id="266"/>
          </p14:sldIdLst>
        </p14:section>
        <p14:section name="pairwise" id="{454624AC-82AE-47B8-8869-D7C7F8A14352}">
          <p14:sldIdLst>
            <p14:sldId id="285"/>
            <p14:sldId id="275"/>
            <p14:sldId id="269"/>
            <p14:sldId id="273"/>
          </p14:sldIdLst>
        </p14:section>
        <p14:section name="wrap it on up" id="{FCFE3C2B-F389-42A3-B8EB-96B1065A09DA}">
          <p14:sldIdLst>
            <p14:sldId id="277"/>
            <p14:sldId id="278"/>
            <p14:sldId id="264"/>
            <p14:sldId id="265"/>
            <p14:sldId id="27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66A2D8"/>
    <a:srgbClr val="418BCF"/>
    <a:srgbClr val="DBDBDB"/>
    <a:srgbClr val="A9D18E"/>
    <a:srgbClr val="FF6600"/>
    <a:srgbClr val="588C7E"/>
    <a:srgbClr val="66CD00"/>
    <a:srgbClr val="FF6EB4"/>
    <a:srgbClr val="5C86C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2E5A1B4-9F07-4DD0-8512-E3D7D4AC5AEE}" v="771" dt="2022-07-11T04:08:50.44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898" autoAdjust="0"/>
    <p:restoredTop sz="73055" autoAdjust="0"/>
  </p:normalViewPr>
  <p:slideViewPr>
    <p:cSldViewPr snapToGrid="0">
      <p:cViewPr>
        <p:scale>
          <a:sx n="356" d="100"/>
          <a:sy n="356" d="100"/>
        </p:scale>
        <p:origin x="-16148" y="-116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ie Gilmore Bryant" userId="f7d795f2-1209-4b52-90c4-738122001f90" providerId="ADAL" clId="{72E5A1B4-9F07-4DD0-8512-E3D7D4AC5AEE}"/>
    <pc:docChg chg="undo redo custSel addSld delSld modSld sldOrd">
      <pc:chgData name="Annie Gilmore Bryant" userId="f7d795f2-1209-4b52-90c4-738122001f90" providerId="ADAL" clId="{72E5A1B4-9F07-4DD0-8512-E3D7D4AC5AEE}" dt="2022-07-12T00:53:18.036" v="13935"/>
      <pc:docMkLst>
        <pc:docMk/>
      </pc:docMkLst>
      <pc:sldChg chg="modSp mod">
        <pc:chgData name="Annie Gilmore Bryant" userId="f7d795f2-1209-4b52-90c4-738122001f90" providerId="ADAL" clId="{72E5A1B4-9F07-4DD0-8512-E3D7D4AC5AEE}" dt="2022-07-07T00:52:47.885" v="1486" actId="2711"/>
        <pc:sldMkLst>
          <pc:docMk/>
          <pc:sldMk cId="2740269496" sldId="256"/>
        </pc:sldMkLst>
        <pc:spChg chg="mod">
          <ac:chgData name="Annie Gilmore Bryant" userId="f7d795f2-1209-4b52-90c4-738122001f90" providerId="ADAL" clId="{72E5A1B4-9F07-4DD0-8512-E3D7D4AC5AEE}" dt="2022-07-07T00:52:44.206" v="1485" actId="2711"/>
          <ac:spMkLst>
            <pc:docMk/>
            <pc:sldMk cId="2740269496" sldId="256"/>
            <ac:spMk id="2" creationId="{5A965469-D733-4D12-8666-CC78DA592CDC}"/>
          </ac:spMkLst>
        </pc:spChg>
        <pc:spChg chg="mod">
          <ac:chgData name="Annie Gilmore Bryant" userId="f7d795f2-1209-4b52-90c4-738122001f90" providerId="ADAL" clId="{72E5A1B4-9F07-4DD0-8512-E3D7D4AC5AEE}" dt="2022-07-07T00:52:47.885" v="1486" actId="2711"/>
          <ac:spMkLst>
            <pc:docMk/>
            <pc:sldMk cId="2740269496" sldId="256"/>
            <ac:spMk id="3" creationId="{E51CAE02-6765-4A32-828A-187FED10B533}"/>
          </ac:spMkLst>
        </pc:spChg>
      </pc:sldChg>
      <pc:sldChg chg="addSp delSp modSp new mod setBg">
        <pc:chgData name="Annie Gilmore Bryant" userId="f7d795f2-1209-4b52-90c4-738122001f90" providerId="ADAL" clId="{72E5A1B4-9F07-4DD0-8512-E3D7D4AC5AEE}" dt="2022-07-10T07:01:09.866" v="9451"/>
        <pc:sldMkLst>
          <pc:docMk/>
          <pc:sldMk cId="544567701" sldId="257"/>
        </pc:sldMkLst>
        <pc:spChg chg="mod">
          <ac:chgData name="Annie Gilmore Bryant" userId="f7d795f2-1209-4b52-90c4-738122001f90" providerId="ADAL" clId="{72E5A1B4-9F07-4DD0-8512-E3D7D4AC5AEE}" dt="2022-07-07T00:52:38.328" v="1484" actId="2711"/>
          <ac:spMkLst>
            <pc:docMk/>
            <pc:sldMk cId="544567701" sldId="257"/>
            <ac:spMk id="2" creationId="{0D5CE4C6-19E2-460C-B40F-847601F4D0D7}"/>
          </ac:spMkLst>
        </pc:spChg>
        <pc:spChg chg="del">
          <ac:chgData name="Annie Gilmore Bryant" userId="f7d795f2-1209-4b52-90c4-738122001f90" providerId="ADAL" clId="{72E5A1B4-9F07-4DD0-8512-E3D7D4AC5AEE}" dt="2022-07-07T00:02:41.360" v="437" actId="478"/>
          <ac:spMkLst>
            <pc:docMk/>
            <pc:sldMk cId="544567701" sldId="257"/>
            <ac:spMk id="3" creationId="{3227D492-C9FB-40F3-9DCC-3AA6EF166003}"/>
          </ac:spMkLst>
        </pc:spChg>
        <pc:spChg chg="add mod">
          <ac:chgData name="Annie Gilmore Bryant" userId="f7d795f2-1209-4b52-90c4-738122001f90" providerId="ADAL" clId="{72E5A1B4-9F07-4DD0-8512-E3D7D4AC5AEE}" dt="2022-07-07T00:02:51.553" v="440" actId="14100"/>
          <ac:spMkLst>
            <pc:docMk/>
            <pc:sldMk cId="544567701" sldId="257"/>
            <ac:spMk id="4" creationId="{409591B6-267B-4798-AE8E-C070DE7EEE58}"/>
          </ac:spMkLst>
        </pc:spChg>
      </pc:sldChg>
      <pc:sldChg chg="addSp delSp modSp new del mod">
        <pc:chgData name="Annie Gilmore Bryant" userId="f7d795f2-1209-4b52-90c4-738122001f90" providerId="ADAL" clId="{72E5A1B4-9F07-4DD0-8512-E3D7D4AC5AEE}" dt="2022-07-10T05:37:11.454" v="9226" actId="47"/>
        <pc:sldMkLst>
          <pc:docMk/>
          <pc:sldMk cId="354267232" sldId="258"/>
        </pc:sldMkLst>
        <pc:spChg chg="mod">
          <ac:chgData name="Annie Gilmore Bryant" userId="f7d795f2-1209-4b52-90c4-738122001f90" providerId="ADAL" clId="{72E5A1B4-9F07-4DD0-8512-E3D7D4AC5AEE}" dt="2022-07-10T04:06:15.292" v="8654" actId="1076"/>
          <ac:spMkLst>
            <pc:docMk/>
            <pc:sldMk cId="354267232" sldId="258"/>
            <ac:spMk id="2" creationId="{8B3F99BC-6D8D-49ED-9C4E-C9797E9AD72D}"/>
          </ac:spMkLst>
        </pc:spChg>
        <pc:spChg chg="del">
          <ac:chgData name="Annie Gilmore Bryant" userId="f7d795f2-1209-4b52-90c4-738122001f90" providerId="ADAL" clId="{72E5A1B4-9F07-4DD0-8512-E3D7D4AC5AEE}" dt="2022-07-07T00:03:20.646" v="441" actId="478"/>
          <ac:spMkLst>
            <pc:docMk/>
            <pc:sldMk cId="354267232" sldId="258"/>
            <ac:spMk id="3" creationId="{076AA6B6-941E-4D6F-8ACE-57635EAAD4AB}"/>
          </ac:spMkLst>
        </pc:spChg>
        <pc:spChg chg="add mod ord">
          <ac:chgData name="Annie Gilmore Bryant" userId="f7d795f2-1209-4b52-90c4-738122001f90" providerId="ADAL" clId="{72E5A1B4-9F07-4DD0-8512-E3D7D4AC5AEE}" dt="2022-07-09T07:17:42.123" v="2782" actId="1035"/>
          <ac:spMkLst>
            <pc:docMk/>
            <pc:sldMk cId="354267232" sldId="258"/>
            <ac:spMk id="8" creationId="{604CC478-BEB7-461C-B839-762CF8185488}"/>
          </ac:spMkLst>
        </pc:spChg>
        <pc:spChg chg="add del mod">
          <ac:chgData name="Annie Gilmore Bryant" userId="f7d795f2-1209-4b52-90c4-738122001f90" providerId="ADAL" clId="{72E5A1B4-9F07-4DD0-8512-E3D7D4AC5AEE}" dt="2022-07-07T00:14:05.798" v="560" actId="478"/>
          <ac:spMkLst>
            <pc:docMk/>
            <pc:sldMk cId="354267232" sldId="258"/>
            <ac:spMk id="27" creationId="{30B3B9AE-65BF-4C3C-B2A0-CD17016C2378}"/>
          </ac:spMkLst>
        </pc:spChg>
        <pc:spChg chg="add del mod">
          <ac:chgData name="Annie Gilmore Bryant" userId="f7d795f2-1209-4b52-90c4-738122001f90" providerId="ADAL" clId="{72E5A1B4-9F07-4DD0-8512-E3D7D4AC5AEE}" dt="2022-07-09T05:45:59.830" v="1490" actId="478"/>
          <ac:spMkLst>
            <pc:docMk/>
            <pc:sldMk cId="354267232" sldId="258"/>
            <ac:spMk id="28" creationId="{8BB0D736-7F24-4A75-A360-F81EBB9B42E8}"/>
          </ac:spMkLst>
        </pc:spChg>
        <pc:spChg chg="add del mod">
          <ac:chgData name="Annie Gilmore Bryant" userId="f7d795f2-1209-4b52-90c4-738122001f90" providerId="ADAL" clId="{72E5A1B4-9F07-4DD0-8512-E3D7D4AC5AEE}" dt="2022-07-09T05:45:59.830" v="1490" actId="478"/>
          <ac:spMkLst>
            <pc:docMk/>
            <pc:sldMk cId="354267232" sldId="258"/>
            <ac:spMk id="29" creationId="{E9F70F0C-7EDA-4FBD-AEC0-8470E1702C44}"/>
          </ac:spMkLst>
        </pc:spChg>
        <pc:spChg chg="add mod topLvl">
          <ac:chgData name="Annie Gilmore Bryant" userId="f7d795f2-1209-4b52-90c4-738122001f90" providerId="ADAL" clId="{72E5A1B4-9F07-4DD0-8512-E3D7D4AC5AEE}" dt="2022-07-09T07:14:42.631" v="2622" actId="1076"/>
          <ac:spMkLst>
            <pc:docMk/>
            <pc:sldMk cId="354267232" sldId="258"/>
            <ac:spMk id="59" creationId="{52376612-31AA-4135-8EF4-6909416035C7}"/>
          </ac:spMkLst>
        </pc:spChg>
        <pc:spChg chg="add mod topLvl">
          <ac:chgData name="Annie Gilmore Bryant" userId="f7d795f2-1209-4b52-90c4-738122001f90" providerId="ADAL" clId="{72E5A1B4-9F07-4DD0-8512-E3D7D4AC5AEE}" dt="2022-07-09T07:14:35.110" v="2621" actId="1036"/>
          <ac:spMkLst>
            <pc:docMk/>
            <pc:sldMk cId="354267232" sldId="258"/>
            <ac:spMk id="60" creationId="{978FCCF2-0C9C-451A-AFE5-84447110112D}"/>
          </ac:spMkLst>
        </pc:spChg>
        <pc:spChg chg="add mod topLvl">
          <ac:chgData name="Annie Gilmore Bryant" userId="f7d795f2-1209-4b52-90c4-738122001f90" providerId="ADAL" clId="{72E5A1B4-9F07-4DD0-8512-E3D7D4AC5AEE}" dt="2022-07-09T07:14:35.110" v="2621" actId="1036"/>
          <ac:spMkLst>
            <pc:docMk/>
            <pc:sldMk cId="354267232" sldId="258"/>
            <ac:spMk id="61" creationId="{DB67988B-DED8-4736-9532-35FCDAE09CF9}"/>
          </ac:spMkLst>
        </pc:spChg>
        <pc:spChg chg="add mod topLvl">
          <ac:chgData name="Annie Gilmore Bryant" userId="f7d795f2-1209-4b52-90c4-738122001f90" providerId="ADAL" clId="{72E5A1B4-9F07-4DD0-8512-E3D7D4AC5AEE}" dt="2022-07-09T07:04:04.419" v="2260" actId="20577"/>
          <ac:spMkLst>
            <pc:docMk/>
            <pc:sldMk cId="354267232" sldId="258"/>
            <ac:spMk id="64" creationId="{F3378DDB-8A71-4CA2-AEB6-393B03BCC2FD}"/>
          </ac:spMkLst>
        </pc:spChg>
        <pc:spChg chg="add mod topLvl">
          <ac:chgData name="Annie Gilmore Bryant" userId="f7d795f2-1209-4b52-90c4-738122001f90" providerId="ADAL" clId="{72E5A1B4-9F07-4DD0-8512-E3D7D4AC5AEE}" dt="2022-07-09T07:04:19.163" v="2303" actId="1076"/>
          <ac:spMkLst>
            <pc:docMk/>
            <pc:sldMk cId="354267232" sldId="258"/>
            <ac:spMk id="70" creationId="{AB3FEB08-DFAB-4091-AEAA-BA8B87558409}"/>
          </ac:spMkLst>
        </pc:spChg>
        <pc:spChg chg="add mod topLvl">
          <ac:chgData name="Annie Gilmore Bryant" userId="f7d795f2-1209-4b52-90c4-738122001f90" providerId="ADAL" clId="{72E5A1B4-9F07-4DD0-8512-E3D7D4AC5AEE}" dt="2022-07-09T08:01:06.549" v="4296" actId="1036"/>
          <ac:spMkLst>
            <pc:docMk/>
            <pc:sldMk cId="354267232" sldId="258"/>
            <ac:spMk id="71" creationId="{0C694D34-5DB4-4A63-9900-9BA69BE544F0}"/>
          </ac:spMkLst>
        </pc:spChg>
        <pc:spChg chg="mod">
          <ac:chgData name="Annie Gilmore Bryant" userId="f7d795f2-1209-4b52-90c4-738122001f90" providerId="ADAL" clId="{72E5A1B4-9F07-4DD0-8512-E3D7D4AC5AEE}" dt="2022-07-09T05:46:48.606" v="1499" actId="165"/>
          <ac:spMkLst>
            <pc:docMk/>
            <pc:sldMk cId="354267232" sldId="258"/>
            <ac:spMk id="76" creationId="{9490658A-46F2-4CF7-965E-188EEEF5EBCE}"/>
          </ac:spMkLst>
        </pc:spChg>
        <pc:spChg chg="mod">
          <ac:chgData name="Annie Gilmore Bryant" userId="f7d795f2-1209-4b52-90c4-738122001f90" providerId="ADAL" clId="{72E5A1B4-9F07-4DD0-8512-E3D7D4AC5AEE}" dt="2022-07-09T05:46:48.606" v="1499" actId="165"/>
          <ac:spMkLst>
            <pc:docMk/>
            <pc:sldMk cId="354267232" sldId="258"/>
            <ac:spMk id="77" creationId="{D673800C-F851-4378-B108-04E3E81925A0}"/>
          </ac:spMkLst>
        </pc:spChg>
        <pc:spChg chg="mod">
          <ac:chgData name="Annie Gilmore Bryant" userId="f7d795f2-1209-4b52-90c4-738122001f90" providerId="ADAL" clId="{72E5A1B4-9F07-4DD0-8512-E3D7D4AC5AEE}" dt="2022-07-09T05:46:48.606" v="1499" actId="165"/>
          <ac:spMkLst>
            <pc:docMk/>
            <pc:sldMk cId="354267232" sldId="258"/>
            <ac:spMk id="78" creationId="{00CE7D2D-ED5A-45CF-8A07-3C3762590388}"/>
          </ac:spMkLst>
        </pc:spChg>
        <pc:spChg chg="mod">
          <ac:chgData name="Annie Gilmore Bryant" userId="f7d795f2-1209-4b52-90c4-738122001f90" providerId="ADAL" clId="{72E5A1B4-9F07-4DD0-8512-E3D7D4AC5AEE}" dt="2022-07-09T05:46:48.606" v="1499" actId="165"/>
          <ac:spMkLst>
            <pc:docMk/>
            <pc:sldMk cId="354267232" sldId="258"/>
            <ac:spMk id="79" creationId="{1F2B1E39-DC6B-4095-9DC2-CF22D87C80F5}"/>
          </ac:spMkLst>
        </pc:spChg>
        <pc:spChg chg="mod">
          <ac:chgData name="Annie Gilmore Bryant" userId="f7d795f2-1209-4b52-90c4-738122001f90" providerId="ADAL" clId="{72E5A1B4-9F07-4DD0-8512-E3D7D4AC5AEE}" dt="2022-07-09T05:46:48.606" v="1499" actId="165"/>
          <ac:spMkLst>
            <pc:docMk/>
            <pc:sldMk cId="354267232" sldId="258"/>
            <ac:spMk id="80" creationId="{5978786D-C488-4144-9159-7A6437865650}"/>
          </ac:spMkLst>
        </pc:spChg>
        <pc:spChg chg="mod">
          <ac:chgData name="Annie Gilmore Bryant" userId="f7d795f2-1209-4b52-90c4-738122001f90" providerId="ADAL" clId="{72E5A1B4-9F07-4DD0-8512-E3D7D4AC5AEE}" dt="2022-07-09T05:46:48.606" v="1499" actId="165"/>
          <ac:spMkLst>
            <pc:docMk/>
            <pc:sldMk cId="354267232" sldId="258"/>
            <ac:spMk id="81" creationId="{403F1A09-56C2-4A9A-9940-F1C8F4F28FD0}"/>
          </ac:spMkLst>
        </pc:spChg>
        <pc:spChg chg="mod">
          <ac:chgData name="Annie Gilmore Bryant" userId="f7d795f2-1209-4b52-90c4-738122001f90" providerId="ADAL" clId="{72E5A1B4-9F07-4DD0-8512-E3D7D4AC5AEE}" dt="2022-07-09T05:46:48.606" v="1499" actId="165"/>
          <ac:spMkLst>
            <pc:docMk/>
            <pc:sldMk cId="354267232" sldId="258"/>
            <ac:spMk id="82" creationId="{69EC3AFC-8560-48DD-9C6F-5A0519D21C37}"/>
          </ac:spMkLst>
        </pc:spChg>
        <pc:spChg chg="mod">
          <ac:chgData name="Annie Gilmore Bryant" userId="f7d795f2-1209-4b52-90c4-738122001f90" providerId="ADAL" clId="{72E5A1B4-9F07-4DD0-8512-E3D7D4AC5AEE}" dt="2022-07-09T05:46:48.606" v="1499" actId="165"/>
          <ac:spMkLst>
            <pc:docMk/>
            <pc:sldMk cId="354267232" sldId="258"/>
            <ac:spMk id="83" creationId="{BED8EF2C-1E7F-432C-81D6-D746C1796D34}"/>
          </ac:spMkLst>
        </pc:spChg>
        <pc:spChg chg="mod">
          <ac:chgData name="Annie Gilmore Bryant" userId="f7d795f2-1209-4b52-90c4-738122001f90" providerId="ADAL" clId="{72E5A1B4-9F07-4DD0-8512-E3D7D4AC5AEE}" dt="2022-07-09T05:46:48.606" v="1499" actId="165"/>
          <ac:spMkLst>
            <pc:docMk/>
            <pc:sldMk cId="354267232" sldId="258"/>
            <ac:spMk id="84" creationId="{B205B7A2-D6C5-430B-BE55-73D21819A51C}"/>
          </ac:spMkLst>
        </pc:spChg>
        <pc:spChg chg="mod">
          <ac:chgData name="Annie Gilmore Bryant" userId="f7d795f2-1209-4b52-90c4-738122001f90" providerId="ADAL" clId="{72E5A1B4-9F07-4DD0-8512-E3D7D4AC5AEE}" dt="2022-07-09T05:46:48.606" v="1499" actId="165"/>
          <ac:spMkLst>
            <pc:docMk/>
            <pc:sldMk cId="354267232" sldId="258"/>
            <ac:spMk id="85" creationId="{3E48E4FD-47AB-4829-809D-0ED022ABD851}"/>
          </ac:spMkLst>
        </pc:spChg>
        <pc:spChg chg="mod">
          <ac:chgData name="Annie Gilmore Bryant" userId="f7d795f2-1209-4b52-90c4-738122001f90" providerId="ADAL" clId="{72E5A1B4-9F07-4DD0-8512-E3D7D4AC5AEE}" dt="2022-07-09T05:46:48.606" v="1499" actId="165"/>
          <ac:spMkLst>
            <pc:docMk/>
            <pc:sldMk cId="354267232" sldId="258"/>
            <ac:spMk id="86" creationId="{BE19FAC3-1EDC-4580-A589-D882C68740DD}"/>
          </ac:spMkLst>
        </pc:spChg>
        <pc:spChg chg="mod">
          <ac:chgData name="Annie Gilmore Bryant" userId="f7d795f2-1209-4b52-90c4-738122001f90" providerId="ADAL" clId="{72E5A1B4-9F07-4DD0-8512-E3D7D4AC5AEE}" dt="2022-07-09T05:46:48.606" v="1499" actId="165"/>
          <ac:spMkLst>
            <pc:docMk/>
            <pc:sldMk cId="354267232" sldId="258"/>
            <ac:spMk id="87" creationId="{3ED56728-81D7-41DB-AA4C-7D8EC6B1637E}"/>
          </ac:spMkLst>
        </pc:spChg>
        <pc:spChg chg="add del mod topLvl">
          <ac:chgData name="Annie Gilmore Bryant" userId="f7d795f2-1209-4b52-90c4-738122001f90" providerId="ADAL" clId="{72E5A1B4-9F07-4DD0-8512-E3D7D4AC5AEE}" dt="2022-07-09T05:46:51.713" v="1500" actId="478"/>
          <ac:spMkLst>
            <pc:docMk/>
            <pc:sldMk cId="354267232" sldId="258"/>
            <ac:spMk id="91" creationId="{12954156-5949-4E1C-B613-F5148C9FFF0E}"/>
          </ac:spMkLst>
        </pc:spChg>
        <pc:spChg chg="add del mod topLvl">
          <ac:chgData name="Annie Gilmore Bryant" userId="f7d795f2-1209-4b52-90c4-738122001f90" providerId="ADAL" clId="{72E5A1B4-9F07-4DD0-8512-E3D7D4AC5AEE}" dt="2022-07-09T06:50:39.816" v="2066" actId="478"/>
          <ac:spMkLst>
            <pc:docMk/>
            <pc:sldMk cId="354267232" sldId="258"/>
            <ac:spMk id="93" creationId="{67E18683-AEE8-4823-8EC8-03FC490F9160}"/>
          </ac:spMkLst>
        </pc:spChg>
        <pc:spChg chg="add del mod topLvl">
          <ac:chgData name="Annie Gilmore Bryant" userId="f7d795f2-1209-4b52-90c4-738122001f90" providerId="ADAL" clId="{72E5A1B4-9F07-4DD0-8512-E3D7D4AC5AEE}" dt="2022-07-09T06:50:42.577" v="2067" actId="478"/>
          <ac:spMkLst>
            <pc:docMk/>
            <pc:sldMk cId="354267232" sldId="258"/>
            <ac:spMk id="94" creationId="{9188C4AC-28B9-4D4E-9C51-5DE5B5266DF0}"/>
          </ac:spMkLst>
        </pc:spChg>
        <pc:spChg chg="add mod">
          <ac:chgData name="Annie Gilmore Bryant" userId="f7d795f2-1209-4b52-90c4-738122001f90" providerId="ADAL" clId="{72E5A1B4-9F07-4DD0-8512-E3D7D4AC5AEE}" dt="2022-07-09T06:44:29.463" v="1930" actId="20577"/>
          <ac:spMkLst>
            <pc:docMk/>
            <pc:sldMk cId="354267232" sldId="258"/>
            <ac:spMk id="95" creationId="{7AF7AC1D-869D-4D4C-9BF0-FDB9B3744AE6}"/>
          </ac:spMkLst>
        </pc:spChg>
        <pc:spChg chg="add mod ord">
          <ac:chgData name="Annie Gilmore Bryant" userId="f7d795f2-1209-4b52-90c4-738122001f90" providerId="ADAL" clId="{72E5A1B4-9F07-4DD0-8512-E3D7D4AC5AEE}" dt="2022-07-09T07:17:42.123" v="2782" actId="1035"/>
          <ac:spMkLst>
            <pc:docMk/>
            <pc:sldMk cId="354267232" sldId="258"/>
            <ac:spMk id="99" creationId="{43DFF4FF-D752-4FA7-A828-F416B244E885}"/>
          </ac:spMkLst>
        </pc:spChg>
        <pc:spChg chg="add mod">
          <ac:chgData name="Annie Gilmore Bryant" userId="f7d795f2-1209-4b52-90c4-738122001f90" providerId="ADAL" clId="{72E5A1B4-9F07-4DD0-8512-E3D7D4AC5AEE}" dt="2022-07-09T07:10:10.171" v="2384"/>
          <ac:spMkLst>
            <pc:docMk/>
            <pc:sldMk cId="354267232" sldId="258"/>
            <ac:spMk id="102" creationId="{64586769-6080-4536-B0FD-D95935A71836}"/>
          </ac:spMkLst>
        </pc:spChg>
        <pc:spChg chg="mod topLvl">
          <ac:chgData name="Annie Gilmore Bryant" userId="f7d795f2-1209-4b52-90c4-738122001f90" providerId="ADAL" clId="{72E5A1B4-9F07-4DD0-8512-E3D7D4AC5AEE}" dt="2022-07-09T07:17:26.632" v="2762" actId="1036"/>
          <ac:spMkLst>
            <pc:docMk/>
            <pc:sldMk cId="354267232" sldId="258"/>
            <ac:spMk id="105" creationId="{612A2E66-6B56-42D5-9427-FC5FDCE6A9DF}"/>
          </ac:spMkLst>
        </pc:spChg>
        <pc:spChg chg="mod topLvl">
          <ac:chgData name="Annie Gilmore Bryant" userId="f7d795f2-1209-4b52-90c4-738122001f90" providerId="ADAL" clId="{72E5A1B4-9F07-4DD0-8512-E3D7D4AC5AEE}" dt="2022-07-09T07:17:26.632" v="2762" actId="1036"/>
          <ac:spMkLst>
            <pc:docMk/>
            <pc:sldMk cId="354267232" sldId="258"/>
            <ac:spMk id="106" creationId="{EC5A24DA-E71F-4134-AF15-A1461B259E00}"/>
          </ac:spMkLst>
        </pc:spChg>
        <pc:spChg chg="mod topLvl">
          <ac:chgData name="Annie Gilmore Bryant" userId="f7d795f2-1209-4b52-90c4-738122001f90" providerId="ADAL" clId="{72E5A1B4-9F07-4DD0-8512-E3D7D4AC5AEE}" dt="2022-07-09T07:17:26.632" v="2762" actId="1036"/>
          <ac:spMkLst>
            <pc:docMk/>
            <pc:sldMk cId="354267232" sldId="258"/>
            <ac:spMk id="107" creationId="{7D9AA67C-61B2-4813-BE3F-647BBDBA6C2D}"/>
          </ac:spMkLst>
        </pc:spChg>
        <pc:spChg chg="mod topLvl">
          <ac:chgData name="Annie Gilmore Bryant" userId="f7d795f2-1209-4b52-90c4-738122001f90" providerId="ADAL" clId="{72E5A1B4-9F07-4DD0-8512-E3D7D4AC5AEE}" dt="2022-07-09T07:17:26.632" v="2762" actId="1036"/>
          <ac:spMkLst>
            <pc:docMk/>
            <pc:sldMk cId="354267232" sldId="258"/>
            <ac:spMk id="108" creationId="{8B289830-BAEA-4A07-83E2-AC9CD92D1A93}"/>
          </ac:spMkLst>
        </pc:spChg>
        <pc:spChg chg="mod topLvl">
          <ac:chgData name="Annie Gilmore Bryant" userId="f7d795f2-1209-4b52-90c4-738122001f90" providerId="ADAL" clId="{72E5A1B4-9F07-4DD0-8512-E3D7D4AC5AEE}" dt="2022-07-09T07:17:26.632" v="2762" actId="1036"/>
          <ac:spMkLst>
            <pc:docMk/>
            <pc:sldMk cId="354267232" sldId="258"/>
            <ac:spMk id="109" creationId="{8E2A4B55-4A18-4603-A9E3-C8E23F378467}"/>
          </ac:spMkLst>
        </pc:spChg>
        <pc:spChg chg="mod topLvl">
          <ac:chgData name="Annie Gilmore Bryant" userId="f7d795f2-1209-4b52-90c4-738122001f90" providerId="ADAL" clId="{72E5A1B4-9F07-4DD0-8512-E3D7D4AC5AEE}" dt="2022-07-09T07:17:26.632" v="2762" actId="1036"/>
          <ac:spMkLst>
            <pc:docMk/>
            <pc:sldMk cId="354267232" sldId="258"/>
            <ac:spMk id="110" creationId="{4F8B0FE8-7C47-4464-8D94-82266242D381}"/>
          </ac:spMkLst>
        </pc:spChg>
        <pc:spChg chg="mod topLvl">
          <ac:chgData name="Annie Gilmore Bryant" userId="f7d795f2-1209-4b52-90c4-738122001f90" providerId="ADAL" clId="{72E5A1B4-9F07-4DD0-8512-E3D7D4AC5AEE}" dt="2022-07-09T07:17:26.632" v="2762" actId="1036"/>
          <ac:spMkLst>
            <pc:docMk/>
            <pc:sldMk cId="354267232" sldId="258"/>
            <ac:spMk id="111" creationId="{3FAD4113-EB21-4356-B8B0-034C12FA8266}"/>
          </ac:spMkLst>
        </pc:spChg>
        <pc:spChg chg="mod topLvl">
          <ac:chgData name="Annie Gilmore Bryant" userId="f7d795f2-1209-4b52-90c4-738122001f90" providerId="ADAL" clId="{72E5A1B4-9F07-4DD0-8512-E3D7D4AC5AEE}" dt="2022-07-09T07:17:26.632" v="2762" actId="1036"/>
          <ac:spMkLst>
            <pc:docMk/>
            <pc:sldMk cId="354267232" sldId="258"/>
            <ac:spMk id="112" creationId="{162E81F1-C6C7-4D8F-AD59-BDD82E441C3F}"/>
          </ac:spMkLst>
        </pc:spChg>
        <pc:spChg chg="mod topLvl">
          <ac:chgData name="Annie Gilmore Bryant" userId="f7d795f2-1209-4b52-90c4-738122001f90" providerId="ADAL" clId="{72E5A1B4-9F07-4DD0-8512-E3D7D4AC5AEE}" dt="2022-07-09T07:17:26.632" v="2762" actId="1036"/>
          <ac:spMkLst>
            <pc:docMk/>
            <pc:sldMk cId="354267232" sldId="258"/>
            <ac:spMk id="113" creationId="{0C4FD57E-3A51-452F-AC1E-3235DFBFFA2F}"/>
          </ac:spMkLst>
        </pc:spChg>
        <pc:spChg chg="mod topLvl">
          <ac:chgData name="Annie Gilmore Bryant" userId="f7d795f2-1209-4b52-90c4-738122001f90" providerId="ADAL" clId="{72E5A1B4-9F07-4DD0-8512-E3D7D4AC5AEE}" dt="2022-07-09T07:17:26.632" v="2762" actId="1036"/>
          <ac:spMkLst>
            <pc:docMk/>
            <pc:sldMk cId="354267232" sldId="258"/>
            <ac:spMk id="114" creationId="{B3115405-5F78-4CFE-8139-EAC3E55B94F7}"/>
          </ac:spMkLst>
        </pc:spChg>
        <pc:spChg chg="mod topLvl">
          <ac:chgData name="Annie Gilmore Bryant" userId="f7d795f2-1209-4b52-90c4-738122001f90" providerId="ADAL" clId="{72E5A1B4-9F07-4DD0-8512-E3D7D4AC5AEE}" dt="2022-07-09T07:17:26.632" v="2762" actId="1036"/>
          <ac:spMkLst>
            <pc:docMk/>
            <pc:sldMk cId="354267232" sldId="258"/>
            <ac:spMk id="115" creationId="{BB341BF5-89D7-416E-BF6A-F075DD0B89EB}"/>
          </ac:spMkLst>
        </pc:spChg>
        <pc:spChg chg="mod topLvl">
          <ac:chgData name="Annie Gilmore Bryant" userId="f7d795f2-1209-4b52-90c4-738122001f90" providerId="ADAL" clId="{72E5A1B4-9F07-4DD0-8512-E3D7D4AC5AEE}" dt="2022-07-09T07:17:26.632" v="2762" actId="1036"/>
          <ac:spMkLst>
            <pc:docMk/>
            <pc:sldMk cId="354267232" sldId="258"/>
            <ac:spMk id="116" creationId="{91D8AE97-5CD6-4264-8491-AC7C56D79457}"/>
          </ac:spMkLst>
        </pc:spChg>
        <pc:spChg chg="add del mod">
          <ac:chgData name="Annie Gilmore Bryant" userId="f7d795f2-1209-4b52-90c4-738122001f90" providerId="ADAL" clId="{72E5A1B4-9F07-4DD0-8512-E3D7D4AC5AEE}" dt="2022-07-09T07:10:27.323" v="2393" actId="478"/>
          <ac:spMkLst>
            <pc:docMk/>
            <pc:sldMk cId="354267232" sldId="258"/>
            <ac:spMk id="121" creationId="{FD8CD628-A51B-4533-BAE9-1DD6AB6CE45C}"/>
          </ac:spMkLst>
        </pc:spChg>
        <pc:spChg chg="add mod">
          <ac:chgData name="Annie Gilmore Bryant" userId="f7d795f2-1209-4b52-90c4-738122001f90" providerId="ADAL" clId="{72E5A1B4-9F07-4DD0-8512-E3D7D4AC5AEE}" dt="2022-07-09T07:17:26.632" v="2762" actId="1036"/>
          <ac:spMkLst>
            <pc:docMk/>
            <pc:sldMk cId="354267232" sldId="258"/>
            <ac:spMk id="122" creationId="{4BFE447A-22DE-443E-821B-65AF2A9D16C8}"/>
          </ac:spMkLst>
        </pc:spChg>
        <pc:spChg chg="add mod">
          <ac:chgData name="Annie Gilmore Bryant" userId="f7d795f2-1209-4b52-90c4-738122001f90" providerId="ADAL" clId="{72E5A1B4-9F07-4DD0-8512-E3D7D4AC5AEE}" dt="2022-07-09T07:17:42.123" v="2782" actId="1035"/>
          <ac:spMkLst>
            <pc:docMk/>
            <pc:sldMk cId="354267232" sldId="258"/>
            <ac:spMk id="123" creationId="{CD869632-8E18-4DD0-88B8-85C9B8F4017A}"/>
          </ac:spMkLst>
        </pc:spChg>
        <pc:spChg chg="add mod ord">
          <ac:chgData name="Annie Gilmore Bryant" userId="f7d795f2-1209-4b52-90c4-738122001f90" providerId="ADAL" clId="{72E5A1B4-9F07-4DD0-8512-E3D7D4AC5AEE}" dt="2022-07-09T07:17:42.123" v="2782" actId="1035"/>
          <ac:spMkLst>
            <pc:docMk/>
            <pc:sldMk cId="354267232" sldId="258"/>
            <ac:spMk id="124" creationId="{34598FE8-A100-43AD-A9C2-75B7001A5390}"/>
          </ac:spMkLst>
        </pc:spChg>
        <pc:spChg chg="add mod">
          <ac:chgData name="Annie Gilmore Bryant" userId="f7d795f2-1209-4b52-90c4-738122001f90" providerId="ADAL" clId="{72E5A1B4-9F07-4DD0-8512-E3D7D4AC5AEE}" dt="2022-07-09T07:17:42.123" v="2782" actId="1035"/>
          <ac:spMkLst>
            <pc:docMk/>
            <pc:sldMk cId="354267232" sldId="258"/>
            <ac:spMk id="125" creationId="{0FC44685-2336-492E-BCFB-B02F5A8F41C6}"/>
          </ac:spMkLst>
        </pc:spChg>
        <pc:spChg chg="add del mod">
          <ac:chgData name="Annie Gilmore Bryant" userId="f7d795f2-1209-4b52-90c4-738122001f90" providerId="ADAL" clId="{72E5A1B4-9F07-4DD0-8512-E3D7D4AC5AEE}" dt="2022-07-09T07:16:39.755" v="2702" actId="478"/>
          <ac:spMkLst>
            <pc:docMk/>
            <pc:sldMk cId="354267232" sldId="258"/>
            <ac:spMk id="129" creationId="{87F41EED-6005-4868-A377-F37EBC1079CA}"/>
          </ac:spMkLst>
        </pc:spChg>
        <pc:spChg chg="add mod">
          <ac:chgData name="Annie Gilmore Bryant" userId="f7d795f2-1209-4b52-90c4-738122001f90" providerId="ADAL" clId="{72E5A1B4-9F07-4DD0-8512-E3D7D4AC5AEE}" dt="2022-07-09T07:17:42.123" v="2782" actId="1035"/>
          <ac:spMkLst>
            <pc:docMk/>
            <pc:sldMk cId="354267232" sldId="258"/>
            <ac:spMk id="130" creationId="{038A7763-CA16-4AAF-B7AD-343C5DD796CC}"/>
          </ac:spMkLst>
        </pc:spChg>
        <pc:spChg chg="add mod">
          <ac:chgData name="Annie Gilmore Bryant" userId="f7d795f2-1209-4b52-90c4-738122001f90" providerId="ADAL" clId="{72E5A1B4-9F07-4DD0-8512-E3D7D4AC5AEE}" dt="2022-07-09T07:17:42.123" v="2782" actId="1035"/>
          <ac:spMkLst>
            <pc:docMk/>
            <pc:sldMk cId="354267232" sldId="258"/>
            <ac:spMk id="134" creationId="{0A096871-F9C7-46CC-8466-B8E2C5A004D8}"/>
          </ac:spMkLst>
        </pc:spChg>
        <pc:spChg chg="add mod">
          <ac:chgData name="Annie Gilmore Bryant" userId="f7d795f2-1209-4b52-90c4-738122001f90" providerId="ADAL" clId="{72E5A1B4-9F07-4DD0-8512-E3D7D4AC5AEE}" dt="2022-07-09T07:17:44.591" v="2786" actId="1035"/>
          <ac:spMkLst>
            <pc:docMk/>
            <pc:sldMk cId="354267232" sldId="258"/>
            <ac:spMk id="135" creationId="{DD09C062-18FE-4928-AE9B-4430FC8BFA6C}"/>
          </ac:spMkLst>
        </pc:spChg>
        <pc:spChg chg="add mod">
          <ac:chgData name="Annie Gilmore Bryant" userId="f7d795f2-1209-4b52-90c4-738122001f90" providerId="ADAL" clId="{72E5A1B4-9F07-4DD0-8512-E3D7D4AC5AEE}" dt="2022-07-09T07:17:44.591" v="2786" actId="1035"/>
          <ac:spMkLst>
            <pc:docMk/>
            <pc:sldMk cId="354267232" sldId="258"/>
            <ac:spMk id="136" creationId="{ACF8CEF2-EF27-41A4-B10D-841F86DEB98C}"/>
          </ac:spMkLst>
        </pc:spChg>
        <pc:spChg chg="add mod">
          <ac:chgData name="Annie Gilmore Bryant" userId="f7d795f2-1209-4b52-90c4-738122001f90" providerId="ADAL" clId="{72E5A1B4-9F07-4DD0-8512-E3D7D4AC5AEE}" dt="2022-07-09T07:17:44.591" v="2786" actId="1035"/>
          <ac:spMkLst>
            <pc:docMk/>
            <pc:sldMk cId="354267232" sldId="258"/>
            <ac:spMk id="137" creationId="{66610B56-B270-422E-9E68-D833697061C4}"/>
          </ac:spMkLst>
        </pc:spChg>
        <pc:spChg chg="add mod">
          <ac:chgData name="Annie Gilmore Bryant" userId="f7d795f2-1209-4b52-90c4-738122001f90" providerId="ADAL" clId="{72E5A1B4-9F07-4DD0-8512-E3D7D4AC5AEE}" dt="2022-07-09T07:17:44.591" v="2786" actId="1035"/>
          <ac:spMkLst>
            <pc:docMk/>
            <pc:sldMk cId="354267232" sldId="258"/>
            <ac:spMk id="139" creationId="{8D42AB44-51B8-4556-AA80-48F59BCDEB74}"/>
          </ac:spMkLst>
        </pc:spChg>
        <pc:spChg chg="add mod">
          <ac:chgData name="Annie Gilmore Bryant" userId="f7d795f2-1209-4b52-90c4-738122001f90" providerId="ADAL" clId="{72E5A1B4-9F07-4DD0-8512-E3D7D4AC5AEE}" dt="2022-07-09T07:17:44.591" v="2786" actId="1035"/>
          <ac:spMkLst>
            <pc:docMk/>
            <pc:sldMk cId="354267232" sldId="258"/>
            <ac:spMk id="140" creationId="{BCFD945C-BFD0-436F-8B51-CF465E6BA4F9}"/>
          </ac:spMkLst>
        </pc:spChg>
        <pc:spChg chg="add mod">
          <ac:chgData name="Annie Gilmore Bryant" userId="f7d795f2-1209-4b52-90c4-738122001f90" providerId="ADAL" clId="{72E5A1B4-9F07-4DD0-8512-E3D7D4AC5AEE}" dt="2022-07-09T09:09:40.619" v="5687" actId="20577"/>
          <ac:spMkLst>
            <pc:docMk/>
            <pc:sldMk cId="354267232" sldId="258"/>
            <ac:spMk id="143" creationId="{C8BA794A-F5B1-4BD0-87AF-5C670775C13A}"/>
          </ac:spMkLst>
        </pc:spChg>
        <pc:spChg chg="add mod">
          <ac:chgData name="Annie Gilmore Bryant" userId="f7d795f2-1209-4b52-90c4-738122001f90" providerId="ADAL" clId="{72E5A1B4-9F07-4DD0-8512-E3D7D4AC5AEE}" dt="2022-07-09T07:17:44.591" v="2786" actId="1035"/>
          <ac:spMkLst>
            <pc:docMk/>
            <pc:sldMk cId="354267232" sldId="258"/>
            <ac:spMk id="144" creationId="{7C3629C2-3343-46D8-B152-78946D1363EA}"/>
          </ac:spMkLst>
        </pc:spChg>
        <pc:grpChg chg="add del mod">
          <ac:chgData name="Annie Gilmore Bryant" userId="f7d795f2-1209-4b52-90c4-738122001f90" providerId="ADAL" clId="{72E5A1B4-9F07-4DD0-8512-E3D7D4AC5AEE}" dt="2022-07-09T05:46:48.606" v="1499" actId="165"/>
          <ac:grpSpMkLst>
            <pc:docMk/>
            <pc:sldMk cId="354267232" sldId="258"/>
            <ac:grpSpMk id="3" creationId="{C2C201CC-F64A-42E8-8071-5626138A6B8E}"/>
          </ac:grpSpMkLst>
        </pc:grpChg>
        <pc:grpChg chg="add mod topLvl">
          <ac:chgData name="Annie Gilmore Bryant" userId="f7d795f2-1209-4b52-90c4-738122001f90" providerId="ADAL" clId="{72E5A1B4-9F07-4DD0-8512-E3D7D4AC5AEE}" dt="2022-07-09T07:14:35.110" v="2621" actId="1036"/>
          <ac:grpSpMkLst>
            <pc:docMk/>
            <pc:sldMk cId="354267232" sldId="258"/>
            <ac:grpSpMk id="23" creationId="{FCBC6244-D85E-48C6-A3F7-DDF42B8BF535}"/>
          </ac:grpSpMkLst>
        </pc:grpChg>
        <pc:grpChg chg="mod">
          <ac:chgData name="Annie Gilmore Bryant" userId="f7d795f2-1209-4b52-90c4-738122001f90" providerId="ADAL" clId="{72E5A1B4-9F07-4DD0-8512-E3D7D4AC5AEE}" dt="2022-07-09T07:14:35.110" v="2621" actId="1036"/>
          <ac:grpSpMkLst>
            <pc:docMk/>
            <pc:sldMk cId="354267232" sldId="258"/>
            <ac:grpSpMk id="24" creationId="{C2597F37-70EB-4B85-BFFD-0B68217A124C}"/>
          </ac:grpSpMkLst>
        </pc:grpChg>
        <pc:grpChg chg="mod">
          <ac:chgData name="Annie Gilmore Bryant" userId="f7d795f2-1209-4b52-90c4-738122001f90" providerId="ADAL" clId="{72E5A1B4-9F07-4DD0-8512-E3D7D4AC5AEE}" dt="2022-07-09T07:14:35.110" v="2621" actId="1036"/>
          <ac:grpSpMkLst>
            <pc:docMk/>
            <pc:sldMk cId="354267232" sldId="258"/>
            <ac:grpSpMk id="27" creationId="{1C8B84D2-2B6D-45C4-B5C9-CECBF35DAA00}"/>
          </ac:grpSpMkLst>
        </pc:grpChg>
        <pc:grpChg chg="mod">
          <ac:chgData name="Annie Gilmore Bryant" userId="f7d795f2-1209-4b52-90c4-738122001f90" providerId="ADAL" clId="{72E5A1B4-9F07-4DD0-8512-E3D7D4AC5AEE}" dt="2022-07-09T07:14:35.110" v="2621" actId="1036"/>
          <ac:grpSpMkLst>
            <pc:docMk/>
            <pc:sldMk cId="354267232" sldId="258"/>
            <ac:grpSpMk id="30" creationId="{27DC0A5E-4E86-4E77-87E2-0BEA5F031CA3}"/>
          </ac:grpSpMkLst>
        </pc:grpChg>
        <pc:grpChg chg="mod">
          <ac:chgData name="Annie Gilmore Bryant" userId="f7d795f2-1209-4b52-90c4-738122001f90" providerId="ADAL" clId="{72E5A1B4-9F07-4DD0-8512-E3D7D4AC5AEE}" dt="2022-07-09T07:14:35.110" v="2621" actId="1036"/>
          <ac:grpSpMkLst>
            <pc:docMk/>
            <pc:sldMk cId="354267232" sldId="258"/>
            <ac:grpSpMk id="36" creationId="{0372B812-7144-49F2-81E8-E57C7F37566D}"/>
          </ac:grpSpMkLst>
        </pc:grpChg>
        <pc:grpChg chg="mod">
          <ac:chgData name="Annie Gilmore Bryant" userId="f7d795f2-1209-4b52-90c4-738122001f90" providerId="ADAL" clId="{72E5A1B4-9F07-4DD0-8512-E3D7D4AC5AEE}" dt="2022-07-09T07:14:35.110" v="2621" actId="1036"/>
          <ac:grpSpMkLst>
            <pc:docMk/>
            <pc:sldMk cId="354267232" sldId="258"/>
            <ac:grpSpMk id="37" creationId="{1056A01F-C270-410B-8CDF-8135395A2C13}"/>
          </ac:grpSpMkLst>
        </pc:grpChg>
        <pc:grpChg chg="add mod topLvl">
          <ac:chgData name="Annie Gilmore Bryant" userId="f7d795f2-1209-4b52-90c4-738122001f90" providerId="ADAL" clId="{72E5A1B4-9F07-4DD0-8512-E3D7D4AC5AEE}" dt="2022-07-09T07:14:35.110" v="2621" actId="1036"/>
          <ac:grpSpMkLst>
            <pc:docMk/>
            <pc:sldMk cId="354267232" sldId="258"/>
            <ac:grpSpMk id="44" creationId="{78080F36-CD93-4E8E-81F2-69654E23B3C4}"/>
          </ac:grpSpMkLst>
        </pc:grpChg>
        <pc:grpChg chg="mod">
          <ac:chgData name="Annie Gilmore Bryant" userId="f7d795f2-1209-4b52-90c4-738122001f90" providerId="ADAL" clId="{72E5A1B4-9F07-4DD0-8512-E3D7D4AC5AEE}" dt="2022-07-09T07:14:35.110" v="2621" actId="1036"/>
          <ac:grpSpMkLst>
            <pc:docMk/>
            <pc:sldMk cId="354267232" sldId="258"/>
            <ac:grpSpMk id="45" creationId="{C8CFFA8D-944A-4528-B60E-03CA1BBD43D2}"/>
          </ac:grpSpMkLst>
        </pc:grpChg>
        <pc:grpChg chg="mod">
          <ac:chgData name="Annie Gilmore Bryant" userId="f7d795f2-1209-4b52-90c4-738122001f90" providerId="ADAL" clId="{72E5A1B4-9F07-4DD0-8512-E3D7D4AC5AEE}" dt="2022-07-09T07:14:35.110" v="2621" actId="1036"/>
          <ac:grpSpMkLst>
            <pc:docMk/>
            <pc:sldMk cId="354267232" sldId="258"/>
            <ac:grpSpMk id="46" creationId="{9E90F228-1721-4C84-A1B8-BB2D0AA5ADC3}"/>
          </ac:grpSpMkLst>
        </pc:grpChg>
        <pc:grpChg chg="mod">
          <ac:chgData name="Annie Gilmore Bryant" userId="f7d795f2-1209-4b52-90c4-738122001f90" providerId="ADAL" clId="{72E5A1B4-9F07-4DD0-8512-E3D7D4AC5AEE}" dt="2022-07-09T07:14:35.110" v="2621" actId="1036"/>
          <ac:grpSpMkLst>
            <pc:docMk/>
            <pc:sldMk cId="354267232" sldId="258"/>
            <ac:grpSpMk id="47" creationId="{DF98E2BA-2CC0-45B9-95CB-151BDA66E54F}"/>
          </ac:grpSpMkLst>
        </pc:grpChg>
        <pc:grpChg chg="mod">
          <ac:chgData name="Annie Gilmore Bryant" userId="f7d795f2-1209-4b52-90c4-738122001f90" providerId="ADAL" clId="{72E5A1B4-9F07-4DD0-8512-E3D7D4AC5AEE}" dt="2022-07-09T07:14:35.110" v="2621" actId="1036"/>
          <ac:grpSpMkLst>
            <pc:docMk/>
            <pc:sldMk cId="354267232" sldId="258"/>
            <ac:grpSpMk id="52" creationId="{5E740BD1-B29D-4F85-929E-4C146AB85673}"/>
          </ac:grpSpMkLst>
        </pc:grpChg>
        <pc:grpChg chg="mod">
          <ac:chgData name="Annie Gilmore Bryant" userId="f7d795f2-1209-4b52-90c4-738122001f90" providerId="ADAL" clId="{72E5A1B4-9F07-4DD0-8512-E3D7D4AC5AEE}" dt="2022-07-09T07:14:35.110" v="2621" actId="1036"/>
          <ac:grpSpMkLst>
            <pc:docMk/>
            <pc:sldMk cId="354267232" sldId="258"/>
            <ac:grpSpMk id="53" creationId="{5B8F8283-7CDA-4154-9CD7-144463716151}"/>
          </ac:grpSpMkLst>
        </pc:grpChg>
        <pc:grpChg chg="add del mod topLvl">
          <ac:chgData name="Annie Gilmore Bryant" userId="f7d795f2-1209-4b52-90c4-738122001f90" providerId="ADAL" clId="{72E5A1B4-9F07-4DD0-8512-E3D7D4AC5AEE}" dt="2022-07-09T05:46:51.713" v="1500" actId="478"/>
          <ac:grpSpMkLst>
            <pc:docMk/>
            <pc:sldMk cId="354267232" sldId="258"/>
            <ac:grpSpMk id="74" creationId="{00AB1549-CFC6-42FD-AD8C-08D3F85A2222}"/>
          </ac:grpSpMkLst>
        </pc:grpChg>
        <pc:grpChg chg="mod">
          <ac:chgData name="Annie Gilmore Bryant" userId="f7d795f2-1209-4b52-90c4-738122001f90" providerId="ADAL" clId="{72E5A1B4-9F07-4DD0-8512-E3D7D4AC5AEE}" dt="2022-07-09T05:46:48.606" v="1499" actId="165"/>
          <ac:grpSpMkLst>
            <pc:docMk/>
            <pc:sldMk cId="354267232" sldId="258"/>
            <ac:grpSpMk id="75" creationId="{076DA816-20E3-4A18-8454-6350357C3ED1}"/>
          </ac:grpSpMkLst>
        </pc:grpChg>
        <pc:grpChg chg="add del mod">
          <ac:chgData name="Annie Gilmore Bryant" userId="f7d795f2-1209-4b52-90c4-738122001f90" providerId="ADAL" clId="{72E5A1B4-9F07-4DD0-8512-E3D7D4AC5AEE}" dt="2022-07-09T07:09:02.950" v="2377" actId="165"/>
          <ac:grpSpMkLst>
            <pc:docMk/>
            <pc:sldMk cId="354267232" sldId="258"/>
            <ac:grpSpMk id="103" creationId="{C612D209-E104-461E-88AB-6CB9757760F3}"/>
          </ac:grpSpMkLst>
        </pc:grpChg>
        <pc:grpChg chg="mod topLvl">
          <ac:chgData name="Annie Gilmore Bryant" userId="f7d795f2-1209-4b52-90c4-738122001f90" providerId="ADAL" clId="{72E5A1B4-9F07-4DD0-8512-E3D7D4AC5AEE}" dt="2022-07-09T07:17:26.632" v="2762" actId="1036"/>
          <ac:grpSpMkLst>
            <pc:docMk/>
            <pc:sldMk cId="354267232" sldId="258"/>
            <ac:grpSpMk id="104" creationId="{850039EC-322B-48BC-854B-BB04E5E46C92}"/>
          </ac:grpSpMkLst>
        </pc:grpChg>
        <pc:grpChg chg="add mod">
          <ac:chgData name="Annie Gilmore Bryant" userId="f7d795f2-1209-4b52-90c4-738122001f90" providerId="ADAL" clId="{72E5A1B4-9F07-4DD0-8512-E3D7D4AC5AEE}" dt="2022-07-09T07:14:19.050" v="2604" actId="1076"/>
          <ac:grpSpMkLst>
            <pc:docMk/>
            <pc:sldMk cId="354267232" sldId="258"/>
            <ac:grpSpMk id="120" creationId="{1A08A529-E706-46B5-886C-15F23C22CAE2}"/>
          </ac:grpSpMkLst>
        </pc:grpChg>
        <pc:graphicFrameChg chg="add mod modGraphic">
          <ac:chgData name="Annie Gilmore Bryant" userId="f7d795f2-1209-4b52-90c4-738122001f90" providerId="ADAL" clId="{72E5A1B4-9F07-4DD0-8512-E3D7D4AC5AEE}" dt="2022-07-09T07:17:42.123" v="2782" actId="1035"/>
          <ac:graphicFrameMkLst>
            <pc:docMk/>
            <pc:sldMk cId="354267232" sldId="258"/>
            <ac:graphicFrameMk id="96" creationId="{D03B10D2-3355-45D5-96E6-4956262251C9}"/>
          </ac:graphicFrameMkLst>
        </pc:graphicFrameChg>
        <pc:graphicFrameChg chg="add del mod">
          <ac:chgData name="Annie Gilmore Bryant" userId="f7d795f2-1209-4b52-90c4-738122001f90" providerId="ADAL" clId="{72E5A1B4-9F07-4DD0-8512-E3D7D4AC5AEE}" dt="2022-07-09T07:16:41.313" v="2703" actId="478"/>
          <ac:graphicFrameMkLst>
            <pc:docMk/>
            <pc:sldMk cId="354267232" sldId="258"/>
            <ac:graphicFrameMk id="97" creationId="{9310624C-3069-46CE-9273-F9A621D8B425}"/>
          </ac:graphicFrameMkLst>
        </pc:graphicFrameChg>
        <pc:graphicFrameChg chg="add del mod">
          <ac:chgData name="Annie Gilmore Bryant" userId="f7d795f2-1209-4b52-90c4-738122001f90" providerId="ADAL" clId="{72E5A1B4-9F07-4DD0-8512-E3D7D4AC5AEE}" dt="2022-07-09T06:47:43.866" v="1963" actId="478"/>
          <ac:graphicFrameMkLst>
            <pc:docMk/>
            <pc:sldMk cId="354267232" sldId="258"/>
            <ac:graphicFrameMk id="98" creationId="{259C94B1-18E1-4C74-8BA2-4186DDD6616D}"/>
          </ac:graphicFrameMkLst>
        </pc:graphicFrameChg>
        <pc:graphicFrameChg chg="add mod">
          <ac:chgData name="Annie Gilmore Bryant" userId="f7d795f2-1209-4b52-90c4-738122001f90" providerId="ADAL" clId="{72E5A1B4-9F07-4DD0-8512-E3D7D4AC5AEE}" dt="2022-07-09T07:17:44.591" v="2786" actId="1035"/>
          <ac:graphicFrameMkLst>
            <pc:docMk/>
            <pc:sldMk cId="354267232" sldId="258"/>
            <ac:graphicFrameMk id="138" creationId="{D4E83D15-3417-4DE3-A864-70794F886369}"/>
          </ac:graphicFrameMkLst>
        </pc:graphicFrameChg>
        <pc:picChg chg="add del mod">
          <ac:chgData name="Annie Gilmore Bryant" userId="f7d795f2-1209-4b52-90c4-738122001f90" providerId="ADAL" clId="{72E5A1B4-9F07-4DD0-8512-E3D7D4AC5AEE}" dt="2022-07-09T05:45:59.830" v="1490" actId="478"/>
          <ac:picMkLst>
            <pc:docMk/>
            <pc:sldMk cId="354267232" sldId="258"/>
            <ac:picMk id="5" creationId="{82114145-C9CE-456E-943F-53B94C7EA723}"/>
          </ac:picMkLst>
        </pc:picChg>
        <pc:picChg chg="add del mod">
          <ac:chgData name="Annie Gilmore Bryant" userId="f7d795f2-1209-4b52-90c4-738122001f90" providerId="ADAL" clId="{72E5A1B4-9F07-4DD0-8512-E3D7D4AC5AEE}" dt="2022-07-09T05:45:59.830" v="1490" actId="478"/>
          <ac:picMkLst>
            <pc:docMk/>
            <pc:sldMk cId="354267232" sldId="258"/>
            <ac:picMk id="9" creationId="{9CD03046-69E9-4E1B-BFCB-282110537BAB}"/>
          </ac:picMkLst>
        </pc:picChg>
        <pc:picChg chg="add del mod">
          <ac:chgData name="Annie Gilmore Bryant" userId="f7d795f2-1209-4b52-90c4-738122001f90" providerId="ADAL" clId="{72E5A1B4-9F07-4DD0-8512-E3D7D4AC5AEE}" dt="2022-07-09T05:45:59.830" v="1490" actId="478"/>
          <ac:picMkLst>
            <pc:docMk/>
            <pc:sldMk cId="354267232" sldId="258"/>
            <ac:picMk id="10" creationId="{79BE26D8-02EC-4CEA-9B9C-363CF97404A7}"/>
          </ac:picMkLst>
        </pc:picChg>
        <pc:picChg chg="add del mod">
          <ac:chgData name="Annie Gilmore Bryant" userId="f7d795f2-1209-4b52-90c4-738122001f90" providerId="ADAL" clId="{72E5A1B4-9F07-4DD0-8512-E3D7D4AC5AEE}" dt="2022-07-09T05:45:59.830" v="1490" actId="478"/>
          <ac:picMkLst>
            <pc:docMk/>
            <pc:sldMk cId="354267232" sldId="258"/>
            <ac:picMk id="12" creationId="{1F1FC5F5-16EF-4820-9640-ECAECD732675}"/>
          </ac:picMkLst>
        </pc:picChg>
        <pc:picChg chg="add del mod topLvl">
          <ac:chgData name="Annie Gilmore Bryant" userId="f7d795f2-1209-4b52-90c4-738122001f90" providerId="ADAL" clId="{72E5A1B4-9F07-4DD0-8512-E3D7D4AC5AEE}" dt="2022-07-09T06:50:39.816" v="2066" actId="478"/>
          <ac:picMkLst>
            <pc:docMk/>
            <pc:sldMk cId="354267232" sldId="258"/>
            <ac:picMk id="18" creationId="{013CF09B-026C-4CD9-B417-6E108D0E0FE5}"/>
          </ac:picMkLst>
        </pc:picChg>
        <pc:picChg chg="add del mod topLvl">
          <ac:chgData name="Annie Gilmore Bryant" userId="f7d795f2-1209-4b52-90c4-738122001f90" providerId="ADAL" clId="{72E5A1B4-9F07-4DD0-8512-E3D7D4AC5AEE}" dt="2022-07-09T06:50:39.816" v="2066" actId="478"/>
          <ac:picMkLst>
            <pc:docMk/>
            <pc:sldMk cId="354267232" sldId="258"/>
            <ac:picMk id="19" creationId="{45F79DBD-7DE8-4CE1-91B5-8328AE540B1D}"/>
          </ac:picMkLst>
        </pc:picChg>
        <pc:picChg chg="add del mod">
          <ac:chgData name="Annie Gilmore Bryant" userId="f7d795f2-1209-4b52-90c4-738122001f90" providerId="ADAL" clId="{72E5A1B4-9F07-4DD0-8512-E3D7D4AC5AEE}" dt="2022-07-09T05:45:59.830" v="1490" actId="478"/>
          <ac:picMkLst>
            <pc:docMk/>
            <pc:sldMk cId="354267232" sldId="258"/>
            <ac:picMk id="20" creationId="{A22DF85E-8FE5-44E1-B693-EDB3285E5835}"/>
          </ac:picMkLst>
        </pc:picChg>
        <pc:picChg chg="add del mod topLvl">
          <ac:chgData name="Annie Gilmore Bryant" userId="f7d795f2-1209-4b52-90c4-738122001f90" providerId="ADAL" clId="{72E5A1B4-9F07-4DD0-8512-E3D7D4AC5AEE}" dt="2022-07-09T06:56:47.569" v="2143" actId="478"/>
          <ac:picMkLst>
            <pc:docMk/>
            <pc:sldMk cId="354267232" sldId="258"/>
            <ac:picMk id="21" creationId="{46966265-6884-4B27-B543-2569D8909B1B}"/>
          </ac:picMkLst>
        </pc:picChg>
        <pc:picChg chg="add del mod">
          <ac:chgData name="Annie Gilmore Bryant" userId="f7d795f2-1209-4b52-90c4-738122001f90" providerId="ADAL" clId="{72E5A1B4-9F07-4DD0-8512-E3D7D4AC5AEE}" dt="2022-07-09T05:45:59.830" v="1490" actId="478"/>
          <ac:picMkLst>
            <pc:docMk/>
            <pc:sldMk cId="354267232" sldId="258"/>
            <ac:picMk id="25" creationId="{79A262D9-E11C-4C83-A448-B23614C3B3E9}"/>
          </ac:picMkLst>
        </pc:picChg>
        <pc:picChg chg="add del mod">
          <ac:chgData name="Annie Gilmore Bryant" userId="f7d795f2-1209-4b52-90c4-738122001f90" providerId="ADAL" clId="{72E5A1B4-9F07-4DD0-8512-E3D7D4AC5AEE}" dt="2022-07-09T05:45:59.830" v="1490" actId="478"/>
          <ac:picMkLst>
            <pc:docMk/>
            <pc:sldMk cId="354267232" sldId="258"/>
            <ac:picMk id="26" creationId="{BED2E2FC-1390-40DE-BD91-8106A46F25A8}"/>
          </ac:picMkLst>
        </pc:picChg>
        <pc:picChg chg="mod">
          <ac:chgData name="Annie Gilmore Bryant" userId="f7d795f2-1209-4b52-90c4-738122001f90" providerId="ADAL" clId="{72E5A1B4-9F07-4DD0-8512-E3D7D4AC5AEE}" dt="2022-07-09T07:14:35.110" v="2621" actId="1036"/>
          <ac:picMkLst>
            <pc:docMk/>
            <pc:sldMk cId="354267232" sldId="258"/>
            <ac:picMk id="31" creationId="{A45A4A4F-A215-4180-8092-39635B481403}"/>
          </ac:picMkLst>
        </pc:picChg>
        <pc:picChg chg="mod">
          <ac:chgData name="Annie Gilmore Bryant" userId="f7d795f2-1209-4b52-90c4-738122001f90" providerId="ADAL" clId="{72E5A1B4-9F07-4DD0-8512-E3D7D4AC5AEE}" dt="2022-07-09T07:14:35.110" v="2621" actId="1036"/>
          <ac:picMkLst>
            <pc:docMk/>
            <pc:sldMk cId="354267232" sldId="258"/>
            <ac:picMk id="32" creationId="{7E84277C-6A25-4B55-B205-3F00083F2F20}"/>
          </ac:picMkLst>
        </pc:picChg>
        <pc:picChg chg="mod">
          <ac:chgData name="Annie Gilmore Bryant" userId="f7d795f2-1209-4b52-90c4-738122001f90" providerId="ADAL" clId="{72E5A1B4-9F07-4DD0-8512-E3D7D4AC5AEE}" dt="2022-07-09T07:14:35.110" v="2621" actId="1036"/>
          <ac:picMkLst>
            <pc:docMk/>
            <pc:sldMk cId="354267232" sldId="258"/>
            <ac:picMk id="33" creationId="{08C5C7FA-D980-4754-962A-0F63AD962998}"/>
          </ac:picMkLst>
        </pc:picChg>
        <pc:picChg chg="mod">
          <ac:chgData name="Annie Gilmore Bryant" userId="f7d795f2-1209-4b52-90c4-738122001f90" providerId="ADAL" clId="{72E5A1B4-9F07-4DD0-8512-E3D7D4AC5AEE}" dt="2022-07-09T07:14:35.110" v="2621" actId="1036"/>
          <ac:picMkLst>
            <pc:docMk/>
            <pc:sldMk cId="354267232" sldId="258"/>
            <ac:picMk id="34" creationId="{02760883-E380-44EC-BC58-149F9D723E29}"/>
          </ac:picMkLst>
        </pc:picChg>
        <pc:picChg chg="mod">
          <ac:chgData name="Annie Gilmore Bryant" userId="f7d795f2-1209-4b52-90c4-738122001f90" providerId="ADAL" clId="{72E5A1B4-9F07-4DD0-8512-E3D7D4AC5AEE}" dt="2022-07-09T07:14:35.110" v="2621" actId="1036"/>
          <ac:picMkLst>
            <pc:docMk/>
            <pc:sldMk cId="354267232" sldId="258"/>
            <ac:picMk id="35" creationId="{E6342784-FDE8-4DE6-823F-9FD281533F9D}"/>
          </ac:picMkLst>
        </pc:picChg>
        <pc:picChg chg="mod">
          <ac:chgData name="Annie Gilmore Bryant" userId="f7d795f2-1209-4b52-90c4-738122001f90" providerId="ADAL" clId="{72E5A1B4-9F07-4DD0-8512-E3D7D4AC5AEE}" dt="2022-07-09T07:14:35.110" v="2621" actId="1036"/>
          <ac:picMkLst>
            <pc:docMk/>
            <pc:sldMk cId="354267232" sldId="258"/>
            <ac:picMk id="38" creationId="{BCA9774B-00AF-4C5D-8058-97F61B05D555}"/>
          </ac:picMkLst>
        </pc:picChg>
        <pc:picChg chg="mod">
          <ac:chgData name="Annie Gilmore Bryant" userId="f7d795f2-1209-4b52-90c4-738122001f90" providerId="ADAL" clId="{72E5A1B4-9F07-4DD0-8512-E3D7D4AC5AEE}" dt="2022-07-09T07:14:35.110" v="2621" actId="1036"/>
          <ac:picMkLst>
            <pc:docMk/>
            <pc:sldMk cId="354267232" sldId="258"/>
            <ac:picMk id="39" creationId="{879D2356-F63C-47BD-8D91-E29070C33ABD}"/>
          </ac:picMkLst>
        </pc:picChg>
        <pc:picChg chg="mod">
          <ac:chgData name="Annie Gilmore Bryant" userId="f7d795f2-1209-4b52-90c4-738122001f90" providerId="ADAL" clId="{72E5A1B4-9F07-4DD0-8512-E3D7D4AC5AEE}" dt="2022-07-09T07:14:35.110" v="2621" actId="1036"/>
          <ac:picMkLst>
            <pc:docMk/>
            <pc:sldMk cId="354267232" sldId="258"/>
            <ac:picMk id="40" creationId="{6DAAD6DA-B6CC-4C94-826B-43EC68D9A5D5}"/>
          </ac:picMkLst>
        </pc:picChg>
        <pc:picChg chg="mod">
          <ac:chgData name="Annie Gilmore Bryant" userId="f7d795f2-1209-4b52-90c4-738122001f90" providerId="ADAL" clId="{72E5A1B4-9F07-4DD0-8512-E3D7D4AC5AEE}" dt="2022-07-09T07:14:35.110" v="2621" actId="1036"/>
          <ac:picMkLst>
            <pc:docMk/>
            <pc:sldMk cId="354267232" sldId="258"/>
            <ac:picMk id="41" creationId="{EFF2C4C4-44EB-42BE-B510-BF3EE2F40929}"/>
          </ac:picMkLst>
        </pc:picChg>
        <pc:picChg chg="mod">
          <ac:chgData name="Annie Gilmore Bryant" userId="f7d795f2-1209-4b52-90c4-738122001f90" providerId="ADAL" clId="{72E5A1B4-9F07-4DD0-8512-E3D7D4AC5AEE}" dt="2022-07-09T07:14:35.110" v="2621" actId="1036"/>
          <ac:picMkLst>
            <pc:docMk/>
            <pc:sldMk cId="354267232" sldId="258"/>
            <ac:picMk id="42" creationId="{EDA732E8-FD83-4BB1-8837-F59273785780}"/>
          </ac:picMkLst>
        </pc:picChg>
        <pc:picChg chg="mod">
          <ac:chgData name="Annie Gilmore Bryant" userId="f7d795f2-1209-4b52-90c4-738122001f90" providerId="ADAL" clId="{72E5A1B4-9F07-4DD0-8512-E3D7D4AC5AEE}" dt="2022-07-09T07:14:35.110" v="2621" actId="1036"/>
          <ac:picMkLst>
            <pc:docMk/>
            <pc:sldMk cId="354267232" sldId="258"/>
            <ac:picMk id="43" creationId="{82E5C5FA-F1FA-435E-B6F5-7B8E0570CFEA}"/>
          </ac:picMkLst>
        </pc:picChg>
        <pc:picChg chg="mod">
          <ac:chgData name="Annie Gilmore Bryant" userId="f7d795f2-1209-4b52-90c4-738122001f90" providerId="ADAL" clId="{72E5A1B4-9F07-4DD0-8512-E3D7D4AC5AEE}" dt="2022-07-09T07:14:35.110" v="2621" actId="1036"/>
          <ac:picMkLst>
            <pc:docMk/>
            <pc:sldMk cId="354267232" sldId="258"/>
            <ac:picMk id="48" creationId="{43B1C6C6-35C8-4C96-861F-BAF21C8A8FDD}"/>
          </ac:picMkLst>
        </pc:picChg>
        <pc:picChg chg="mod">
          <ac:chgData name="Annie Gilmore Bryant" userId="f7d795f2-1209-4b52-90c4-738122001f90" providerId="ADAL" clId="{72E5A1B4-9F07-4DD0-8512-E3D7D4AC5AEE}" dt="2022-07-09T07:14:35.110" v="2621" actId="1036"/>
          <ac:picMkLst>
            <pc:docMk/>
            <pc:sldMk cId="354267232" sldId="258"/>
            <ac:picMk id="49" creationId="{3AD5C661-A43B-4F38-89A9-685CCEA3C9EE}"/>
          </ac:picMkLst>
        </pc:picChg>
        <pc:picChg chg="mod">
          <ac:chgData name="Annie Gilmore Bryant" userId="f7d795f2-1209-4b52-90c4-738122001f90" providerId="ADAL" clId="{72E5A1B4-9F07-4DD0-8512-E3D7D4AC5AEE}" dt="2022-07-09T07:14:35.110" v="2621" actId="1036"/>
          <ac:picMkLst>
            <pc:docMk/>
            <pc:sldMk cId="354267232" sldId="258"/>
            <ac:picMk id="50" creationId="{28317AD0-2708-4C7B-A8F2-B6281E211316}"/>
          </ac:picMkLst>
        </pc:picChg>
        <pc:picChg chg="mod">
          <ac:chgData name="Annie Gilmore Bryant" userId="f7d795f2-1209-4b52-90c4-738122001f90" providerId="ADAL" clId="{72E5A1B4-9F07-4DD0-8512-E3D7D4AC5AEE}" dt="2022-07-09T07:14:35.110" v="2621" actId="1036"/>
          <ac:picMkLst>
            <pc:docMk/>
            <pc:sldMk cId="354267232" sldId="258"/>
            <ac:picMk id="51" creationId="{60B87D5C-C374-44CD-B501-930AAD01095B}"/>
          </ac:picMkLst>
        </pc:picChg>
        <pc:picChg chg="mod">
          <ac:chgData name="Annie Gilmore Bryant" userId="f7d795f2-1209-4b52-90c4-738122001f90" providerId="ADAL" clId="{72E5A1B4-9F07-4DD0-8512-E3D7D4AC5AEE}" dt="2022-07-09T07:14:35.110" v="2621" actId="1036"/>
          <ac:picMkLst>
            <pc:docMk/>
            <pc:sldMk cId="354267232" sldId="258"/>
            <ac:picMk id="54" creationId="{073B6D06-5B02-459E-9AD4-DE8A9B624EF4}"/>
          </ac:picMkLst>
        </pc:picChg>
        <pc:picChg chg="mod">
          <ac:chgData name="Annie Gilmore Bryant" userId="f7d795f2-1209-4b52-90c4-738122001f90" providerId="ADAL" clId="{72E5A1B4-9F07-4DD0-8512-E3D7D4AC5AEE}" dt="2022-07-09T07:14:35.110" v="2621" actId="1036"/>
          <ac:picMkLst>
            <pc:docMk/>
            <pc:sldMk cId="354267232" sldId="258"/>
            <ac:picMk id="55" creationId="{E625D130-500A-442F-B69F-DED5B3A698ED}"/>
          </ac:picMkLst>
        </pc:picChg>
        <pc:picChg chg="mod">
          <ac:chgData name="Annie Gilmore Bryant" userId="f7d795f2-1209-4b52-90c4-738122001f90" providerId="ADAL" clId="{72E5A1B4-9F07-4DD0-8512-E3D7D4AC5AEE}" dt="2022-07-09T07:14:35.110" v="2621" actId="1036"/>
          <ac:picMkLst>
            <pc:docMk/>
            <pc:sldMk cId="354267232" sldId="258"/>
            <ac:picMk id="56" creationId="{320D69D7-661C-40AB-8EAD-433CFB844D79}"/>
          </ac:picMkLst>
        </pc:picChg>
        <pc:picChg chg="mod">
          <ac:chgData name="Annie Gilmore Bryant" userId="f7d795f2-1209-4b52-90c4-738122001f90" providerId="ADAL" clId="{72E5A1B4-9F07-4DD0-8512-E3D7D4AC5AEE}" dt="2022-07-09T07:14:35.110" v="2621" actId="1036"/>
          <ac:picMkLst>
            <pc:docMk/>
            <pc:sldMk cId="354267232" sldId="258"/>
            <ac:picMk id="57" creationId="{1CC51C3D-D682-4D87-B1D9-16EB65BF213D}"/>
          </ac:picMkLst>
        </pc:picChg>
        <pc:picChg chg="mod">
          <ac:chgData name="Annie Gilmore Bryant" userId="f7d795f2-1209-4b52-90c4-738122001f90" providerId="ADAL" clId="{72E5A1B4-9F07-4DD0-8512-E3D7D4AC5AEE}" dt="2022-07-09T07:14:35.110" v="2621" actId="1036"/>
          <ac:picMkLst>
            <pc:docMk/>
            <pc:sldMk cId="354267232" sldId="258"/>
            <ac:picMk id="58" creationId="{0EE54E6E-DF9D-4D9D-90FA-2FA5E1920B99}"/>
          </ac:picMkLst>
        </pc:picChg>
        <pc:picChg chg="add mod topLvl">
          <ac:chgData name="Annie Gilmore Bryant" userId="f7d795f2-1209-4b52-90c4-738122001f90" providerId="ADAL" clId="{72E5A1B4-9F07-4DD0-8512-E3D7D4AC5AEE}" dt="2022-07-09T07:14:29.576" v="2606" actId="1076"/>
          <ac:picMkLst>
            <pc:docMk/>
            <pc:sldMk cId="354267232" sldId="258"/>
            <ac:picMk id="65" creationId="{D905C95B-D41E-4540-AB01-20CBE8C1FD3F}"/>
          </ac:picMkLst>
        </pc:picChg>
        <pc:picChg chg="add del mod topLvl">
          <ac:chgData name="Annie Gilmore Bryant" userId="f7d795f2-1209-4b52-90c4-738122001f90" providerId="ADAL" clId="{72E5A1B4-9F07-4DD0-8512-E3D7D4AC5AEE}" dt="2022-07-09T06:56:48.223" v="2144" actId="478"/>
          <ac:picMkLst>
            <pc:docMk/>
            <pc:sldMk cId="354267232" sldId="258"/>
            <ac:picMk id="66" creationId="{3218E1FE-D11D-4217-B3B0-F281D8D8E438}"/>
          </ac:picMkLst>
        </pc:picChg>
        <pc:picChg chg="add mod topLvl">
          <ac:chgData name="Annie Gilmore Bryant" userId="f7d795f2-1209-4b52-90c4-738122001f90" providerId="ADAL" clId="{72E5A1B4-9F07-4DD0-8512-E3D7D4AC5AEE}" dt="2022-07-09T07:14:14.345" v="2602" actId="164"/>
          <ac:picMkLst>
            <pc:docMk/>
            <pc:sldMk cId="354267232" sldId="258"/>
            <ac:picMk id="67" creationId="{60350995-2B9F-4154-AD5B-4045913FA656}"/>
          </ac:picMkLst>
        </pc:picChg>
        <pc:picChg chg="add mod topLvl">
          <ac:chgData name="Annie Gilmore Bryant" userId="f7d795f2-1209-4b52-90c4-738122001f90" providerId="ADAL" clId="{72E5A1B4-9F07-4DD0-8512-E3D7D4AC5AEE}" dt="2022-07-09T07:14:14.345" v="2602" actId="164"/>
          <ac:picMkLst>
            <pc:docMk/>
            <pc:sldMk cId="354267232" sldId="258"/>
            <ac:picMk id="68" creationId="{D957822D-4AEB-4D87-B28C-4DC8D06C3860}"/>
          </ac:picMkLst>
        </pc:picChg>
        <pc:picChg chg="add mod topLvl">
          <ac:chgData name="Annie Gilmore Bryant" userId="f7d795f2-1209-4b52-90c4-738122001f90" providerId="ADAL" clId="{72E5A1B4-9F07-4DD0-8512-E3D7D4AC5AEE}" dt="2022-07-09T07:14:14.345" v="2602" actId="164"/>
          <ac:picMkLst>
            <pc:docMk/>
            <pc:sldMk cId="354267232" sldId="258"/>
            <ac:picMk id="73" creationId="{F52FFC99-2E88-44ED-BC1C-DEF0F705FAB6}"/>
          </ac:picMkLst>
        </pc:picChg>
        <pc:picChg chg="add del mod topLvl">
          <ac:chgData name="Annie Gilmore Bryant" userId="f7d795f2-1209-4b52-90c4-738122001f90" providerId="ADAL" clId="{72E5A1B4-9F07-4DD0-8512-E3D7D4AC5AEE}" dt="2022-07-09T06:50:42.577" v="2067" actId="478"/>
          <ac:picMkLst>
            <pc:docMk/>
            <pc:sldMk cId="354267232" sldId="258"/>
            <ac:picMk id="92" creationId="{539B3F9E-F970-4E4E-A0CA-491D19F619B6}"/>
          </ac:picMkLst>
        </pc:picChg>
        <pc:picChg chg="add mod">
          <ac:chgData name="Annie Gilmore Bryant" userId="f7d795f2-1209-4b52-90c4-738122001f90" providerId="ADAL" clId="{72E5A1B4-9F07-4DD0-8512-E3D7D4AC5AEE}" dt="2022-07-09T07:06:28.651" v="2359" actId="1076"/>
          <ac:picMkLst>
            <pc:docMk/>
            <pc:sldMk cId="354267232" sldId="258"/>
            <ac:picMk id="101" creationId="{8509BAE0-9E6E-41F7-87F3-32EF37173B90}"/>
          </ac:picMkLst>
        </pc:picChg>
        <pc:picChg chg="add del mod">
          <ac:chgData name="Annie Gilmore Bryant" userId="f7d795f2-1209-4b52-90c4-738122001f90" providerId="ADAL" clId="{72E5A1B4-9F07-4DD0-8512-E3D7D4AC5AEE}" dt="2022-07-09T05:45:59.830" v="1490" actId="478"/>
          <ac:picMkLst>
            <pc:docMk/>
            <pc:sldMk cId="354267232" sldId="258"/>
            <ac:picMk id="1026" creationId="{73F44D84-017A-43B0-ACD7-14A3A4AA985F}"/>
          </ac:picMkLst>
        </pc:picChg>
        <pc:cxnChg chg="add del mod">
          <ac:chgData name="Annie Gilmore Bryant" userId="f7d795f2-1209-4b52-90c4-738122001f90" providerId="ADAL" clId="{72E5A1B4-9F07-4DD0-8512-E3D7D4AC5AEE}" dt="2022-07-09T05:45:59.830" v="1490" actId="478"/>
          <ac:cxnSpMkLst>
            <pc:docMk/>
            <pc:sldMk cId="354267232" sldId="258"/>
            <ac:cxnSpMk id="7" creationId="{E5277085-DB9A-4F91-9832-DBF7E7F8F9E4}"/>
          </ac:cxnSpMkLst>
        </pc:cxnChg>
        <pc:cxnChg chg="add del mod">
          <ac:chgData name="Annie Gilmore Bryant" userId="f7d795f2-1209-4b52-90c4-738122001f90" providerId="ADAL" clId="{72E5A1B4-9F07-4DD0-8512-E3D7D4AC5AEE}" dt="2022-07-09T05:45:59.830" v="1490" actId="478"/>
          <ac:cxnSpMkLst>
            <pc:docMk/>
            <pc:sldMk cId="354267232" sldId="258"/>
            <ac:cxnSpMk id="11" creationId="{69A39052-9F9E-46E2-B516-E8967D571970}"/>
          </ac:cxnSpMkLst>
        </pc:cxnChg>
        <pc:cxnChg chg="add del mod">
          <ac:chgData name="Annie Gilmore Bryant" userId="f7d795f2-1209-4b52-90c4-738122001f90" providerId="ADAL" clId="{72E5A1B4-9F07-4DD0-8512-E3D7D4AC5AEE}" dt="2022-07-09T05:45:59.830" v="1490" actId="478"/>
          <ac:cxnSpMkLst>
            <pc:docMk/>
            <pc:sldMk cId="354267232" sldId="258"/>
            <ac:cxnSpMk id="13" creationId="{DC8D6F3F-521F-4989-A702-94A26D1C271D}"/>
          </ac:cxnSpMkLst>
        </pc:cxnChg>
        <pc:cxnChg chg="add del mod">
          <ac:chgData name="Annie Gilmore Bryant" userId="f7d795f2-1209-4b52-90c4-738122001f90" providerId="ADAL" clId="{72E5A1B4-9F07-4DD0-8512-E3D7D4AC5AEE}" dt="2022-07-09T05:45:59.830" v="1490" actId="478"/>
          <ac:cxnSpMkLst>
            <pc:docMk/>
            <pc:sldMk cId="354267232" sldId="258"/>
            <ac:cxnSpMk id="14" creationId="{A33E3922-246E-40D8-B16D-58C5FA077592}"/>
          </ac:cxnSpMkLst>
        </pc:cxnChg>
        <pc:cxnChg chg="add del mod">
          <ac:chgData name="Annie Gilmore Bryant" userId="f7d795f2-1209-4b52-90c4-738122001f90" providerId="ADAL" clId="{72E5A1B4-9F07-4DD0-8512-E3D7D4AC5AEE}" dt="2022-07-09T05:45:59.830" v="1490" actId="478"/>
          <ac:cxnSpMkLst>
            <pc:docMk/>
            <pc:sldMk cId="354267232" sldId="258"/>
            <ac:cxnSpMk id="15" creationId="{9BB0E3BC-DA8B-416C-9131-6E78354A1AA3}"/>
          </ac:cxnSpMkLst>
        </pc:cxnChg>
        <pc:cxnChg chg="add mod topLvl">
          <ac:chgData name="Annie Gilmore Bryant" userId="f7d795f2-1209-4b52-90c4-738122001f90" providerId="ADAL" clId="{72E5A1B4-9F07-4DD0-8512-E3D7D4AC5AEE}" dt="2022-07-09T08:01:14.744" v="4304" actId="1036"/>
          <ac:cxnSpMkLst>
            <pc:docMk/>
            <pc:sldMk cId="354267232" sldId="258"/>
            <ac:cxnSpMk id="22" creationId="{E18B88CC-5D91-488E-AF8A-0672160E4D98}"/>
          </ac:cxnSpMkLst>
        </pc:cxnChg>
        <pc:cxnChg chg="add mod topLvl">
          <ac:chgData name="Annie Gilmore Bryant" userId="f7d795f2-1209-4b52-90c4-738122001f90" providerId="ADAL" clId="{72E5A1B4-9F07-4DD0-8512-E3D7D4AC5AEE}" dt="2022-07-09T07:14:35.110" v="2621" actId="1036"/>
          <ac:cxnSpMkLst>
            <pc:docMk/>
            <pc:sldMk cId="354267232" sldId="258"/>
            <ac:cxnSpMk id="62" creationId="{3F336F8A-9460-4DF9-87EA-20E60FAC4BFA}"/>
          </ac:cxnSpMkLst>
        </pc:cxnChg>
        <pc:cxnChg chg="add mod topLvl">
          <ac:chgData name="Annie Gilmore Bryant" userId="f7d795f2-1209-4b52-90c4-738122001f90" providerId="ADAL" clId="{72E5A1B4-9F07-4DD0-8512-E3D7D4AC5AEE}" dt="2022-07-09T07:14:35.110" v="2621" actId="1036"/>
          <ac:cxnSpMkLst>
            <pc:docMk/>
            <pc:sldMk cId="354267232" sldId="258"/>
            <ac:cxnSpMk id="63" creationId="{1D74379A-680D-4119-A1CB-C62DEF656D6A}"/>
          </ac:cxnSpMkLst>
        </pc:cxnChg>
        <pc:cxnChg chg="add del mod topLvl">
          <ac:chgData name="Annie Gilmore Bryant" userId="f7d795f2-1209-4b52-90c4-738122001f90" providerId="ADAL" clId="{72E5A1B4-9F07-4DD0-8512-E3D7D4AC5AEE}" dt="2022-07-09T05:46:53.680" v="1501" actId="478"/>
          <ac:cxnSpMkLst>
            <pc:docMk/>
            <pc:sldMk cId="354267232" sldId="258"/>
            <ac:cxnSpMk id="69" creationId="{7A4986E1-6F28-4BFA-8ABC-C6399C167213}"/>
          </ac:cxnSpMkLst>
        </pc:cxnChg>
        <pc:cxnChg chg="add del mod topLvl">
          <ac:chgData name="Annie Gilmore Bryant" userId="f7d795f2-1209-4b52-90c4-738122001f90" providerId="ADAL" clId="{72E5A1B4-9F07-4DD0-8512-E3D7D4AC5AEE}" dt="2022-07-09T07:02:46.730" v="2180" actId="478"/>
          <ac:cxnSpMkLst>
            <pc:docMk/>
            <pc:sldMk cId="354267232" sldId="258"/>
            <ac:cxnSpMk id="72" creationId="{B7A74471-E553-4FA1-93FA-A996ADD2CF07}"/>
          </ac:cxnSpMkLst>
        </pc:cxnChg>
        <pc:cxnChg chg="mod">
          <ac:chgData name="Annie Gilmore Bryant" userId="f7d795f2-1209-4b52-90c4-738122001f90" providerId="ADAL" clId="{72E5A1B4-9F07-4DD0-8512-E3D7D4AC5AEE}" dt="2022-07-09T05:46:48.606" v="1499" actId="165"/>
          <ac:cxnSpMkLst>
            <pc:docMk/>
            <pc:sldMk cId="354267232" sldId="258"/>
            <ac:cxnSpMk id="88" creationId="{2697852B-AF15-4BBB-AD62-12D502EB0B0A}"/>
          </ac:cxnSpMkLst>
        </pc:cxnChg>
        <pc:cxnChg chg="mod">
          <ac:chgData name="Annie Gilmore Bryant" userId="f7d795f2-1209-4b52-90c4-738122001f90" providerId="ADAL" clId="{72E5A1B4-9F07-4DD0-8512-E3D7D4AC5AEE}" dt="2022-07-09T05:46:48.606" v="1499" actId="165"/>
          <ac:cxnSpMkLst>
            <pc:docMk/>
            <pc:sldMk cId="354267232" sldId="258"/>
            <ac:cxnSpMk id="89" creationId="{1ECF22CF-645D-4530-8280-87C30F216D7E}"/>
          </ac:cxnSpMkLst>
        </pc:cxnChg>
        <pc:cxnChg chg="mod">
          <ac:chgData name="Annie Gilmore Bryant" userId="f7d795f2-1209-4b52-90c4-738122001f90" providerId="ADAL" clId="{72E5A1B4-9F07-4DD0-8512-E3D7D4AC5AEE}" dt="2022-07-09T05:46:48.606" v="1499" actId="165"/>
          <ac:cxnSpMkLst>
            <pc:docMk/>
            <pc:sldMk cId="354267232" sldId="258"/>
            <ac:cxnSpMk id="90" creationId="{D8986FD6-6B15-450C-8D3B-0A47FBF24553}"/>
          </ac:cxnSpMkLst>
        </pc:cxnChg>
        <pc:cxnChg chg="add mod">
          <ac:chgData name="Annie Gilmore Bryant" userId="f7d795f2-1209-4b52-90c4-738122001f90" providerId="ADAL" clId="{72E5A1B4-9F07-4DD0-8512-E3D7D4AC5AEE}" dt="2022-07-09T08:01:11.917" v="4300" actId="1036"/>
          <ac:cxnSpMkLst>
            <pc:docMk/>
            <pc:sldMk cId="354267232" sldId="258"/>
            <ac:cxnSpMk id="100" creationId="{AE0A6937-1571-4957-B035-0EC86D9C3C36}"/>
          </ac:cxnSpMkLst>
        </pc:cxnChg>
        <pc:cxnChg chg="mod topLvl">
          <ac:chgData name="Annie Gilmore Bryant" userId="f7d795f2-1209-4b52-90c4-738122001f90" providerId="ADAL" clId="{72E5A1B4-9F07-4DD0-8512-E3D7D4AC5AEE}" dt="2022-07-09T07:17:26.632" v="2762" actId="1036"/>
          <ac:cxnSpMkLst>
            <pc:docMk/>
            <pc:sldMk cId="354267232" sldId="258"/>
            <ac:cxnSpMk id="117" creationId="{4B3C63C6-D34C-4791-A6D3-A4DF30F4EEE5}"/>
          </ac:cxnSpMkLst>
        </pc:cxnChg>
        <pc:cxnChg chg="mod">
          <ac:chgData name="Annie Gilmore Bryant" userId="f7d795f2-1209-4b52-90c4-738122001f90" providerId="ADAL" clId="{72E5A1B4-9F07-4DD0-8512-E3D7D4AC5AEE}" dt="2022-07-09T07:09:23.741" v="2380" actId="208"/>
          <ac:cxnSpMkLst>
            <pc:docMk/>
            <pc:sldMk cId="354267232" sldId="258"/>
            <ac:cxnSpMk id="118" creationId="{E723D8B7-7915-40DB-B708-A1AA271EC6B2}"/>
          </ac:cxnSpMkLst>
        </pc:cxnChg>
        <pc:cxnChg chg="mod">
          <ac:chgData name="Annie Gilmore Bryant" userId="f7d795f2-1209-4b52-90c4-738122001f90" providerId="ADAL" clId="{72E5A1B4-9F07-4DD0-8512-E3D7D4AC5AEE}" dt="2022-07-09T07:09:18.232" v="2379" actId="208"/>
          <ac:cxnSpMkLst>
            <pc:docMk/>
            <pc:sldMk cId="354267232" sldId="258"/>
            <ac:cxnSpMk id="119" creationId="{1ACC7237-2761-4F6C-BC2A-BD19C9B330E4}"/>
          </ac:cxnSpMkLst>
        </pc:cxnChg>
        <pc:cxnChg chg="add mod">
          <ac:chgData name="Annie Gilmore Bryant" userId="f7d795f2-1209-4b52-90c4-738122001f90" providerId="ADAL" clId="{72E5A1B4-9F07-4DD0-8512-E3D7D4AC5AEE}" dt="2022-07-09T07:17:42.123" v="2782" actId="1035"/>
          <ac:cxnSpMkLst>
            <pc:docMk/>
            <pc:sldMk cId="354267232" sldId="258"/>
            <ac:cxnSpMk id="127" creationId="{C0FFB42C-F09D-4AA9-A4EF-E6CDC8823A9F}"/>
          </ac:cxnSpMkLst>
        </pc:cxnChg>
        <pc:cxnChg chg="add mod">
          <ac:chgData name="Annie Gilmore Bryant" userId="f7d795f2-1209-4b52-90c4-738122001f90" providerId="ADAL" clId="{72E5A1B4-9F07-4DD0-8512-E3D7D4AC5AEE}" dt="2022-07-09T07:17:42.123" v="2782" actId="1035"/>
          <ac:cxnSpMkLst>
            <pc:docMk/>
            <pc:sldMk cId="354267232" sldId="258"/>
            <ac:cxnSpMk id="128" creationId="{B30CCF85-90DB-4F17-BF1F-B7DF155DC0C4}"/>
          </ac:cxnSpMkLst>
        </pc:cxnChg>
        <pc:cxnChg chg="add mod">
          <ac:chgData name="Annie Gilmore Bryant" userId="f7d795f2-1209-4b52-90c4-738122001f90" providerId="ADAL" clId="{72E5A1B4-9F07-4DD0-8512-E3D7D4AC5AEE}" dt="2022-07-09T07:17:44.591" v="2786" actId="1035"/>
          <ac:cxnSpMkLst>
            <pc:docMk/>
            <pc:sldMk cId="354267232" sldId="258"/>
            <ac:cxnSpMk id="141" creationId="{143958AA-7CB5-462F-B4EF-96504AA45091}"/>
          </ac:cxnSpMkLst>
        </pc:cxnChg>
        <pc:cxnChg chg="add mod">
          <ac:chgData name="Annie Gilmore Bryant" userId="f7d795f2-1209-4b52-90c4-738122001f90" providerId="ADAL" clId="{72E5A1B4-9F07-4DD0-8512-E3D7D4AC5AEE}" dt="2022-07-09T07:17:44.591" v="2786" actId="1035"/>
          <ac:cxnSpMkLst>
            <pc:docMk/>
            <pc:sldMk cId="354267232" sldId="258"/>
            <ac:cxnSpMk id="142" creationId="{C63FA088-1880-4D24-AF21-83C15E4A0CF5}"/>
          </ac:cxnSpMkLst>
        </pc:cxnChg>
      </pc:sldChg>
      <pc:sldChg chg="addSp delSp modSp add mod">
        <pc:chgData name="Annie Gilmore Bryant" userId="f7d795f2-1209-4b52-90c4-738122001f90" providerId="ADAL" clId="{72E5A1B4-9F07-4DD0-8512-E3D7D4AC5AEE}" dt="2022-07-09T08:57:29.148" v="5616" actId="1037"/>
        <pc:sldMkLst>
          <pc:docMk/>
          <pc:sldMk cId="3072171074" sldId="259"/>
        </pc:sldMkLst>
        <pc:spChg chg="del mod">
          <ac:chgData name="Annie Gilmore Bryant" userId="f7d795f2-1209-4b52-90c4-738122001f90" providerId="ADAL" clId="{72E5A1B4-9F07-4DD0-8512-E3D7D4AC5AEE}" dt="2022-07-09T07:20:16.909" v="2790" actId="478"/>
          <ac:spMkLst>
            <pc:docMk/>
            <pc:sldMk cId="3072171074" sldId="259"/>
            <ac:spMk id="2" creationId="{8B3F99BC-6D8D-49ED-9C4E-C9797E9AD72D}"/>
          </ac:spMkLst>
        </pc:spChg>
        <pc:spChg chg="del">
          <ac:chgData name="Annie Gilmore Bryant" userId="f7d795f2-1209-4b52-90c4-738122001f90" providerId="ADAL" clId="{72E5A1B4-9F07-4DD0-8512-E3D7D4AC5AEE}" dt="2022-07-06T11:36:28.681" v="263" actId="478"/>
          <ac:spMkLst>
            <pc:docMk/>
            <pc:sldMk cId="3072171074" sldId="259"/>
            <ac:spMk id="3" creationId="{076AA6B6-941E-4D6F-8ACE-57635EAAD4AB}"/>
          </ac:spMkLst>
        </pc:spChg>
        <pc:spChg chg="add del mod">
          <ac:chgData name="Annie Gilmore Bryant" userId="f7d795f2-1209-4b52-90c4-738122001f90" providerId="ADAL" clId="{72E5A1B4-9F07-4DD0-8512-E3D7D4AC5AEE}" dt="2022-07-09T07:20:19.617" v="2791" actId="478"/>
          <ac:spMkLst>
            <pc:docMk/>
            <pc:sldMk cId="3072171074" sldId="259"/>
            <ac:spMk id="10" creationId="{E26BB769-20F5-481C-A6F4-084EFD7931D4}"/>
          </ac:spMkLst>
        </pc:spChg>
        <pc:spChg chg="add del mod">
          <ac:chgData name="Annie Gilmore Bryant" userId="f7d795f2-1209-4b52-90c4-738122001f90" providerId="ADAL" clId="{72E5A1B4-9F07-4DD0-8512-E3D7D4AC5AEE}" dt="2022-07-06T11:36:30.225" v="265"/>
          <ac:spMkLst>
            <pc:docMk/>
            <pc:sldMk cId="3072171074" sldId="259"/>
            <ac:spMk id="15" creationId="{A4633CD0-3916-4971-A472-F111A0C81126}"/>
          </ac:spMkLst>
        </pc:spChg>
        <pc:spChg chg="add del mod">
          <ac:chgData name="Annie Gilmore Bryant" userId="f7d795f2-1209-4b52-90c4-738122001f90" providerId="ADAL" clId="{72E5A1B4-9F07-4DD0-8512-E3D7D4AC5AEE}" dt="2022-07-06T11:36:30.225" v="265"/>
          <ac:spMkLst>
            <pc:docMk/>
            <pc:sldMk cId="3072171074" sldId="259"/>
            <ac:spMk id="16" creationId="{82718250-367C-4B4D-AD59-307596E914E7}"/>
          </ac:spMkLst>
        </pc:spChg>
        <pc:spChg chg="add del mod">
          <ac:chgData name="Annie Gilmore Bryant" userId="f7d795f2-1209-4b52-90c4-738122001f90" providerId="ADAL" clId="{72E5A1B4-9F07-4DD0-8512-E3D7D4AC5AEE}" dt="2022-07-06T11:36:30.225" v="265"/>
          <ac:spMkLst>
            <pc:docMk/>
            <pc:sldMk cId="3072171074" sldId="259"/>
            <ac:spMk id="17" creationId="{5300D483-0F0C-42EA-8DAA-FE520C29616E}"/>
          </ac:spMkLst>
        </pc:spChg>
        <pc:spChg chg="mod">
          <ac:chgData name="Annie Gilmore Bryant" userId="f7d795f2-1209-4b52-90c4-738122001f90" providerId="ADAL" clId="{72E5A1B4-9F07-4DD0-8512-E3D7D4AC5AEE}" dt="2022-07-06T11:36:29.012" v="264"/>
          <ac:spMkLst>
            <pc:docMk/>
            <pc:sldMk cId="3072171074" sldId="259"/>
            <ac:spMk id="23" creationId="{B8A77902-5B29-4197-B8F7-ED14A2255865}"/>
          </ac:spMkLst>
        </pc:spChg>
        <pc:spChg chg="mod">
          <ac:chgData name="Annie Gilmore Bryant" userId="f7d795f2-1209-4b52-90c4-738122001f90" providerId="ADAL" clId="{72E5A1B4-9F07-4DD0-8512-E3D7D4AC5AEE}" dt="2022-07-06T11:36:29.012" v="264"/>
          <ac:spMkLst>
            <pc:docMk/>
            <pc:sldMk cId="3072171074" sldId="259"/>
            <ac:spMk id="24" creationId="{BEF15AAE-F51D-433A-83A0-1D2D32102725}"/>
          </ac:spMkLst>
        </pc:spChg>
        <pc:spChg chg="mod">
          <ac:chgData name="Annie Gilmore Bryant" userId="f7d795f2-1209-4b52-90c4-738122001f90" providerId="ADAL" clId="{72E5A1B4-9F07-4DD0-8512-E3D7D4AC5AEE}" dt="2022-07-06T11:36:29.012" v="264"/>
          <ac:spMkLst>
            <pc:docMk/>
            <pc:sldMk cId="3072171074" sldId="259"/>
            <ac:spMk id="25" creationId="{0C871BEF-7E4C-4202-ABB0-81D7F1ECBBAC}"/>
          </ac:spMkLst>
        </pc:spChg>
        <pc:spChg chg="mod">
          <ac:chgData name="Annie Gilmore Bryant" userId="f7d795f2-1209-4b52-90c4-738122001f90" providerId="ADAL" clId="{72E5A1B4-9F07-4DD0-8512-E3D7D4AC5AEE}" dt="2022-07-06T11:36:29.012" v="264"/>
          <ac:spMkLst>
            <pc:docMk/>
            <pc:sldMk cId="3072171074" sldId="259"/>
            <ac:spMk id="26" creationId="{0B277C02-6ADB-4305-A3D1-49174DC0584F}"/>
          </ac:spMkLst>
        </pc:spChg>
        <pc:spChg chg="mod">
          <ac:chgData name="Annie Gilmore Bryant" userId="f7d795f2-1209-4b52-90c4-738122001f90" providerId="ADAL" clId="{72E5A1B4-9F07-4DD0-8512-E3D7D4AC5AEE}" dt="2022-07-06T11:36:29.012" v="264"/>
          <ac:spMkLst>
            <pc:docMk/>
            <pc:sldMk cId="3072171074" sldId="259"/>
            <ac:spMk id="27" creationId="{FAA4EBEC-0B1D-4BE4-A492-FC8B6C5BE49A}"/>
          </ac:spMkLst>
        </pc:spChg>
        <pc:spChg chg="mod">
          <ac:chgData name="Annie Gilmore Bryant" userId="f7d795f2-1209-4b52-90c4-738122001f90" providerId="ADAL" clId="{72E5A1B4-9F07-4DD0-8512-E3D7D4AC5AEE}" dt="2022-07-06T11:36:29.012" v="264"/>
          <ac:spMkLst>
            <pc:docMk/>
            <pc:sldMk cId="3072171074" sldId="259"/>
            <ac:spMk id="28" creationId="{A66BC481-F2DF-4E63-9A2D-810F237DEA9E}"/>
          </ac:spMkLst>
        </pc:spChg>
        <pc:spChg chg="mod">
          <ac:chgData name="Annie Gilmore Bryant" userId="f7d795f2-1209-4b52-90c4-738122001f90" providerId="ADAL" clId="{72E5A1B4-9F07-4DD0-8512-E3D7D4AC5AEE}" dt="2022-07-06T11:36:29.012" v="264"/>
          <ac:spMkLst>
            <pc:docMk/>
            <pc:sldMk cId="3072171074" sldId="259"/>
            <ac:spMk id="29" creationId="{6ED228F6-FD9B-404A-AED3-27D6C58470AD}"/>
          </ac:spMkLst>
        </pc:spChg>
        <pc:spChg chg="mod">
          <ac:chgData name="Annie Gilmore Bryant" userId="f7d795f2-1209-4b52-90c4-738122001f90" providerId="ADAL" clId="{72E5A1B4-9F07-4DD0-8512-E3D7D4AC5AEE}" dt="2022-07-06T11:36:29.012" v="264"/>
          <ac:spMkLst>
            <pc:docMk/>
            <pc:sldMk cId="3072171074" sldId="259"/>
            <ac:spMk id="30" creationId="{D73B4DB6-C435-4BCB-8067-55F0B797047B}"/>
          </ac:spMkLst>
        </pc:spChg>
        <pc:spChg chg="mod">
          <ac:chgData name="Annie Gilmore Bryant" userId="f7d795f2-1209-4b52-90c4-738122001f90" providerId="ADAL" clId="{72E5A1B4-9F07-4DD0-8512-E3D7D4AC5AEE}" dt="2022-07-06T11:36:29.012" v="264"/>
          <ac:spMkLst>
            <pc:docMk/>
            <pc:sldMk cId="3072171074" sldId="259"/>
            <ac:spMk id="31" creationId="{7526E795-4BC6-41EC-A5C0-7B6A30907437}"/>
          </ac:spMkLst>
        </pc:spChg>
        <pc:spChg chg="mod">
          <ac:chgData name="Annie Gilmore Bryant" userId="f7d795f2-1209-4b52-90c4-738122001f90" providerId="ADAL" clId="{72E5A1B4-9F07-4DD0-8512-E3D7D4AC5AEE}" dt="2022-07-06T11:36:29.012" v="264"/>
          <ac:spMkLst>
            <pc:docMk/>
            <pc:sldMk cId="3072171074" sldId="259"/>
            <ac:spMk id="32" creationId="{BCFA8495-A37F-49AF-A72C-BBCCEA221560}"/>
          </ac:spMkLst>
        </pc:spChg>
        <pc:spChg chg="mod">
          <ac:chgData name="Annie Gilmore Bryant" userId="f7d795f2-1209-4b52-90c4-738122001f90" providerId="ADAL" clId="{72E5A1B4-9F07-4DD0-8512-E3D7D4AC5AEE}" dt="2022-07-06T11:36:29.012" v="264"/>
          <ac:spMkLst>
            <pc:docMk/>
            <pc:sldMk cId="3072171074" sldId="259"/>
            <ac:spMk id="33" creationId="{A34399A2-22C9-460C-8D75-314174F05E95}"/>
          </ac:spMkLst>
        </pc:spChg>
        <pc:spChg chg="mod">
          <ac:chgData name="Annie Gilmore Bryant" userId="f7d795f2-1209-4b52-90c4-738122001f90" providerId="ADAL" clId="{72E5A1B4-9F07-4DD0-8512-E3D7D4AC5AEE}" dt="2022-07-06T11:36:29.012" v="264"/>
          <ac:spMkLst>
            <pc:docMk/>
            <pc:sldMk cId="3072171074" sldId="259"/>
            <ac:spMk id="34" creationId="{908CA11E-5CF7-490A-8D6A-1B7ACB4D0AFA}"/>
          </ac:spMkLst>
        </pc:spChg>
        <pc:spChg chg="add del mod">
          <ac:chgData name="Annie Gilmore Bryant" userId="f7d795f2-1209-4b52-90c4-738122001f90" providerId="ADAL" clId="{72E5A1B4-9F07-4DD0-8512-E3D7D4AC5AEE}" dt="2022-07-06T11:36:30.225" v="265"/>
          <ac:spMkLst>
            <pc:docMk/>
            <pc:sldMk cId="3072171074" sldId="259"/>
            <ac:spMk id="39" creationId="{9DB06D1A-D83E-4C0A-914A-49BE2943EFC4}"/>
          </ac:spMkLst>
        </pc:spChg>
        <pc:spChg chg="add del mod">
          <ac:chgData name="Annie Gilmore Bryant" userId="f7d795f2-1209-4b52-90c4-738122001f90" providerId="ADAL" clId="{72E5A1B4-9F07-4DD0-8512-E3D7D4AC5AEE}" dt="2022-07-06T11:36:30.225" v="265"/>
          <ac:spMkLst>
            <pc:docMk/>
            <pc:sldMk cId="3072171074" sldId="259"/>
            <ac:spMk id="40" creationId="{8C8B6989-69C2-4BA4-8E58-7A1768F3EC02}"/>
          </ac:spMkLst>
        </pc:spChg>
        <pc:spChg chg="add del mod">
          <ac:chgData name="Annie Gilmore Bryant" userId="f7d795f2-1209-4b52-90c4-738122001f90" providerId="ADAL" clId="{72E5A1B4-9F07-4DD0-8512-E3D7D4AC5AEE}" dt="2022-07-06T11:36:30.225" v="265"/>
          <ac:spMkLst>
            <pc:docMk/>
            <pc:sldMk cId="3072171074" sldId="259"/>
            <ac:spMk id="41" creationId="{1103999F-1D96-4B04-8E27-61F807CD1DDA}"/>
          </ac:spMkLst>
        </pc:spChg>
        <pc:spChg chg="add del mod">
          <ac:chgData name="Annie Gilmore Bryant" userId="f7d795f2-1209-4b52-90c4-738122001f90" providerId="ADAL" clId="{72E5A1B4-9F07-4DD0-8512-E3D7D4AC5AEE}" dt="2022-07-06T11:36:30.225" v="265"/>
          <ac:spMkLst>
            <pc:docMk/>
            <pc:sldMk cId="3072171074" sldId="259"/>
            <ac:spMk id="43" creationId="{72FE3C9B-A86A-4749-B36E-1F4487B6AA35}"/>
          </ac:spMkLst>
        </pc:spChg>
        <pc:spChg chg="add del mod">
          <ac:chgData name="Annie Gilmore Bryant" userId="f7d795f2-1209-4b52-90c4-738122001f90" providerId="ADAL" clId="{72E5A1B4-9F07-4DD0-8512-E3D7D4AC5AEE}" dt="2022-07-06T11:36:30.225" v="265"/>
          <ac:spMkLst>
            <pc:docMk/>
            <pc:sldMk cId="3072171074" sldId="259"/>
            <ac:spMk id="44" creationId="{C05D03E0-E8C7-4F75-BF93-2F5E8943BF3B}"/>
          </ac:spMkLst>
        </pc:spChg>
        <pc:spChg chg="add del mod">
          <ac:chgData name="Annie Gilmore Bryant" userId="f7d795f2-1209-4b52-90c4-738122001f90" providerId="ADAL" clId="{72E5A1B4-9F07-4DD0-8512-E3D7D4AC5AEE}" dt="2022-07-06T11:36:30.225" v="265"/>
          <ac:spMkLst>
            <pc:docMk/>
            <pc:sldMk cId="3072171074" sldId="259"/>
            <ac:spMk id="45" creationId="{2772F415-D9E5-454A-8074-82E71A84B63A}"/>
          </ac:spMkLst>
        </pc:spChg>
        <pc:spChg chg="add mod">
          <ac:chgData name="Annie Gilmore Bryant" userId="f7d795f2-1209-4b52-90c4-738122001f90" providerId="ADAL" clId="{72E5A1B4-9F07-4DD0-8512-E3D7D4AC5AEE}" dt="2022-07-09T08:19:02.725" v="4935" actId="1035"/>
          <ac:spMkLst>
            <pc:docMk/>
            <pc:sldMk cId="3072171074" sldId="259"/>
            <ac:spMk id="46" creationId="{D12AC447-0727-4B4F-8144-891410EAE106}"/>
          </ac:spMkLst>
        </pc:spChg>
        <pc:spChg chg="add del mod">
          <ac:chgData name="Annie Gilmore Bryant" userId="f7d795f2-1209-4b52-90c4-738122001f90" providerId="ADAL" clId="{72E5A1B4-9F07-4DD0-8512-E3D7D4AC5AEE}" dt="2022-07-06T11:36:30.225" v="265"/>
          <ac:spMkLst>
            <pc:docMk/>
            <pc:sldMk cId="3072171074" sldId="259"/>
            <ac:spMk id="46" creationId="{DABEFB61-05A9-4C52-9144-952963F51BFF}"/>
          </ac:spMkLst>
        </pc:spChg>
        <pc:spChg chg="add del mod topLvl">
          <ac:chgData name="Annie Gilmore Bryant" userId="f7d795f2-1209-4b52-90c4-738122001f90" providerId="ADAL" clId="{72E5A1B4-9F07-4DD0-8512-E3D7D4AC5AEE}" dt="2022-07-09T06:51:25.440" v="2069" actId="478"/>
          <ac:spMkLst>
            <pc:docMk/>
            <pc:sldMk cId="3072171074" sldId="259"/>
            <ac:spMk id="58" creationId="{D4079204-7037-4667-B5F0-ECBE875782E9}"/>
          </ac:spMkLst>
        </pc:spChg>
        <pc:spChg chg="add del mod topLvl">
          <ac:chgData name="Annie Gilmore Bryant" userId="f7d795f2-1209-4b52-90c4-738122001f90" providerId="ADAL" clId="{72E5A1B4-9F07-4DD0-8512-E3D7D4AC5AEE}" dt="2022-07-09T06:51:25.440" v="2069" actId="478"/>
          <ac:spMkLst>
            <pc:docMk/>
            <pc:sldMk cId="3072171074" sldId="259"/>
            <ac:spMk id="59" creationId="{3CCEE760-5B7D-4172-8372-E9BCB98B14ED}"/>
          </ac:spMkLst>
        </pc:spChg>
        <pc:spChg chg="add del mod topLvl">
          <ac:chgData name="Annie Gilmore Bryant" userId="f7d795f2-1209-4b52-90c4-738122001f90" providerId="ADAL" clId="{72E5A1B4-9F07-4DD0-8512-E3D7D4AC5AEE}" dt="2022-07-09T06:51:25.440" v="2069" actId="478"/>
          <ac:spMkLst>
            <pc:docMk/>
            <pc:sldMk cId="3072171074" sldId="259"/>
            <ac:spMk id="60" creationId="{28DDFE4C-74EE-4F14-8B7A-F6B70F54D7AD}"/>
          </ac:spMkLst>
        </pc:spChg>
        <pc:spChg chg="mod">
          <ac:chgData name="Annie Gilmore Bryant" userId="f7d795f2-1209-4b52-90c4-738122001f90" providerId="ADAL" clId="{72E5A1B4-9F07-4DD0-8512-E3D7D4AC5AEE}" dt="2022-07-07T00:08:59.003" v="456" actId="165"/>
          <ac:spMkLst>
            <pc:docMk/>
            <pc:sldMk cId="3072171074" sldId="259"/>
            <ac:spMk id="66" creationId="{1FEBDBE9-8575-4955-A1DE-BEA154405CA5}"/>
          </ac:spMkLst>
        </pc:spChg>
        <pc:spChg chg="mod">
          <ac:chgData name="Annie Gilmore Bryant" userId="f7d795f2-1209-4b52-90c4-738122001f90" providerId="ADAL" clId="{72E5A1B4-9F07-4DD0-8512-E3D7D4AC5AEE}" dt="2022-07-07T00:08:59.003" v="456" actId="165"/>
          <ac:spMkLst>
            <pc:docMk/>
            <pc:sldMk cId="3072171074" sldId="259"/>
            <ac:spMk id="67" creationId="{00F867C4-AB5B-496B-88ED-4FFE166B26E5}"/>
          </ac:spMkLst>
        </pc:spChg>
        <pc:spChg chg="mod">
          <ac:chgData name="Annie Gilmore Bryant" userId="f7d795f2-1209-4b52-90c4-738122001f90" providerId="ADAL" clId="{72E5A1B4-9F07-4DD0-8512-E3D7D4AC5AEE}" dt="2022-07-07T00:08:59.003" v="456" actId="165"/>
          <ac:spMkLst>
            <pc:docMk/>
            <pc:sldMk cId="3072171074" sldId="259"/>
            <ac:spMk id="68" creationId="{3FE03AA0-2A77-4672-B7B1-AE29E787D4B1}"/>
          </ac:spMkLst>
        </pc:spChg>
        <pc:spChg chg="mod">
          <ac:chgData name="Annie Gilmore Bryant" userId="f7d795f2-1209-4b52-90c4-738122001f90" providerId="ADAL" clId="{72E5A1B4-9F07-4DD0-8512-E3D7D4AC5AEE}" dt="2022-07-07T00:08:59.003" v="456" actId="165"/>
          <ac:spMkLst>
            <pc:docMk/>
            <pc:sldMk cId="3072171074" sldId="259"/>
            <ac:spMk id="69" creationId="{ACDAD478-0AAA-49E3-A389-0045AD2AB6C4}"/>
          </ac:spMkLst>
        </pc:spChg>
        <pc:spChg chg="mod">
          <ac:chgData name="Annie Gilmore Bryant" userId="f7d795f2-1209-4b52-90c4-738122001f90" providerId="ADAL" clId="{72E5A1B4-9F07-4DD0-8512-E3D7D4AC5AEE}" dt="2022-07-07T00:08:59.003" v="456" actId="165"/>
          <ac:spMkLst>
            <pc:docMk/>
            <pc:sldMk cId="3072171074" sldId="259"/>
            <ac:spMk id="70" creationId="{9E822D17-1BC2-45AA-B45E-E07BECCC58BA}"/>
          </ac:spMkLst>
        </pc:spChg>
        <pc:spChg chg="mod">
          <ac:chgData name="Annie Gilmore Bryant" userId="f7d795f2-1209-4b52-90c4-738122001f90" providerId="ADAL" clId="{72E5A1B4-9F07-4DD0-8512-E3D7D4AC5AEE}" dt="2022-07-07T00:08:59.003" v="456" actId="165"/>
          <ac:spMkLst>
            <pc:docMk/>
            <pc:sldMk cId="3072171074" sldId="259"/>
            <ac:spMk id="71" creationId="{52E82213-5585-43DE-8557-95265CB5C59D}"/>
          </ac:spMkLst>
        </pc:spChg>
        <pc:spChg chg="mod">
          <ac:chgData name="Annie Gilmore Bryant" userId="f7d795f2-1209-4b52-90c4-738122001f90" providerId="ADAL" clId="{72E5A1B4-9F07-4DD0-8512-E3D7D4AC5AEE}" dt="2022-07-07T00:08:59.003" v="456" actId="165"/>
          <ac:spMkLst>
            <pc:docMk/>
            <pc:sldMk cId="3072171074" sldId="259"/>
            <ac:spMk id="72" creationId="{8AB97D00-AA0A-4ED8-9E48-91FC948F0950}"/>
          </ac:spMkLst>
        </pc:spChg>
        <pc:spChg chg="mod">
          <ac:chgData name="Annie Gilmore Bryant" userId="f7d795f2-1209-4b52-90c4-738122001f90" providerId="ADAL" clId="{72E5A1B4-9F07-4DD0-8512-E3D7D4AC5AEE}" dt="2022-07-07T00:08:59.003" v="456" actId="165"/>
          <ac:spMkLst>
            <pc:docMk/>
            <pc:sldMk cId="3072171074" sldId="259"/>
            <ac:spMk id="73" creationId="{A68B0BDF-00A3-4BEF-A527-68A156F95AAD}"/>
          </ac:spMkLst>
        </pc:spChg>
        <pc:spChg chg="mod">
          <ac:chgData name="Annie Gilmore Bryant" userId="f7d795f2-1209-4b52-90c4-738122001f90" providerId="ADAL" clId="{72E5A1B4-9F07-4DD0-8512-E3D7D4AC5AEE}" dt="2022-07-07T00:08:59.003" v="456" actId="165"/>
          <ac:spMkLst>
            <pc:docMk/>
            <pc:sldMk cId="3072171074" sldId="259"/>
            <ac:spMk id="74" creationId="{8722253F-E7EA-498B-B131-116C4CCAAA78}"/>
          </ac:spMkLst>
        </pc:spChg>
        <pc:spChg chg="mod">
          <ac:chgData name="Annie Gilmore Bryant" userId="f7d795f2-1209-4b52-90c4-738122001f90" providerId="ADAL" clId="{72E5A1B4-9F07-4DD0-8512-E3D7D4AC5AEE}" dt="2022-07-07T00:08:59.003" v="456" actId="165"/>
          <ac:spMkLst>
            <pc:docMk/>
            <pc:sldMk cId="3072171074" sldId="259"/>
            <ac:spMk id="75" creationId="{C0C65E7A-C845-41CD-820E-E4F9935EEB03}"/>
          </ac:spMkLst>
        </pc:spChg>
        <pc:spChg chg="mod">
          <ac:chgData name="Annie Gilmore Bryant" userId="f7d795f2-1209-4b52-90c4-738122001f90" providerId="ADAL" clId="{72E5A1B4-9F07-4DD0-8512-E3D7D4AC5AEE}" dt="2022-07-07T00:08:59.003" v="456" actId="165"/>
          <ac:spMkLst>
            <pc:docMk/>
            <pc:sldMk cId="3072171074" sldId="259"/>
            <ac:spMk id="76" creationId="{6C7CA157-B9D1-4B89-9525-E42D7760AA28}"/>
          </ac:spMkLst>
        </pc:spChg>
        <pc:spChg chg="mod">
          <ac:chgData name="Annie Gilmore Bryant" userId="f7d795f2-1209-4b52-90c4-738122001f90" providerId="ADAL" clId="{72E5A1B4-9F07-4DD0-8512-E3D7D4AC5AEE}" dt="2022-07-07T00:08:59.003" v="456" actId="165"/>
          <ac:spMkLst>
            <pc:docMk/>
            <pc:sldMk cId="3072171074" sldId="259"/>
            <ac:spMk id="77" creationId="{BAF8BFB8-3334-43C1-BF41-3D7BA311F0D5}"/>
          </ac:spMkLst>
        </pc:spChg>
        <pc:spChg chg="add del mod topLvl">
          <ac:chgData name="Annie Gilmore Bryant" userId="f7d795f2-1209-4b52-90c4-738122001f90" providerId="ADAL" clId="{72E5A1B4-9F07-4DD0-8512-E3D7D4AC5AEE}" dt="2022-07-09T06:51:25.440" v="2069" actId="478"/>
          <ac:spMkLst>
            <pc:docMk/>
            <pc:sldMk cId="3072171074" sldId="259"/>
            <ac:spMk id="82" creationId="{1CA709BB-7880-4641-9355-02F424AC849E}"/>
          </ac:spMkLst>
        </pc:spChg>
        <pc:spChg chg="add del mod topLvl">
          <ac:chgData name="Annie Gilmore Bryant" userId="f7d795f2-1209-4b52-90c4-738122001f90" providerId="ADAL" clId="{72E5A1B4-9F07-4DD0-8512-E3D7D4AC5AEE}" dt="2022-07-09T06:51:25.440" v="2069" actId="478"/>
          <ac:spMkLst>
            <pc:docMk/>
            <pc:sldMk cId="3072171074" sldId="259"/>
            <ac:spMk id="83" creationId="{4318BF9B-C82A-469D-B449-5DC3B3E5C865}"/>
          </ac:spMkLst>
        </pc:spChg>
        <pc:spChg chg="add del mod topLvl">
          <ac:chgData name="Annie Gilmore Bryant" userId="f7d795f2-1209-4b52-90c4-738122001f90" providerId="ADAL" clId="{72E5A1B4-9F07-4DD0-8512-E3D7D4AC5AEE}" dt="2022-07-09T06:51:25.440" v="2069" actId="478"/>
          <ac:spMkLst>
            <pc:docMk/>
            <pc:sldMk cId="3072171074" sldId="259"/>
            <ac:spMk id="84" creationId="{CD25485E-B4AE-4C52-979B-F0203AB5E95B}"/>
          </ac:spMkLst>
        </pc:spChg>
        <pc:spChg chg="add del mod topLvl">
          <ac:chgData name="Annie Gilmore Bryant" userId="f7d795f2-1209-4b52-90c4-738122001f90" providerId="ADAL" clId="{72E5A1B4-9F07-4DD0-8512-E3D7D4AC5AEE}" dt="2022-07-09T06:51:25.440" v="2069" actId="478"/>
          <ac:spMkLst>
            <pc:docMk/>
            <pc:sldMk cId="3072171074" sldId="259"/>
            <ac:spMk id="86" creationId="{3764F36A-D31B-4CC8-BF5F-4D4A25FFA298}"/>
          </ac:spMkLst>
        </pc:spChg>
        <pc:spChg chg="add del mod topLvl">
          <ac:chgData name="Annie Gilmore Bryant" userId="f7d795f2-1209-4b52-90c4-738122001f90" providerId="ADAL" clId="{72E5A1B4-9F07-4DD0-8512-E3D7D4AC5AEE}" dt="2022-07-09T06:51:25.440" v="2069" actId="478"/>
          <ac:spMkLst>
            <pc:docMk/>
            <pc:sldMk cId="3072171074" sldId="259"/>
            <ac:spMk id="87" creationId="{C46E2E5B-7F17-4213-97EF-A4F1B90C492E}"/>
          </ac:spMkLst>
        </pc:spChg>
        <pc:spChg chg="add del mod topLvl">
          <ac:chgData name="Annie Gilmore Bryant" userId="f7d795f2-1209-4b52-90c4-738122001f90" providerId="ADAL" clId="{72E5A1B4-9F07-4DD0-8512-E3D7D4AC5AEE}" dt="2022-07-09T06:51:25.440" v="2069" actId="478"/>
          <ac:spMkLst>
            <pc:docMk/>
            <pc:sldMk cId="3072171074" sldId="259"/>
            <ac:spMk id="88" creationId="{C0F6A964-4A23-487C-9654-F085751D7234}"/>
          </ac:spMkLst>
        </pc:spChg>
        <pc:spChg chg="add del mod topLvl">
          <ac:chgData name="Annie Gilmore Bryant" userId="f7d795f2-1209-4b52-90c4-738122001f90" providerId="ADAL" clId="{72E5A1B4-9F07-4DD0-8512-E3D7D4AC5AEE}" dt="2022-07-09T06:51:25.440" v="2069" actId="478"/>
          <ac:spMkLst>
            <pc:docMk/>
            <pc:sldMk cId="3072171074" sldId="259"/>
            <ac:spMk id="89" creationId="{1AB673BF-B472-4816-BE13-725992E7752D}"/>
          </ac:spMkLst>
        </pc:spChg>
        <pc:spChg chg="add mod">
          <ac:chgData name="Annie Gilmore Bryant" userId="f7d795f2-1209-4b52-90c4-738122001f90" providerId="ADAL" clId="{72E5A1B4-9F07-4DD0-8512-E3D7D4AC5AEE}" dt="2022-07-09T08:19:02.725" v="4935" actId="1035"/>
          <ac:spMkLst>
            <pc:docMk/>
            <pc:sldMk cId="3072171074" sldId="259"/>
            <ac:spMk id="90" creationId="{CEA68F8D-B524-4491-A64E-600B42BCACAA}"/>
          </ac:spMkLst>
        </pc:spChg>
        <pc:spChg chg="add mod">
          <ac:chgData name="Annie Gilmore Bryant" userId="f7d795f2-1209-4b52-90c4-738122001f90" providerId="ADAL" clId="{72E5A1B4-9F07-4DD0-8512-E3D7D4AC5AEE}" dt="2022-07-09T08:19:02.725" v="4935" actId="1035"/>
          <ac:spMkLst>
            <pc:docMk/>
            <pc:sldMk cId="3072171074" sldId="259"/>
            <ac:spMk id="91" creationId="{A687D9BF-C156-4C0C-AEA7-03C6C33C0327}"/>
          </ac:spMkLst>
        </pc:spChg>
        <pc:spChg chg="add del mod">
          <ac:chgData name="Annie Gilmore Bryant" userId="f7d795f2-1209-4b52-90c4-738122001f90" providerId="ADAL" clId="{72E5A1B4-9F07-4DD0-8512-E3D7D4AC5AEE}" dt="2022-07-09T07:23:48.243" v="2862" actId="478"/>
          <ac:spMkLst>
            <pc:docMk/>
            <pc:sldMk cId="3072171074" sldId="259"/>
            <ac:spMk id="95" creationId="{585D05F4-BF39-4623-AC49-56076E748967}"/>
          </ac:spMkLst>
        </pc:spChg>
        <pc:spChg chg="add del mod">
          <ac:chgData name="Annie Gilmore Bryant" userId="f7d795f2-1209-4b52-90c4-738122001f90" providerId="ADAL" clId="{72E5A1B4-9F07-4DD0-8512-E3D7D4AC5AEE}" dt="2022-07-09T07:23:48.243" v="2862" actId="478"/>
          <ac:spMkLst>
            <pc:docMk/>
            <pc:sldMk cId="3072171074" sldId="259"/>
            <ac:spMk id="96" creationId="{452DD853-EA98-4B59-9131-9AF2BDB14536}"/>
          </ac:spMkLst>
        </pc:spChg>
        <pc:spChg chg="add del mod">
          <ac:chgData name="Annie Gilmore Bryant" userId="f7d795f2-1209-4b52-90c4-738122001f90" providerId="ADAL" clId="{72E5A1B4-9F07-4DD0-8512-E3D7D4AC5AEE}" dt="2022-07-09T07:23:48.243" v="2862" actId="478"/>
          <ac:spMkLst>
            <pc:docMk/>
            <pc:sldMk cId="3072171074" sldId="259"/>
            <ac:spMk id="97" creationId="{B10A6D8E-CB54-40F9-8858-BEE870CE32B3}"/>
          </ac:spMkLst>
        </pc:spChg>
        <pc:spChg chg="add del mod">
          <ac:chgData name="Annie Gilmore Bryant" userId="f7d795f2-1209-4b52-90c4-738122001f90" providerId="ADAL" clId="{72E5A1B4-9F07-4DD0-8512-E3D7D4AC5AEE}" dt="2022-07-09T07:23:48.243" v="2862" actId="478"/>
          <ac:spMkLst>
            <pc:docMk/>
            <pc:sldMk cId="3072171074" sldId="259"/>
            <ac:spMk id="98" creationId="{D34B3406-1E7E-491D-9690-12057139A1E6}"/>
          </ac:spMkLst>
        </pc:spChg>
        <pc:spChg chg="add del mod">
          <ac:chgData name="Annie Gilmore Bryant" userId="f7d795f2-1209-4b52-90c4-738122001f90" providerId="ADAL" clId="{72E5A1B4-9F07-4DD0-8512-E3D7D4AC5AEE}" dt="2022-07-09T07:23:48.243" v="2862" actId="478"/>
          <ac:spMkLst>
            <pc:docMk/>
            <pc:sldMk cId="3072171074" sldId="259"/>
            <ac:spMk id="101" creationId="{DC1F7210-F7B6-4C50-8D30-86E9E76800C4}"/>
          </ac:spMkLst>
        </pc:spChg>
        <pc:spChg chg="add del mod">
          <ac:chgData name="Annie Gilmore Bryant" userId="f7d795f2-1209-4b52-90c4-738122001f90" providerId="ADAL" clId="{72E5A1B4-9F07-4DD0-8512-E3D7D4AC5AEE}" dt="2022-07-09T07:23:48.243" v="2862" actId="478"/>
          <ac:spMkLst>
            <pc:docMk/>
            <pc:sldMk cId="3072171074" sldId="259"/>
            <ac:spMk id="102" creationId="{79F89AE5-1F58-473A-B50E-BA6D2ADE9343}"/>
          </ac:spMkLst>
        </pc:spChg>
        <pc:spChg chg="add del mod">
          <ac:chgData name="Annie Gilmore Bryant" userId="f7d795f2-1209-4b52-90c4-738122001f90" providerId="ADAL" clId="{72E5A1B4-9F07-4DD0-8512-E3D7D4AC5AEE}" dt="2022-07-09T07:23:50.736" v="2863" actId="478"/>
          <ac:spMkLst>
            <pc:docMk/>
            <pc:sldMk cId="3072171074" sldId="259"/>
            <ac:spMk id="103" creationId="{24EEAD5E-BC52-45C9-BC9B-77010FCF9A44}"/>
          </ac:spMkLst>
        </pc:spChg>
        <pc:spChg chg="add del mod">
          <ac:chgData name="Annie Gilmore Bryant" userId="f7d795f2-1209-4b52-90c4-738122001f90" providerId="ADAL" clId="{72E5A1B4-9F07-4DD0-8512-E3D7D4AC5AEE}" dt="2022-07-09T07:23:45.371" v="2861" actId="478"/>
          <ac:spMkLst>
            <pc:docMk/>
            <pc:sldMk cId="3072171074" sldId="259"/>
            <ac:spMk id="105" creationId="{E3C1CC58-7579-46E5-A0E9-61BA44141185}"/>
          </ac:spMkLst>
        </pc:spChg>
        <pc:spChg chg="add del mod">
          <ac:chgData name="Annie Gilmore Bryant" userId="f7d795f2-1209-4b52-90c4-738122001f90" providerId="ADAL" clId="{72E5A1B4-9F07-4DD0-8512-E3D7D4AC5AEE}" dt="2022-07-09T07:23:48.243" v="2862" actId="478"/>
          <ac:spMkLst>
            <pc:docMk/>
            <pc:sldMk cId="3072171074" sldId="259"/>
            <ac:spMk id="106" creationId="{550AC92E-53D8-4D7C-BE3C-FDF30655097E}"/>
          </ac:spMkLst>
        </pc:spChg>
        <pc:spChg chg="add del mod">
          <ac:chgData name="Annie Gilmore Bryant" userId="f7d795f2-1209-4b52-90c4-738122001f90" providerId="ADAL" clId="{72E5A1B4-9F07-4DD0-8512-E3D7D4AC5AEE}" dt="2022-07-09T07:23:45.371" v="2861" actId="478"/>
          <ac:spMkLst>
            <pc:docMk/>
            <pc:sldMk cId="3072171074" sldId="259"/>
            <ac:spMk id="108" creationId="{06317584-5C5E-4378-9669-596BEDEBCD65}"/>
          </ac:spMkLst>
        </pc:spChg>
        <pc:spChg chg="add del mod">
          <ac:chgData name="Annie Gilmore Bryant" userId="f7d795f2-1209-4b52-90c4-738122001f90" providerId="ADAL" clId="{72E5A1B4-9F07-4DD0-8512-E3D7D4AC5AEE}" dt="2022-07-09T07:23:45.371" v="2861" actId="478"/>
          <ac:spMkLst>
            <pc:docMk/>
            <pc:sldMk cId="3072171074" sldId="259"/>
            <ac:spMk id="110" creationId="{A2054558-EFB7-48A1-92F8-47E82B193756}"/>
          </ac:spMkLst>
        </pc:spChg>
        <pc:spChg chg="add mod">
          <ac:chgData name="Annie Gilmore Bryant" userId="f7d795f2-1209-4b52-90c4-738122001f90" providerId="ADAL" clId="{72E5A1B4-9F07-4DD0-8512-E3D7D4AC5AEE}" dt="2022-07-09T08:19:02.725" v="4935" actId="1035"/>
          <ac:spMkLst>
            <pc:docMk/>
            <pc:sldMk cId="3072171074" sldId="259"/>
            <ac:spMk id="111" creationId="{5964F56B-1DF3-4CE8-B32B-A9A0470AB189}"/>
          </ac:spMkLst>
        </pc:spChg>
        <pc:spChg chg="add del mod">
          <ac:chgData name="Annie Gilmore Bryant" userId="f7d795f2-1209-4b52-90c4-738122001f90" providerId="ADAL" clId="{72E5A1B4-9F07-4DD0-8512-E3D7D4AC5AEE}" dt="2022-07-09T07:23:48.243" v="2862" actId="478"/>
          <ac:spMkLst>
            <pc:docMk/>
            <pc:sldMk cId="3072171074" sldId="259"/>
            <ac:spMk id="112" creationId="{C0CA4A5B-AF26-42E6-B447-B9F431F27676}"/>
          </ac:spMkLst>
        </pc:spChg>
        <pc:spChg chg="add del mod">
          <ac:chgData name="Annie Gilmore Bryant" userId="f7d795f2-1209-4b52-90c4-738122001f90" providerId="ADAL" clId="{72E5A1B4-9F07-4DD0-8512-E3D7D4AC5AEE}" dt="2022-07-09T07:23:48.243" v="2862" actId="478"/>
          <ac:spMkLst>
            <pc:docMk/>
            <pc:sldMk cId="3072171074" sldId="259"/>
            <ac:spMk id="113" creationId="{89BB3077-832E-4721-BB88-D0D961A28BCF}"/>
          </ac:spMkLst>
        </pc:spChg>
        <pc:spChg chg="add del mod">
          <ac:chgData name="Annie Gilmore Bryant" userId="f7d795f2-1209-4b52-90c4-738122001f90" providerId="ADAL" clId="{72E5A1B4-9F07-4DD0-8512-E3D7D4AC5AEE}" dt="2022-07-09T07:23:48.243" v="2862" actId="478"/>
          <ac:spMkLst>
            <pc:docMk/>
            <pc:sldMk cId="3072171074" sldId="259"/>
            <ac:spMk id="114" creationId="{92043FDF-5004-40D7-A3B2-15A29BE4D185}"/>
          </ac:spMkLst>
        </pc:spChg>
        <pc:spChg chg="add del mod">
          <ac:chgData name="Annie Gilmore Bryant" userId="f7d795f2-1209-4b52-90c4-738122001f90" providerId="ADAL" clId="{72E5A1B4-9F07-4DD0-8512-E3D7D4AC5AEE}" dt="2022-07-09T07:23:48.243" v="2862" actId="478"/>
          <ac:spMkLst>
            <pc:docMk/>
            <pc:sldMk cId="3072171074" sldId="259"/>
            <ac:spMk id="116" creationId="{906C58B5-F426-4AA5-A13D-A6AFD01A763D}"/>
          </ac:spMkLst>
        </pc:spChg>
        <pc:spChg chg="add mod">
          <ac:chgData name="Annie Gilmore Bryant" userId="f7d795f2-1209-4b52-90c4-738122001f90" providerId="ADAL" clId="{72E5A1B4-9F07-4DD0-8512-E3D7D4AC5AEE}" dt="2022-07-09T08:19:35.228" v="4944" actId="1036"/>
          <ac:spMkLst>
            <pc:docMk/>
            <pc:sldMk cId="3072171074" sldId="259"/>
            <ac:spMk id="117" creationId="{A2BDA3EE-8BCB-43AB-86AB-4A0AD56B91B2}"/>
          </ac:spMkLst>
        </pc:spChg>
        <pc:spChg chg="add mod">
          <ac:chgData name="Annie Gilmore Bryant" userId="f7d795f2-1209-4b52-90c4-738122001f90" providerId="ADAL" clId="{72E5A1B4-9F07-4DD0-8512-E3D7D4AC5AEE}" dt="2022-07-09T08:57:29.148" v="5616" actId="1037"/>
          <ac:spMkLst>
            <pc:docMk/>
            <pc:sldMk cId="3072171074" sldId="259"/>
            <ac:spMk id="119" creationId="{4048217F-CB4A-4BA8-89F3-3CDFC06090D9}"/>
          </ac:spMkLst>
        </pc:spChg>
        <pc:spChg chg="add del mod">
          <ac:chgData name="Annie Gilmore Bryant" userId="f7d795f2-1209-4b52-90c4-738122001f90" providerId="ADAL" clId="{72E5A1B4-9F07-4DD0-8512-E3D7D4AC5AEE}" dt="2022-07-09T07:57:26.034" v="4229" actId="478"/>
          <ac:spMkLst>
            <pc:docMk/>
            <pc:sldMk cId="3072171074" sldId="259"/>
            <ac:spMk id="122" creationId="{9C15695F-5974-480C-8858-4A1ED5BF907B}"/>
          </ac:spMkLst>
        </pc:spChg>
        <pc:spChg chg="add mod">
          <ac:chgData name="Annie Gilmore Bryant" userId="f7d795f2-1209-4b52-90c4-738122001f90" providerId="ADAL" clId="{72E5A1B4-9F07-4DD0-8512-E3D7D4AC5AEE}" dt="2022-07-09T08:19:02.725" v="4935" actId="1035"/>
          <ac:spMkLst>
            <pc:docMk/>
            <pc:sldMk cId="3072171074" sldId="259"/>
            <ac:spMk id="123" creationId="{16172B4D-B807-46D4-AE46-0B1F343CC249}"/>
          </ac:spMkLst>
        </pc:spChg>
        <pc:spChg chg="add mod">
          <ac:chgData name="Annie Gilmore Bryant" userId="f7d795f2-1209-4b52-90c4-738122001f90" providerId="ADAL" clId="{72E5A1B4-9F07-4DD0-8512-E3D7D4AC5AEE}" dt="2022-07-09T08:19:02.725" v="4935" actId="1035"/>
          <ac:spMkLst>
            <pc:docMk/>
            <pc:sldMk cId="3072171074" sldId="259"/>
            <ac:spMk id="124" creationId="{064DF4DF-2F8E-4B82-A3AD-AE3A82C967E6}"/>
          </ac:spMkLst>
        </pc:spChg>
        <pc:spChg chg="add mod">
          <ac:chgData name="Annie Gilmore Bryant" userId="f7d795f2-1209-4b52-90c4-738122001f90" providerId="ADAL" clId="{72E5A1B4-9F07-4DD0-8512-E3D7D4AC5AEE}" dt="2022-07-09T08:19:02.725" v="4935" actId="1035"/>
          <ac:spMkLst>
            <pc:docMk/>
            <pc:sldMk cId="3072171074" sldId="259"/>
            <ac:spMk id="127" creationId="{C5F701DE-79BA-44B6-9836-E102529AF7A2}"/>
          </ac:spMkLst>
        </pc:spChg>
        <pc:spChg chg="add mod">
          <ac:chgData name="Annie Gilmore Bryant" userId="f7d795f2-1209-4b52-90c4-738122001f90" providerId="ADAL" clId="{72E5A1B4-9F07-4DD0-8512-E3D7D4AC5AEE}" dt="2022-07-09T08:19:02.725" v="4935" actId="1035"/>
          <ac:spMkLst>
            <pc:docMk/>
            <pc:sldMk cId="3072171074" sldId="259"/>
            <ac:spMk id="128" creationId="{1950DA04-05C2-47E1-BF4A-FCDA1278FA7A}"/>
          </ac:spMkLst>
        </pc:spChg>
        <pc:spChg chg="add mod">
          <ac:chgData name="Annie Gilmore Bryant" userId="f7d795f2-1209-4b52-90c4-738122001f90" providerId="ADAL" clId="{72E5A1B4-9F07-4DD0-8512-E3D7D4AC5AEE}" dt="2022-07-09T08:19:02.725" v="4935" actId="1035"/>
          <ac:spMkLst>
            <pc:docMk/>
            <pc:sldMk cId="3072171074" sldId="259"/>
            <ac:spMk id="129" creationId="{8BE0ADB5-5A97-41C9-9862-098AF7E2F17D}"/>
          </ac:spMkLst>
        </pc:spChg>
        <pc:spChg chg="add mod">
          <ac:chgData name="Annie Gilmore Bryant" userId="f7d795f2-1209-4b52-90c4-738122001f90" providerId="ADAL" clId="{72E5A1B4-9F07-4DD0-8512-E3D7D4AC5AEE}" dt="2022-07-09T08:19:02.725" v="4935" actId="1035"/>
          <ac:spMkLst>
            <pc:docMk/>
            <pc:sldMk cId="3072171074" sldId="259"/>
            <ac:spMk id="130" creationId="{D52A62E3-A43D-4523-AF1A-8097843975BC}"/>
          </ac:spMkLst>
        </pc:spChg>
        <pc:spChg chg="add mod">
          <ac:chgData name="Annie Gilmore Bryant" userId="f7d795f2-1209-4b52-90c4-738122001f90" providerId="ADAL" clId="{72E5A1B4-9F07-4DD0-8512-E3D7D4AC5AEE}" dt="2022-07-09T08:19:02.725" v="4935" actId="1035"/>
          <ac:spMkLst>
            <pc:docMk/>
            <pc:sldMk cId="3072171074" sldId="259"/>
            <ac:spMk id="131" creationId="{75AAE1C1-B67B-4C8D-80A7-373D34803062}"/>
          </ac:spMkLst>
        </pc:spChg>
        <pc:spChg chg="add mod">
          <ac:chgData name="Annie Gilmore Bryant" userId="f7d795f2-1209-4b52-90c4-738122001f90" providerId="ADAL" clId="{72E5A1B4-9F07-4DD0-8512-E3D7D4AC5AEE}" dt="2022-07-09T08:19:02.725" v="4935" actId="1035"/>
          <ac:spMkLst>
            <pc:docMk/>
            <pc:sldMk cId="3072171074" sldId="259"/>
            <ac:spMk id="132" creationId="{BAC5E61B-E13F-4E46-81F7-4A16C2022D42}"/>
          </ac:spMkLst>
        </pc:spChg>
        <pc:spChg chg="mod">
          <ac:chgData name="Annie Gilmore Bryant" userId="f7d795f2-1209-4b52-90c4-738122001f90" providerId="ADAL" clId="{72E5A1B4-9F07-4DD0-8512-E3D7D4AC5AEE}" dt="2022-07-09T07:31:53.580" v="3057" actId="403"/>
          <ac:spMkLst>
            <pc:docMk/>
            <pc:sldMk cId="3072171074" sldId="259"/>
            <ac:spMk id="135" creationId="{73504086-0EA7-4586-A2F0-81F00EFD115E}"/>
          </ac:spMkLst>
        </pc:spChg>
        <pc:spChg chg="mod">
          <ac:chgData name="Annie Gilmore Bryant" userId="f7d795f2-1209-4b52-90c4-738122001f90" providerId="ADAL" clId="{72E5A1B4-9F07-4DD0-8512-E3D7D4AC5AEE}" dt="2022-07-09T07:31:53.580" v="3057" actId="403"/>
          <ac:spMkLst>
            <pc:docMk/>
            <pc:sldMk cId="3072171074" sldId="259"/>
            <ac:spMk id="136" creationId="{177E39DD-31B3-4A4B-ACEF-65DE4451075B}"/>
          </ac:spMkLst>
        </pc:spChg>
        <pc:spChg chg="mod">
          <ac:chgData name="Annie Gilmore Bryant" userId="f7d795f2-1209-4b52-90c4-738122001f90" providerId="ADAL" clId="{72E5A1B4-9F07-4DD0-8512-E3D7D4AC5AEE}" dt="2022-07-09T07:31:53.580" v="3057" actId="403"/>
          <ac:spMkLst>
            <pc:docMk/>
            <pc:sldMk cId="3072171074" sldId="259"/>
            <ac:spMk id="137" creationId="{806C7521-55C1-49F5-BDE4-13119E0C4626}"/>
          </ac:spMkLst>
        </pc:spChg>
        <pc:spChg chg="mod">
          <ac:chgData name="Annie Gilmore Bryant" userId="f7d795f2-1209-4b52-90c4-738122001f90" providerId="ADAL" clId="{72E5A1B4-9F07-4DD0-8512-E3D7D4AC5AEE}" dt="2022-07-09T07:31:53.580" v="3057" actId="403"/>
          <ac:spMkLst>
            <pc:docMk/>
            <pc:sldMk cId="3072171074" sldId="259"/>
            <ac:spMk id="138" creationId="{68F37C79-A3F8-4C5F-89FE-41428155DC21}"/>
          </ac:spMkLst>
        </pc:spChg>
        <pc:spChg chg="mod">
          <ac:chgData name="Annie Gilmore Bryant" userId="f7d795f2-1209-4b52-90c4-738122001f90" providerId="ADAL" clId="{72E5A1B4-9F07-4DD0-8512-E3D7D4AC5AEE}" dt="2022-07-09T07:31:53.580" v="3057" actId="403"/>
          <ac:spMkLst>
            <pc:docMk/>
            <pc:sldMk cId="3072171074" sldId="259"/>
            <ac:spMk id="139" creationId="{D36EC416-4A5E-44B9-B49B-6AF6CBD56E9A}"/>
          </ac:spMkLst>
        </pc:spChg>
        <pc:spChg chg="mod">
          <ac:chgData name="Annie Gilmore Bryant" userId="f7d795f2-1209-4b52-90c4-738122001f90" providerId="ADAL" clId="{72E5A1B4-9F07-4DD0-8512-E3D7D4AC5AEE}" dt="2022-07-09T07:31:53.580" v="3057" actId="403"/>
          <ac:spMkLst>
            <pc:docMk/>
            <pc:sldMk cId="3072171074" sldId="259"/>
            <ac:spMk id="140" creationId="{DB723C46-35D7-4534-BB07-894BAFCEDE58}"/>
          </ac:spMkLst>
        </pc:spChg>
        <pc:spChg chg="mod">
          <ac:chgData name="Annie Gilmore Bryant" userId="f7d795f2-1209-4b52-90c4-738122001f90" providerId="ADAL" clId="{72E5A1B4-9F07-4DD0-8512-E3D7D4AC5AEE}" dt="2022-07-09T07:31:53.580" v="3057" actId="403"/>
          <ac:spMkLst>
            <pc:docMk/>
            <pc:sldMk cId="3072171074" sldId="259"/>
            <ac:spMk id="141" creationId="{73A90E12-2073-42FC-9660-66538A2B0136}"/>
          </ac:spMkLst>
        </pc:spChg>
        <pc:spChg chg="mod">
          <ac:chgData name="Annie Gilmore Bryant" userId="f7d795f2-1209-4b52-90c4-738122001f90" providerId="ADAL" clId="{72E5A1B4-9F07-4DD0-8512-E3D7D4AC5AEE}" dt="2022-07-09T07:31:53.580" v="3057" actId="403"/>
          <ac:spMkLst>
            <pc:docMk/>
            <pc:sldMk cId="3072171074" sldId="259"/>
            <ac:spMk id="142" creationId="{0430CEDF-FD43-4202-921B-B6B5E4DB3BB7}"/>
          </ac:spMkLst>
        </pc:spChg>
        <pc:spChg chg="mod">
          <ac:chgData name="Annie Gilmore Bryant" userId="f7d795f2-1209-4b52-90c4-738122001f90" providerId="ADAL" clId="{72E5A1B4-9F07-4DD0-8512-E3D7D4AC5AEE}" dt="2022-07-09T07:31:53.580" v="3057" actId="403"/>
          <ac:spMkLst>
            <pc:docMk/>
            <pc:sldMk cId="3072171074" sldId="259"/>
            <ac:spMk id="143" creationId="{8514B5AE-B0FD-4F4A-9C9B-51F64293DC9A}"/>
          </ac:spMkLst>
        </pc:spChg>
        <pc:spChg chg="mod">
          <ac:chgData name="Annie Gilmore Bryant" userId="f7d795f2-1209-4b52-90c4-738122001f90" providerId="ADAL" clId="{72E5A1B4-9F07-4DD0-8512-E3D7D4AC5AEE}" dt="2022-07-09T07:31:53.580" v="3057" actId="403"/>
          <ac:spMkLst>
            <pc:docMk/>
            <pc:sldMk cId="3072171074" sldId="259"/>
            <ac:spMk id="144" creationId="{C99BEF35-EE42-4513-A48E-24E0AE7C8ACE}"/>
          </ac:spMkLst>
        </pc:spChg>
        <pc:spChg chg="mod">
          <ac:chgData name="Annie Gilmore Bryant" userId="f7d795f2-1209-4b52-90c4-738122001f90" providerId="ADAL" clId="{72E5A1B4-9F07-4DD0-8512-E3D7D4AC5AEE}" dt="2022-07-09T07:31:53.580" v="3057" actId="403"/>
          <ac:spMkLst>
            <pc:docMk/>
            <pc:sldMk cId="3072171074" sldId="259"/>
            <ac:spMk id="145" creationId="{243A740A-BE1F-4B98-B9F9-0F715FAE81BE}"/>
          </ac:spMkLst>
        </pc:spChg>
        <pc:spChg chg="mod">
          <ac:chgData name="Annie Gilmore Bryant" userId="f7d795f2-1209-4b52-90c4-738122001f90" providerId="ADAL" clId="{72E5A1B4-9F07-4DD0-8512-E3D7D4AC5AEE}" dt="2022-07-09T07:31:53.580" v="3057" actId="403"/>
          <ac:spMkLst>
            <pc:docMk/>
            <pc:sldMk cId="3072171074" sldId="259"/>
            <ac:spMk id="146" creationId="{A933F115-316D-4857-8ADF-C424A6BAA683}"/>
          </ac:spMkLst>
        </pc:spChg>
        <pc:spChg chg="mod topLvl">
          <ac:chgData name="Annie Gilmore Bryant" userId="f7d795f2-1209-4b52-90c4-738122001f90" providerId="ADAL" clId="{72E5A1B4-9F07-4DD0-8512-E3D7D4AC5AEE}" dt="2022-07-09T08:19:02.725" v="4935" actId="1035"/>
          <ac:spMkLst>
            <pc:docMk/>
            <pc:sldMk cId="3072171074" sldId="259"/>
            <ac:spMk id="152" creationId="{A131A9D2-541B-48DA-9552-E57C382A0311}"/>
          </ac:spMkLst>
        </pc:spChg>
        <pc:spChg chg="mod topLvl">
          <ac:chgData name="Annie Gilmore Bryant" userId="f7d795f2-1209-4b52-90c4-738122001f90" providerId="ADAL" clId="{72E5A1B4-9F07-4DD0-8512-E3D7D4AC5AEE}" dt="2022-07-09T08:19:02.725" v="4935" actId="1035"/>
          <ac:spMkLst>
            <pc:docMk/>
            <pc:sldMk cId="3072171074" sldId="259"/>
            <ac:spMk id="153" creationId="{F476BE07-A5F0-4117-9F32-17786908079F}"/>
          </ac:spMkLst>
        </pc:spChg>
        <pc:spChg chg="mod topLvl">
          <ac:chgData name="Annie Gilmore Bryant" userId="f7d795f2-1209-4b52-90c4-738122001f90" providerId="ADAL" clId="{72E5A1B4-9F07-4DD0-8512-E3D7D4AC5AEE}" dt="2022-07-09T08:19:02.725" v="4935" actId="1035"/>
          <ac:spMkLst>
            <pc:docMk/>
            <pc:sldMk cId="3072171074" sldId="259"/>
            <ac:spMk id="154" creationId="{578D15D2-04D2-4BAF-BAB0-C36C40B2471C}"/>
          </ac:spMkLst>
        </pc:spChg>
        <pc:spChg chg="mod topLvl">
          <ac:chgData name="Annie Gilmore Bryant" userId="f7d795f2-1209-4b52-90c4-738122001f90" providerId="ADAL" clId="{72E5A1B4-9F07-4DD0-8512-E3D7D4AC5AEE}" dt="2022-07-09T08:19:02.725" v="4935" actId="1035"/>
          <ac:spMkLst>
            <pc:docMk/>
            <pc:sldMk cId="3072171074" sldId="259"/>
            <ac:spMk id="155" creationId="{11A7B640-FC30-411C-85D7-13A206F84425}"/>
          </ac:spMkLst>
        </pc:spChg>
        <pc:spChg chg="mod topLvl">
          <ac:chgData name="Annie Gilmore Bryant" userId="f7d795f2-1209-4b52-90c4-738122001f90" providerId="ADAL" clId="{72E5A1B4-9F07-4DD0-8512-E3D7D4AC5AEE}" dt="2022-07-09T08:19:02.725" v="4935" actId="1035"/>
          <ac:spMkLst>
            <pc:docMk/>
            <pc:sldMk cId="3072171074" sldId="259"/>
            <ac:spMk id="156" creationId="{8390E146-4A74-4081-85AD-23BCDAB8B3EA}"/>
          </ac:spMkLst>
        </pc:spChg>
        <pc:spChg chg="mod topLvl">
          <ac:chgData name="Annie Gilmore Bryant" userId="f7d795f2-1209-4b52-90c4-738122001f90" providerId="ADAL" clId="{72E5A1B4-9F07-4DD0-8512-E3D7D4AC5AEE}" dt="2022-07-09T08:19:02.725" v="4935" actId="1035"/>
          <ac:spMkLst>
            <pc:docMk/>
            <pc:sldMk cId="3072171074" sldId="259"/>
            <ac:spMk id="157" creationId="{2811391D-8B65-434E-B2BD-5E19C3F4916E}"/>
          </ac:spMkLst>
        </pc:spChg>
        <pc:spChg chg="mod topLvl">
          <ac:chgData name="Annie Gilmore Bryant" userId="f7d795f2-1209-4b52-90c4-738122001f90" providerId="ADAL" clId="{72E5A1B4-9F07-4DD0-8512-E3D7D4AC5AEE}" dt="2022-07-09T08:19:02.725" v="4935" actId="1035"/>
          <ac:spMkLst>
            <pc:docMk/>
            <pc:sldMk cId="3072171074" sldId="259"/>
            <ac:spMk id="158" creationId="{8EE09280-0F64-4781-B264-F87522471D64}"/>
          </ac:spMkLst>
        </pc:spChg>
        <pc:spChg chg="mod topLvl">
          <ac:chgData name="Annie Gilmore Bryant" userId="f7d795f2-1209-4b52-90c4-738122001f90" providerId="ADAL" clId="{72E5A1B4-9F07-4DD0-8512-E3D7D4AC5AEE}" dt="2022-07-09T08:19:02.725" v="4935" actId="1035"/>
          <ac:spMkLst>
            <pc:docMk/>
            <pc:sldMk cId="3072171074" sldId="259"/>
            <ac:spMk id="159" creationId="{9AC2B7CA-E016-4A0E-82DE-870E99BC007F}"/>
          </ac:spMkLst>
        </pc:spChg>
        <pc:spChg chg="mod topLvl">
          <ac:chgData name="Annie Gilmore Bryant" userId="f7d795f2-1209-4b52-90c4-738122001f90" providerId="ADAL" clId="{72E5A1B4-9F07-4DD0-8512-E3D7D4AC5AEE}" dt="2022-07-09T08:19:02.725" v="4935" actId="1035"/>
          <ac:spMkLst>
            <pc:docMk/>
            <pc:sldMk cId="3072171074" sldId="259"/>
            <ac:spMk id="160" creationId="{E42E87B5-5806-4017-BF4C-E949DC53436C}"/>
          </ac:spMkLst>
        </pc:spChg>
        <pc:spChg chg="mod topLvl">
          <ac:chgData name="Annie Gilmore Bryant" userId="f7d795f2-1209-4b52-90c4-738122001f90" providerId="ADAL" clId="{72E5A1B4-9F07-4DD0-8512-E3D7D4AC5AEE}" dt="2022-07-09T08:19:02.725" v="4935" actId="1035"/>
          <ac:spMkLst>
            <pc:docMk/>
            <pc:sldMk cId="3072171074" sldId="259"/>
            <ac:spMk id="161" creationId="{3D299A06-0435-414F-A3D5-98804085DE21}"/>
          </ac:spMkLst>
        </pc:spChg>
        <pc:spChg chg="mod topLvl">
          <ac:chgData name="Annie Gilmore Bryant" userId="f7d795f2-1209-4b52-90c4-738122001f90" providerId="ADAL" clId="{72E5A1B4-9F07-4DD0-8512-E3D7D4AC5AEE}" dt="2022-07-09T08:19:02.725" v="4935" actId="1035"/>
          <ac:spMkLst>
            <pc:docMk/>
            <pc:sldMk cId="3072171074" sldId="259"/>
            <ac:spMk id="162" creationId="{7B782DA6-53E3-4B78-8F56-5A87E8BCF25A}"/>
          </ac:spMkLst>
        </pc:spChg>
        <pc:spChg chg="mod topLvl">
          <ac:chgData name="Annie Gilmore Bryant" userId="f7d795f2-1209-4b52-90c4-738122001f90" providerId="ADAL" clId="{72E5A1B4-9F07-4DD0-8512-E3D7D4AC5AEE}" dt="2022-07-09T08:19:02.725" v="4935" actId="1035"/>
          <ac:spMkLst>
            <pc:docMk/>
            <pc:sldMk cId="3072171074" sldId="259"/>
            <ac:spMk id="163" creationId="{DA04B90F-D1AF-4CBA-B58A-E452CFC7370B}"/>
          </ac:spMkLst>
        </pc:spChg>
        <pc:spChg chg="mod topLvl">
          <ac:chgData name="Annie Gilmore Bryant" userId="f7d795f2-1209-4b52-90c4-738122001f90" providerId="ADAL" clId="{72E5A1B4-9F07-4DD0-8512-E3D7D4AC5AEE}" dt="2022-07-09T08:19:02.725" v="4935" actId="1035"/>
          <ac:spMkLst>
            <pc:docMk/>
            <pc:sldMk cId="3072171074" sldId="259"/>
            <ac:spMk id="169" creationId="{54A7FDBB-0C4E-4BE3-AD62-931FA699FEAA}"/>
          </ac:spMkLst>
        </pc:spChg>
        <pc:spChg chg="mod topLvl">
          <ac:chgData name="Annie Gilmore Bryant" userId="f7d795f2-1209-4b52-90c4-738122001f90" providerId="ADAL" clId="{72E5A1B4-9F07-4DD0-8512-E3D7D4AC5AEE}" dt="2022-07-09T08:19:02.725" v="4935" actId="1035"/>
          <ac:spMkLst>
            <pc:docMk/>
            <pc:sldMk cId="3072171074" sldId="259"/>
            <ac:spMk id="170" creationId="{14B4FC1F-E296-437F-9299-F9C98C46B387}"/>
          </ac:spMkLst>
        </pc:spChg>
        <pc:spChg chg="mod topLvl">
          <ac:chgData name="Annie Gilmore Bryant" userId="f7d795f2-1209-4b52-90c4-738122001f90" providerId="ADAL" clId="{72E5A1B4-9F07-4DD0-8512-E3D7D4AC5AEE}" dt="2022-07-09T08:19:02.725" v="4935" actId="1035"/>
          <ac:spMkLst>
            <pc:docMk/>
            <pc:sldMk cId="3072171074" sldId="259"/>
            <ac:spMk id="171" creationId="{08E31484-E5E9-4302-AA44-B228194FD292}"/>
          </ac:spMkLst>
        </pc:spChg>
        <pc:spChg chg="mod topLvl">
          <ac:chgData name="Annie Gilmore Bryant" userId="f7d795f2-1209-4b52-90c4-738122001f90" providerId="ADAL" clId="{72E5A1B4-9F07-4DD0-8512-E3D7D4AC5AEE}" dt="2022-07-09T08:19:02.725" v="4935" actId="1035"/>
          <ac:spMkLst>
            <pc:docMk/>
            <pc:sldMk cId="3072171074" sldId="259"/>
            <ac:spMk id="172" creationId="{C8B191F4-0B26-4176-AE3D-8E06C0C112A1}"/>
          </ac:spMkLst>
        </pc:spChg>
        <pc:spChg chg="mod topLvl">
          <ac:chgData name="Annie Gilmore Bryant" userId="f7d795f2-1209-4b52-90c4-738122001f90" providerId="ADAL" clId="{72E5A1B4-9F07-4DD0-8512-E3D7D4AC5AEE}" dt="2022-07-09T08:19:02.725" v="4935" actId="1035"/>
          <ac:spMkLst>
            <pc:docMk/>
            <pc:sldMk cId="3072171074" sldId="259"/>
            <ac:spMk id="173" creationId="{08560876-5C50-4D5A-9B00-D8D5BF1DC899}"/>
          </ac:spMkLst>
        </pc:spChg>
        <pc:spChg chg="mod topLvl">
          <ac:chgData name="Annie Gilmore Bryant" userId="f7d795f2-1209-4b52-90c4-738122001f90" providerId="ADAL" clId="{72E5A1B4-9F07-4DD0-8512-E3D7D4AC5AEE}" dt="2022-07-09T08:19:02.725" v="4935" actId="1035"/>
          <ac:spMkLst>
            <pc:docMk/>
            <pc:sldMk cId="3072171074" sldId="259"/>
            <ac:spMk id="174" creationId="{67D11F5A-2B3F-49B1-8A4C-82CCAD12D026}"/>
          </ac:spMkLst>
        </pc:spChg>
        <pc:spChg chg="mod topLvl">
          <ac:chgData name="Annie Gilmore Bryant" userId="f7d795f2-1209-4b52-90c4-738122001f90" providerId="ADAL" clId="{72E5A1B4-9F07-4DD0-8512-E3D7D4AC5AEE}" dt="2022-07-09T08:19:02.725" v="4935" actId="1035"/>
          <ac:spMkLst>
            <pc:docMk/>
            <pc:sldMk cId="3072171074" sldId="259"/>
            <ac:spMk id="175" creationId="{A73EA321-B76E-4125-8EF3-EB216F36BCEB}"/>
          </ac:spMkLst>
        </pc:spChg>
        <pc:spChg chg="mod topLvl">
          <ac:chgData name="Annie Gilmore Bryant" userId="f7d795f2-1209-4b52-90c4-738122001f90" providerId="ADAL" clId="{72E5A1B4-9F07-4DD0-8512-E3D7D4AC5AEE}" dt="2022-07-09T08:19:02.725" v="4935" actId="1035"/>
          <ac:spMkLst>
            <pc:docMk/>
            <pc:sldMk cId="3072171074" sldId="259"/>
            <ac:spMk id="176" creationId="{2E933AB9-9EDA-4937-A34F-AD3C92901454}"/>
          </ac:spMkLst>
        </pc:spChg>
        <pc:spChg chg="mod topLvl">
          <ac:chgData name="Annie Gilmore Bryant" userId="f7d795f2-1209-4b52-90c4-738122001f90" providerId="ADAL" clId="{72E5A1B4-9F07-4DD0-8512-E3D7D4AC5AEE}" dt="2022-07-09T08:19:02.725" v="4935" actId="1035"/>
          <ac:spMkLst>
            <pc:docMk/>
            <pc:sldMk cId="3072171074" sldId="259"/>
            <ac:spMk id="177" creationId="{873AACE6-9C59-4249-BAEB-119F885FCBFE}"/>
          </ac:spMkLst>
        </pc:spChg>
        <pc:spChg chg="mod topLvl">
          <ac:chgData name="Annie Gilmore Bryant" userId="f7d795f2-1209-4b52-90c4-738122001f90" providerId="ADAL" clId="{72E5A1B4-9F07-4DD0-8512-E3D7D4AC5AEE}" dt="2022-07-09T08:19:02.725" v="4935" actId="1035"/>
          <ac:spMkLst>
            <pc:docMk/>
            <pc:sldMk cId="3072171074" sldId="259"/>
            <ac:spMk id="178" creationId="{FA09C443-807E-4633-AEEC-B4080BE1301E}"/>
          </ac:spMkLst>
        </pc:spChg>
        <pc:spChg chg="mod topLvl">
          <ac:chgData name="Annie Gilmore Bryant" userId="f7d795f2-1209-4b52-90c4-738122001f90" providerId="ADAL" clId="{72E5A1B4-9F07-4DD0-8512-E3D7D4AC5AEE}" dt="2022-07-09T08:19:02.725" v="4935" actId="1035"/>
          <ac:spMkLst>
            <pc:docMk/>
            <pc:sldMk cId="3072171074" sldId="259"/>
            <ac:spMk id="179" creationId="{698106BC-4EF3-4EC8-A1D3-BD867CE1B28F}"/>
          </ac:spMkLst>
        </pc:spChg>
        <pc:spChg chg="mod topLvl">
          <ac:chgData name="Annie Gilmore Bryant" userId="f7d795f2-1209-4b52-90c4-738122001f90" providerId="ADAL" clId="{72E5A1B4-9F07-4DD0-8512-E3D7D4AC5AEE}" dt="2022-07-09T08:19:02.725" v="4935" actId="1035"/>
          <ac:spMkLst>
            <pc:docMk/>
            <pc:sldMk cId="3072171074" sldId="259"/>
            <ac:spMk id="180" creationId="{A19C38C1-FC0F-4763-9EED-E55369C2A5CF}"/>
          </ac:spMkLst>
        </pc:spChg>
        <pc:spChg chg="add mod">
          <ac:chgData name="Annie Gilmore Bryant" userId="f7d795f2-1209-4b52-90c4-738122001f90" providerId="ADAL" clId="{72E5A1B4-9F07-4DD0-8512-E3D7D4AC5AEE}" dt="2022-07-09T08:19:02.725" v="4935" actId="1035"/>
          <ac:spMkLst>
            <pc:docMk/>
            <pc:sldMk cId="3072171074" sldId="259"/>
            <ac:spMk id="184" creationId="{56B72501-12EC-4DE0-83AB-7A2D2F2D5837}"/>
          </ac:spMkLst>
        </pc:spChg>
        <pc:spChg chg="add mod">
          <ac:chgData name="Annie Gilmore Bryant" userId="f7d795f2-1209-4b52-90c4-738122001f90" providerId="ADAL" clId="{72E5A1B4-9F07-4DD0-8512-E3D7D4AC5AEE}" dt="2022-07-09T08:19:02.725" v="4935" actId="1035"/>
          <ac:spMkLst>
            <pc:docMk/>
            <pc:sldMk cId="3072171074" sldId="259"/>
            <ac:spMk id="185" creationId="{FA510723-EF6B-414C-9D7A-D5E8299F3FAB}"/>
          </ac:spMkLst>
        </pc:spChg>
        <pc:spChg chg="add mod">
          <ac:chgData name="Annie Gilmore Bryant" userId="f7d795f2-1209-4b52-90c4-738122001f90" providerId="ADAL" clId="{72E5A1B4-9F07-4DD0-8512-E3D7D4AC5AEE}" dt="2022-07-09T08:19:02.725" v="4935" actId="1035"/>
          <ac:spMkLst>
            <pc:docMk/>
            <pc:sldMk cId="3072171074" sldId="259"/>
            <ac:spMk id="186" creationId="{EFB99C42-246A-4E95-85C0-59B64036085E}"/>
          </ac:spMkLst>
        </pc:spChg>
        <pc:spChg chg="add mod">
          <ac:chgData name="Annie Gilmore Bryant" userId="f7d795f2-1209-4b52-90c4-738122001f90" providerId="ADAL" clId="{72E5A1B4-9F07-4DD0-8512-E3D7D4AC5AEE}" dt="2022-07-09T08:19:02.725" v="4935" actId="1035"/>
          <ac:spMkLst>
            <pc:docMk/>
            <pc:sldMk cId="3072171074" sldId="259"/>
            <ac:spMk id="187" creationId="{3D9C6BDF-D6AB-4C1D-8AB8-16524BB3C75A}"/>
          </ac:spMkLst>
        </pc:spChg>
        <pc:spChg chg="add mod">
          <ac:chgData name="Annie Gilmore Bryant" userId="f7d795f2-1209-4b52-90c4-738122001f90" providerId="ADAL" clId="{72E5A1B4-9F07-4DD0-8512-E3D7D4AC5AEE}" dt="2022-07-09T08:19:02.725" v="4935" actId="1035"/>
          <ac:spMkLst>
            <pc:docMk/>
            <pc:sldMk cId="3072171074" sldId="259"/>
            <ac:spMk id="188" creationId="{00FCA594-9199-48FA-AA7F-25FBCEA5A154}"/>
          </ac:spMkLst>
        </pc:spChg>
        <pc:spChg chg="add mod">
          <ac:chgData name="Annie Gilmore Bryant" userId="f7d795f2-1209-4b52-90c4-738122001f90" providerId="ADAL" clId="{72E5A1B4-9F07-4DD0-8512-E3D7D4AC5AEE}" dt="2022-07-09T08:19:02.725" v="4935" actId="1035"/>
          <ac:spMkLst>
            <pc:docMk/>
            <pc:sldMk cId="3072171074" sldId="259"/>
            <ac:spMk id="189" creationId="{6D182991-856F-4D03-9A9C-4009A4E9D9DC}"/>
          </ac:spMkLst>
        </pc:spChg>
        <pc:spChg chg="add del mod">
          <ac:chgData name="Annie Gilmore Bryant" userId="f7d795f2-1209-4b52-90c4-738122001f90" providerId="ADAL" clId="{72E5A1B4-9F07-4DD0-8512-E3D7D4AC5AEE}" dt="2022-07-09T07:43:10.721" v="3320"/>
          <ac:spMkLst>
            <pc:docMk/>
            <pc:sldMk cId="3072171074" sldId="259"/>
            <ac:spMk id="190" creationId="{A5992C3F-8947-44C5-B5B1-32E7EEF27655}"/>
          </ac:spMkLst>
        </pc:spChg>
        <pc:spChg chg="add mod">
          <ac:chgData name="Annie Gilmore Bryant" userId="f7d795f2-1209-4b52-90c4-738122001f90" providerId="ADAL" clId="{72E5A1B4-9F07-4DD0-8512-E3D7D4AC5AEE}" dt="2022-07-09T08:19:02.725" v="4935" actId="1035"/>
          <ac:spMkLst>
            <pc:docMk/>
            <pc:sldMk cId="3072171074" sldId="259"/>
            <ac:spMk id="191" creationId="{93B2380B-BC23-403C-A3CB-67CBBEA0C789}"/>
          </ac:spMkLst>
        </pc:spChg>
        <pc:spChg chg="add mod">
          <ac:chgData name="Annie Gilmore Bryant" userId="f7d795f2-1209-4b52-90c4-738122001f90" providerId="ADAL" clId="{72E5A1B4-9F07-4DD0-8512-E3D7D4AC5AEE}" dt="2022-07-09T08:19:02.725" v="4935" actId="1035"/>
          <ac:spMkLst>
            <pc:docMk/>
            <pc:sldMk cId="3072171074" sldId="259"/>
            <ac:spMk id="192" creationId="{0CA9E452-4138-489A-991A-96FDC7513376}"/>
          </ac:spMkLst>
        </pc:spChg>
        <pc:spChg chg="add del mod">
          <ac:chgData name="Annie Gilmore Bryant" userId="f7d795f2-1209-4b52-90c4-738122001f90" providerId="ADAL" clId="{72E5A1B4-9F07-4DD0-8512-E3D7D4AC5AEE}" dt="2022-07-09T07:44:53.410" v="3608" actId="478"/>
          <ac:spMkLst>
            <pc:docMk/>
            <pc:sldMk cId="3072171074" sldId="259"/>
            <ac:spMk id="193" creationId="{F29BF04C-457E-47A7-A1BA-7E6948BE6EA9}"/>
          </ac:spMkLst>
        </pc:spChg>
        <pc:spChg chg="add mod">
          <ac:chgData name="Annie Gilmore Bryant" userId="f7d795f2-1209-4b52-90c4-738122001f90" providerId="ADAL" clId="{72E5A1B4-9F07-4DD0-8512-E3D7D4AC5AEE}" dt="2022-07-09T07:46:30.132" v="3610" actId="571"/>
          <ac:spMkLst>
            <pc:docMk/>
            <pc:sldMk cId="3072171074" sldId="259"/>
            <ac:spMk id="194" creationId="{ADE209AA-410B-4ED6-9174-40AD51DC0C8F}"/>
          </ac:spMkLst>
        </pc:spChg>
        <pc:spChg chg="add mod">
          <ac:chgData name="Annie Gilmore Bryant" userId="f7d795f2-1209-4b52-90c4-738122001f90" providerId="ADAL" clId="{72E5A1B4-9F07-4DD0-8512-E3D7D4AC5AEE}" dt="2022-07-09T07:46:30.132" v="3610" actId="571"/>
          <ac:spMkLst>
            <pc:docMk/>
            <pc:sldMk cId="3072171074" sldId="259"/>
            <ac:spMk id="195" creationId="{AAE1636F-701B-4CC6-96D4-5077D99D6BB1}"/>
          </ac:spMkLst>
        </pc:spChg>
        <pc:spChg chg="add mod">
          <ac:chgData name="Annie Gilmore Bryant" userId="f7d795f2-1209-4b52-90c4-738122001f90" providerId="ADAL" clId="{72E5A1B4-9F07-4DD0-8512-E3D7D4AC5AEE}" dt="2022-07-09T07:46:30.132" v="3610" actId="571"/>
          <ac:spMkLst>
            <pc:docMk/>
            <pc:sldMk cId="3072171074" sldId="259"/>
            <ac:spMk id="196" creationId="{1E3F12F6-4773-4042-918B-49AF8BF71DFE}"/>
          </ac:spMkLst>
        </pc:spChg>
        <pc:spChg chg="add mod">
          <ac:chgData name="Annie Gilmore Bryant" userId="f7d795f2-1209-4b52-90c4-738122001f90" providerId="ADAL" clId="{72E5A1B4-9F07-4DD0-8512-E3D7D4AC5AEE}" dt="2022-07-09T07:46:30.132" v="3610" actId="571"/>
          <ac:spMkLst>
            <pc:docMk/>
            <pc:sldMk cId="3072171074" sldId="259"/>
            <ac:spMk id="198" creationId="{404D9602-F963-40ED-A437-A32A6750988D}"/>
          </ac:spMkLst>
        </pc:spChg>
        <pc:spChg chg="add mod">
          <ac:chgData name="Annie Gilmore Bryant" userId="f7d795f2-1209-4b52-90c4-738122001f90" providerId="ADAL" clId="{72E5A1B4-9F07-4DD0-8512-E3D7D4AC5AEE}" dt="2022-07-09T07:46:30.132" v="3610" actId="571"/>
          <ac:spMkLst>
            <pc:docMk/>
            <pc:sldMk cId="3072171074" sldId="259"/>
            <ac:spMk id="199" creationId="{F01BFF98-4961-4E56-90BB-3AAFEE376CA5}"/>
          </ac:spMkLst>
        </pc:spChg>
        <pc:spChg chg="add mod">
          <ac:chgData name="Annie Gilmore Bryant" userId="f7d795f2-1209-4b52-90c4-738122001f90" providerId="ADAL" clId="{72E5A1B4-9F07-4DD0-8512-E3D7D4AC5AEE}" dt="2022-07-09T07:46:30.132" v="3610" actId="571"/>
          <ac:spMkLst>
            <pc:docMk/>
            <pc:sldMk cId="3072171074" sldId="259"/>
            <ac:spMk id="200" creationId="{0E019892-DA6A-4191-9A5C-A7ADA63F5075}"/>
          </ac:spMkLst>
        </pc:spChg>
        <pc:spChg chg="add mod">
          <ac:chgData name="Annie Gilmore Bryant" userId="f7d795f2-1209-4b52-90c4-738122001f90" providerId="ADAL" clId="{72E5A1B4-9F07-4DD0-8512-E3D7D4AC5AEE}" dt="2022-07-09T07:46:30.132" v="3610" actId="571"/>
          <ac:spMkLst>
            <pc:docMk/>
            <pc:sldMk cId="3072171074" sldId="259"/>
            <ac:spMk id="203" creationId="{A7699047-2B0E-4165-BA7A-59CBA4546212}"/>
          </ac:spMkLst>
        </pc:spChg>
        <pc:spChg chg="add mod">
          <ac:chgData name="Annie Gilmore Bryant" userId="f7d795f2-1209-4b52-90c4-738122001f90" providerId="ADAL" clId="{72E5A1B4-9F07-4DD0-8512-E3D7D4AC5AEE}" dt="2022-07-09T07:46:30.132" v="3610" actId="571"/>
          <ac:spMkLst>
            <pc:docMk/>
            <pc:sldMk cId="3072171074" sldId="259"/>
            <ac:spMk id="204" creationId="{672A9DD5-A5EA-47D2-88C7-45D096510AA4}"/>
          </ac:spMkLst>
        </pc:spChg>
        <pc:spChg chg="add mod">
          <ac:chgData name="Annie Gilmore Bryant" userId="f7d795f2-1209-4b52-90c4-738122001f90" providerId="ADAL" clId="{72E5A1B4-9F07-4DD0-8512-E3D7D4AC5AEE}" dt="2022-07-09T08:19:02.725" v="4935" actId="1035"/>
          <ac:spMkLst>
            <pc:docMk/>
            <pc:sldMk cId="3072171074" sldId="259"/>
            <ac:spMk id="205" creationId="{9B6F1E14-E681-4EEE-900E-49B6724147D4}"/>
          </ac:spMkLst>
        </pc:spChg>
        <pc:spChg chg="add mod">
          <ac:chgData name="Annie Gilmore Bryant" userId="f7d795f2-1209-4b52-90c4-738122001f90" providerId="ADAL" clId="{72E5A1B4-9F07-4DD0-8512-E3D7D4AC5AEE}" dt="2022-07-09T08:19:02.725" v="4935" actId="1035"/>
          <ac:spMkLst>
            <pc:docMk/>
            <pc:sldMk cId="3072171074" sldId="259"/>
            <ac:spMk id="206" creationId="{BD60D7AB-4E66-422D-9A0A-0D5A8F9F5077}"/>
          </ac:spMkLst>
        </pc:spChg>
        <pc:spChg chg="add mod">
          <ac:chgData name="Annie Gilmore Bryant" userId="f7d795f2-1209-4b52-90c4-738122001f90" providerId="ADAL" clId="{72E5A1B4-9F07-4DD0-8512-E3D7D4AC5AEE}" dt="2022-07-09T08:19:02.725" v="4935" actId="1035"/>
          <ac:spMkLst>
            <pc:docMk/>
            <pc:sldMk cId="3072171074" sldId="259"/>
            <ac:spMk id="207" creationId="{5A5A595D-8E23-4B71-8439-891D9C1A982E}"/>
          </ac:spMkLst>
        </pc:spChg>
        <pc:spChg chg="add mod">
          <ac:chgData name="Annie Gilmore Bryant" userId="f7d795f2-1209-4b52-90c4-738122001f90" providerId="ADAL" clId="{72E5A1B4-9F07-4DD0-8512-E3D7D4AC5AEE}" dt="2022-07-09T08:19:02.725" v="4935" actId="1035"/>
          <ac:spMkLst>
            <pc:docMk/>
            <pc:sldMk cId="3072171074" sldId="259"/>
            <ac:spMk id="209" creationId="{54ABF29F-849B-4AD9-9DEC-5FAAB8CEB9DF}"/>
          </ac:spMkLst>
        </pc:spChg>
        <pc:spChg chg="add mod">
          <ac:chgData name="Annie Gilmore Bryant" userId="f7d795f2-1209-4b52-90c4-738122001f90" providerId="ADAL" clId="{72E5A1B4-9F07-4DD0-8512-E3D7D4AC5AEE}" dt="2022-07-09T08:19:02.725" v="4935" actId="1035"/>
          <ac:spMkLst>
            <pc:docMk/>
            <pc:sldMk cId="3072171074" sldId="259"/>
            <ac:spMk id="210" creationId="{911DF417-BD84-49FB-8505-9319433552B7}"/>
          </ac:spMkLst>
        </pc:spChg>
        <pc:spChg chg="add mod">
          <ac:chgData name="Annie Gilmore Bryant" userId="f7d795f2-1209-4b52-90c4-738122001f90" providerId="ADAL" clId="{72E5A1B4-9F07-4DD0-8512-E3D7D4AC5AEE}" dt="2022-07-09T08:19:02.725" v="4935" actId="1035"/>
          <ac:spMkLst>
            <pc:docMk/>
            <pc:sldMk cId="3072171074" sldId="259"/>
            <ac:spMk id="211" creationId="{1D229C45-B753-4188-BB18-4D7B4F6D081F}"/>
          </ac:spMkLst>
        </pc:spChg>
        <pc:spChg chg="add mod">
          <ac:chgData name="Annie Gilmore Bryant" userId="f7d795f2-1209-4b52-90c4-738122001f90" providerId="ADAL" clId="{72E5A1B4-9F07-4DD0-8512-E3D7D4AC5AEE}" dt="2022-07-09T08:19:02.725" v="4935" actId="1035"/>
          <ac:spMkLst>
            <pc:docMk/>
            <pc:sldMk cId="3072171074" sldId="259"/>
            <ac:spMk id="214" creationId="{A1F1083E-E167-4894-9191-704CB2EC42CA}"/>
          </ac:spMkLst>
        </pc:spChg>
        <pc:spChg chg="add mod">
          <ac:chgData name="Annie Gilmore Bryant" userId="f7d795f2-1209-4b52-90c4-738122001f90" providerId="ADAL" clId="{72E5A1B4-9F07-4DD0-8512-E3D7D4AC5AEE}" dt="2022-07-09T08:19:02.725" v="4935" actId="1035"/>
          <ac:spMkLst>
            <pc:docMk/>
            <pc:sldMk cId="3072171074" sldId="259"/>
            <ac:spMk id="215" creationId="{BF890CA9-60C7-4D91-B709-E11DFE04492D}"/>
          </ac:spMkLst>
        </pc:spChg>
        <pc:spChg chg="mod">
          <ac:chgData name="Annie Gilmore Bryant" userId="f7d795f2-1209-4b52-90c4-738122001f90" providerId="ADAL" clId="{72E5A1B4-9F07-4DD0-8512-E3D7D4AC5AEE}" dt="2022-07-09T07:52:29.146" v="3766"/>
          <ac:spMkLst>
            <pc:docMk/>
            <pc:sldMk cId="3072171074" sldId="259"/>
            <ac:spMk id="218" creationId="{63311C7B-E21A-40DA-BB29-C0F254FA1390}"/>
          </ac:spMkLst>
        </pc:spChg>
        <pc:spChg chg="mod">
          <ac:chgData name="Annie Gilmore Bryant" userId="f7d795f2-1209-4b52-90c4-738122001f90" providerId="ADAL" clId="{72E5A1B4-9F07-4DD0-8512-E3D7D4AC5AEE}" dt="2022-07-09T07:52:29.146" v="3766"/>
          <ac:spMkLst>
            <pc:docMk/>
            <pc:sldMk cId="3072171074" sldId="259"/>
            <ac:spMk id="219" creationId="{2ED7DB7A-CFD8-4ADE-B20B-7017073EECD8}"/>
          </ac:spMkLst>
        </pc:spChg>
        <pc:spChg chg="mod">
          <ac:chgData name="Annie Gilmore Bryant" userId="f7d795f2-1209-4b52-90c4-738122001f90" providerId="ADAL" clId="{72E5A1B4-9F07-4DD0-8512-E3D7D4AC5AEE}" dt="2022-07-09T07:52:29.146" v="3766"/>
          <ac:spMkLst>
            <pc:docMk/>
            <pc:sldMk cId="3072171074" sldId="259"/>
            <ac:spMk id="220" creationId="{C3211979-8C43-4422-9CB8-A6C14F4EE028}"/>
          </ac:spMkLst>
        </pc:spChg>
        <pc:spChg chg="mod">
          <ac:chgData name="Annie Gilmore Bryant" userId="f7d795f2-1209-4b52-90c4-738122001f90" providerId="ADAL" clId="{72E5A1B4-9F07-4DD0-8512-E3D7D4AC5AEE}" dt="2022-07-09T07:52:29.146" v="3766"/>
          <ac:spMkLst>
            <pc:docMk/>
            <pc:sldMk cId="3072171074" sldId="259"/>
            <ac:spMk id="221" creationId="{68F49DD4-E51E-4F2F-A81A-BAA2269371C1}"/>
          </ac:spMkLst>
        </pc:spChg>
        <pc:spChg chg="mod">
          <ac:chgData name="Annie Gilmore Bryant" userId="f7d795f2-1209-4b52-90c4-738122001f90" providerId="ADAL" clId="{72E5A1B4-9F07-4DD0-8512-E3D7D4AC5AEE}" dt="2022-07-09T07:52:29.146" v="3766"/>
          <ac:spMkLst>
            <pc:docMk/>
            <pc:sldMk cId="3072171074" sldId="259"/>
            <ac:spMk id="222" creationId="{98918980-2E28-4D55-8180-8EFE4A0A126F}"/>
          </ac:spMkLst>
        </pc:spChg>
        <pc:spChg chg="mod">
          <ac:chgData name="Annie Gilmore Bryant" userId="f7d795f2-1209-4b52-90c4-738122001f90" providerId="ADAL" clId="{72E5A1B4-9F07-4DD0-8512-E3D7D4AC5AEE}" dt="2022-07-09T07:52:29.146" v="3766"/>
          <ac:spMkLst>
            <pc:docMk/>
            <pc:sldMk cId="3072171074" sldId="259"/>
            <ac:spMk id="223" creationId="{A94D558A-2EA1-4EC0-98FC-E9A0FCFDAE25}"/>
          </ac:spMkLst>
        </pc:spChg>
        <pc:spChg chg="mod">
          <ac:chgData name="Annie Gilmore Bryant" userId="f7d795f2-1209-4b52-90c4-738122001f90" providerId="ADAL" clId="{72E5A1B4-9F07-4DD0-8512-E3D7D4AC5AEE}" dt="2022-07-09T07:52:29.146" v="3766"/>
          <ac:spMkLst>
            <pc:docMk/>
            <pc:sldMk cId="3072171074" sldId="259"/>
            <ac:spMk id="224" creationId="{667206AA-FC13-46E7-96C0-69272AC605FE}"/>
          </ac:spMkLst>
        </pc:spChg>
        <pc:spChg chg="mod">
          <ac:chgData name="Annie Gilmore Bryant" userId="f7d795f2-1209-4b52-90c4-738122001f90" providerId="ADAL" clId="{72E5A1B4-9F07-4DD0-8512-E3D7D4AC5AEE}" dt="2022-07-09T07:52:29.146" v="3766"/>
          <ac:spMkLst>
            <pc:docMk/>
            <pc:sldMk cId="3072171074" sldId="259"/>
            <ac:spMk id="225" creationId="{9E06803D-F860-418D-886D-BFC64804EAB9}"/>
          </ac:spMkLst>
        </pc:spChg>
        <pc:spChg chg="mod">
          <ac:chgData name="Annie Gilmore Bryant" userId="f7d795f2-1209-4b52-90c4-738122001f90" providerId="ADAL" clId="{72E5A1B4-9F07-4DD0-8512-E3D7D4AC5AEE}" dt="2022-07-09T07:52:29.146" v="3766"/>
          <ac:spMkLst>
            <pc:docMk/>
            <pc:sldMk cId="3072171074" sldId="259"/>
            <ac:spMk id="226" creationId="{BC8BF4A0-C2EE-484E-B78C-B4CC66CEFE71}"/>
          </ac:spMkLst>
        </pc:spChg>
        <pc:spChg chg="mod">
          <ac:chgData name="Annie Gilmore Bryant" userId="f7d795f2-1209-4b52-90c4-738122001f90" providerId="ADAL" clId="{72E5A1B4-9F07-4DD0-8512-E3D7D4AC5AEE}" dt="2022-07-09T07:52:29.146" v="3766"/>
          <ac:spMkLst>
            <pc:docMk/>
            <pc:sldMk cId="3072171074" sldId="259"/>
            <ac:spMk id="227" creationId="{E929EC4D-639D-4407-8459-43D978746F72}"/>
          </ac:spMkLst>
        </pc:spChg>
        <pc:spChg chg="mod">
          <ac:chgData name="Annie Gilmore Bryant" userId="f7d795f2-1209-4b52-90c4-738122001f90" providerId="ADAL" clId="{72E5A1B4-9F07-4DD0-8512-E3D7D4AC5AEE}" dt="2022-07-09T07:52:29.146" v="3766"/>
          <ac:spMkLst>
            <pc:docMk/>
            <pc:sldMk cId="3072171074" sldId="259"/>
            <ac:spMk id="228" creationId="{E91EF847-D58F-45B0-9644-9E508D89D6F4}"/>
          </ac:spMkLst>
        </pc:spChg>
        <pc:spChg chg="mod">
          <ac:chgData name="Annie Gilmore Bryant" userId="f7d795f2-1209-4b52-90c4-738122001f90" providerId="ADAL" clId="{72E5A1B4-9F07-4DD0-8512-E3D7D4AC5AEE}" dt="2022-07-09T07:52:29.146" v="3766"/>
          <ac:spMkLst>
            <pc:docMk/>
            <pc:sldMk cId="3072171074" sldId="259"/>
            <ac:spMk id="229" creationId="{CC2E4125-C8CB-43C8-9F95-7877D47BDF44}"/>
          </ac:spMkLst>
        </pc:spChg>
        <pc:spChg chg="add del mod">
          <ac:chgData name="Annie Gilmore Bryant" userId="f7d795f2-1209-4b52-90c4-738122001f90" providerId="ADAL" clId="{72E5A1B4-9F07-4DD0-8512-E3D7D4AC5AEE}" dt="2022-07-09T07:52:32.529" v="3769"/>
          <ac:spMkLst>
            <pc:docMk/>
            <pc:sldMk cId="3072171074" sldId="259"/>
            <ac:spMk id="236" creationId="{4EDD768E-6F04-4F29-955C-AAEC1688CFDB}"/>
          </ac:spMkLst>
        </pc:spChg>
        <pc:spChg chg="add del mod">
          <ac:chgData name="Annie Gilmore Bryant" userId="f7d795f2-1209-4b52-90c4-738122001f90" providerId="ADAL" clId="{72E5A1B4-9F07-4DD0-8512-E3D7D4AC5AEE}" dt="2022-07-09T07:52:32.529" v="3769"/>
          <ac:spMkLst>
            <pc:docMk/>
            <pc:sldMk cId="3072171074" sldId="259"/>
            <ac:spMk id="237" creationId="{5030EE53-460D-43E0-9CA5-22F6C817D52F}"/>
          </ac:spMkLst>
        </pc:spChg>
        <pc:spChg chg="add del mod">
          <ac:chgData name="Annie Gilmore Bryant" userId="f7d795f2-1209-4b52-90c4-738122001f90" providerId="ADAL" clId="{72E5A1B4-9F07-4DD0-8512-E3D7D4AC5AEE}" dt="2022-07-09T07:52:32.529" v="3769"/>
          <ac:spMkLst>
            <pc:docMk/>
            <pc:sldMk cId="3072171074" sldId="259"/>
            <ac:spMk id="238" creationId="{AF1A3462-A095-4B56-BABB-54C35D0CD80A}"/>
          </ac:spMkLst>
        </pc:spChg>
        <pc:spChg chg="add del mod">
          <ac:chgData name="Annie Gilmore Bryant" userId="f7d795f2-1209-4b52-90c4-738122001f90" providerId="ADAL" clId="{72E5A1B4-9F07-4DD0-8512-E3D7D4AC5AEE}" dt="2022-07-09T07:52:32.529" v="3769"/>
          <ac:spMkLst>
            <pc:docMk/>
            <pc:sldMk cId="3072171074" sldId="259"/>
            <ac:spMk id="239" creationId="{6A2B90A9-6005-486D-927A-A75EE7334FFE}"/>
          </ac:spMkLst>
        </pc:spChg>
        <pc:spChg chg="add del mod">
          <ac:chgData name="Annie Gilmore Bryant" userId="f7d795f2-1209-4b52-90c4-738122001f90" providerId="ADAL" clId="{72E5A1B4-9F07-4DD0-8512-E3D7D4AC5AEE}" dt="2022-07-09T07:52:32.529" v="3769"/>
          <ac:spMkLst>
            <pc:docMk/>
            <pc:sldMk cId="3072171074" sldId="259"/>
            <ac:spMk id="240" creationId="{D5448829-AE5A-4441-8492-8F080EB25AFD}"/>
          </ac:spMkLst>
        </pc:spChg>
        <pc:spChg chg="add del mod">
          <ac:chgData name="Annie Gilmore Bryant" userId="f7d795f2-1209-4b52-90c4-738122001f90" providerId="ADAL" clId="{72E5A1B4-9F07-4DD0-8512-E3D7D4AC5AEE}" dt="2022-07-09T07:52:32.529" v="3769"/>
          <ac:spMkLst>
            <pc:docMk/>
            <pc:sldMk cId="3072171074" sldId="259"/>
            <ac:spMk id="241" creationId="{B1B5FA63-B295-4F94-ABF6-1F70FF985BE1}"/>
          </ac:spMkLst>
        </pc:spChg>
        <pc:spChg chg="add del mod">
          <ac:chgData name="Annie Gilmore Bryant" userId="f7d795f2-1209-4b52-90c4-738122001f90" providerId="ADAL" clId="{72E5A1B4-9F07-4DD0-8512-E3D7D4AC5AEE}" dt="2022-07-09T07:52:32.529" v="3769"/>
          <ac:spMkLst>
            <pc:docMk/>
            <pc:sldMk cId="3072171074" sldId="259"/>
            <ac:spMk id="242" creationId="{D403633A-1498-4AC5-B81C-C3B6224F8E68}"/>
          </ac:spMkLst>
        </pc:spChg>
        <pc:spChg chg="add del mod">
          <ac:chgData name="Annie Gilmore Bryant" userId="f7d795f2-1209-4b52-90c4-738122001f90" providerId="ADAL" clId="{72E5A1B4-9F07-4DD0-8512-E3D7D4AC5AEE}" dt="2022-07-09T07:52:32.529" v="3769"/>
          <ac:spMkLst>
            <pc:docMk/>
            <pc:sldMk cId="3072171074" sldId="259"/>
            <ac:spMk id="243" creationId="{7E66A9FD-89D5-448A-939E-E24616A8AD54}"/>
          </ac:spMkLst>
        </pc:spChg>
        <pc:spChg chg="add del mod">
          <ac:chgData name="Annie Gilmore Bryant" userId="f7d795f2-1209-4b52-90c4-738122001f90" providerId="ADAL" clId="{72E5A1B4-9F07-4DD0-8512-E3D7D4AC5AEE}" dt="2022-07-09T07:52:32.529" v="3769"/>
          <ac:spMkLst>
            <pc:docMk/>
            <pc:sldMk cId="3072171074" sldId="259"/>
            <ac:spMk id="244" creationId="{EF8808B2-0754-4F2E-97D9-B684D21DBBDB}"/>
          </ac:spMkLst>
        </pc:spChg>
        <pc:spChg chg="add del mod">
          <ac:chgData name="Annie Gilmore Bryant" userId="f7d795f2-1209-4b52-90c4-738122001f90" providerId="ADAL" clId="{72E5A1B4-9F07-4DD0-8512-E3D7D4AC5AEE}" dt="2022-07-09T07:52:32.529" v="3769"/>
          <ac:spMkLst>
            <pc:docMk/>
            <pc:sldMk cId="3072171074" sldId="259"/>
            <ac:spMk id="245" creationId="{B747C438-6845-4091-9042-EE6E277E574D}"/>
          </ac:spMkLst>
        </pc:spChg>
        <pc:spChg chg="add del mod">
          <ac:chgData name="Annie Gilmore Bryant" userId="f7d795f2-1209-4b52-90c4-738122001f90" providerId="ADAL" clId="{72E5A1B4-9F07-4DD0-8512-E3D7D4AC5AEE}" dt="2022-07-09T07:52:32.529" v="3769"/>
          <ac:spMkLst>
            <pc:docMk/>
            <pc:sldMk cId="3072171074" sldId="259"/>
            <ac:spMk id="246" creationId="{977750D3-983C-46B8-A2A1-66A2A53D519A}"/>
          </ac:spMkLst>
        </pc:spChg>
        <pc:spChg chg="add del mod">
          <ac:chgData name="Annie Gilmore Bryant" userId="f7d795f2-1209-4b52-90c4-738122001f90" providerId="ADAL" clId="{72E5A1B4-9F07-4DD0-8512-E3D7D4AC5AEE}" dt="2022-07-09T07:52:32.529" v="3769"/>
          <ac:spMkLst>
            <pc:docMk/>
            <pc:sldMk cId="3072171074" sldId="259"/>
            <ac:spMk id="247" creationId="{CFAD65BF-77A0-4DB7-9B4E-1CA317109E04}"/>
          </ac:spMkLst>
        </pc:spChg>
        <pc:spChg chg="add del mod">
          <ac:chgData name="Annie Gilmore Bryant" userId="f7d795f2-1209-4b52-90c4-738122001f90" providerId="ADAL" clId="{72E5A1B4-9F07-4DD0-8512-E3D7D4AC5AEE}" dt="2022-07-09T07:52:32.529" v="3769"/>
          <ac:spMkLst>
            <pc:docMk/>
            <pc:sldMk cId="3072171074" sldId="259"/>
            <ac:spMk id="252" creationId="{8751592E-6976-4EB9-86DA-0B8B6793C785}"/>
          </ac:spMkLst>
        </pc:spChg>
        <pc:spChg chg="add del mod">
          <ac:chgData name="Annie Gilmore Bryant" userId="f7d795f2-1209-4b52-90c4-738122001f90" providerId="ADAL" clId="{72E5A1B4-9F07-4DD0-8512-E3D7D4AC5AEE}" dt="2022-07-09T07:52:32.529" v="3769"/>
          <ac:spMkLst>
            <pc:docMk/>
            <pc:sldMk cId="3072171074" sldId="259"/>
            <ac:spMk id="253" creationId="{B9F52924-422D-48DF-A440-7A2FE9D40FC3}"/>
          </ac:spMkLst>
        </pc:spChg>
        <pc:spChg chg="add del mod">
          <ac:chgData name="Annie Gilmore Bryant" userId="f7d795f2-1209-4b52-90c4-738122001f90" providerId="ADAL" clId="{72E5A1B4-9F07-4DD0-8512-E3D7D4AC5AEE}" dt="2022-07-09T07:52:32.529" v="3769"/>
          <ac:spMkLst>
            <pc:docMk/>
            <pc:sldMk cId="3072171074" sldId="259"/>
            <ac:spMk id="254" creationId="{C75855F9-6887-49AA-890E-90F728C7A1EE}"/>
          </ac:spMkLst>
        </pc:spChg>
        <pc:spChg chg="add del mod">
          <ac:chgData name="Annie Gilmore Bryant" userId="f7d795f2-1209-4b52-90c4-738122001f90" providerId="ADAL" clId="{72E5A1B4-9F07-4DD0-8512-E3D7D4AC5AEE}" dt="2022-07-09T07:52:32.529" v="3769"/>
          <ac:spMkLst>
            <pc:docMk/>
            <pc:sldMk cId="3072171074" sldId="259"/>
            <ac:spMk id="255" creationId="{466BAC4D-F2B8-4F59-A8FE-AC6C46DFD68A}"/>
          </ac:spMkLst>
        </pc:spChg>
        <pc:spChg chg="add del mod">
          <ac:chgData name="Annie Gilmore Bryant" userId="f7d795f2-1209-4b52-90c4-738122001f90" providerId="ADAL" clId="{72E5A1B4-9F07-4DD0-8512-E3D7D4AC5AEE}" dt="2022-07-09T07:52:32.529" v="3769"/>
          <ac:spMkLst>
            <pc:docMk/>
            <pc:sldMk cId="3072171074" sldId="259"/>
            <ac:spMk id="256" creationId="{E153CC5E-F669-430C-A80B-268AFC197767}"/>
          </ac:spMkLst>
        </pc:spChg>
        <pc:spChg chg="add del mod">
          <ac:chgData name="Annie Gilmore Bryant" userId="f7d795f2-1209-4b52-90c4-738122001f90" providerId="ADAL" clId="{72E5A1B4-9F07-4DD0-8512-E3D7D4AC5AEE}" dt="2022-07-09T07:52:32.529" v="3769"/>
          <ac:spMkLst>
            <pc:docMk/>
            <pc:sldMk cId="3072171074" sldId="259"/>
            <ac:spMk id="257" creationId="{8F0D3446-016F-4A98-9DC6-BB06A714C03F}"/>
          </ac:spMkLst>
        </pc:spChg>
        <pc:spChg chg="add del mod">
          <ac:chgData name="Annie Gilmore Bryant" userId="f7d795f2-1209-4b52-90c4-738122001f90" providerId="ADAL" clId="{72E5A1B4-9F07-4DD0-8512-E3D7D4AC5AEE}" dt="2022-07-09T07:52:32.529" v="3769"/>
          <ac:spMkLst>
            <pc:docMk/>
            <pc:sldMk cId="3072171074" sldId="259"/>
            <ac:spMk id="258" creationId="{BEF080A9-F097-4661-9C01-8860C38D1C5C}"/>
          </ac:spMkLst>
        </pc:spChg>
        <pc:spChg chg="add del mod">
          <ac:chgData name="Annie Gilmore Bryant" userId="f7d795f2-1209-4b52-90c4-738122001f90" providerId="ADAL" clId="{72E5A1B4-9F07-4DD0-8512-E3D7D4AC5AEE}" dt="2022-07-09T07:52:32.529" v="3769"/>
          <ac:spMkLst>
            <pc:docMk/>
            <pc:sldMk cId="3072171074" sldId="259"/>
            <ac:spMk id="259" creationId="{E6925DF8-4B09-4D3C-8E8C-87B7231E480F}"/>
          </ac:spMkLst>
        </pc:spChg>
        <pc:spChg chg="add del mod">
          <ac:chgData name="Annie Gilmore Bryant" userId="f7d795f2-1209-4b52-90c4-738122001f90" providerId="ADAL" clId="{72E5A1B4-9F07-4DD0-8512-E3D7D4AC5AEE}" dt="2022-07-09T07:52:32.529" v="3769"/>
          <ac:spMkLst>
            <pc:docMk/>
            <pc:sldMk cId="3072171074" sldId="259"/>
            <ac:spMk id="260" creationId="{A5F5754F-1749-447F-9EF1-46D2D5E570F9}"/>
          </ac:spMkLst>
        </pc:spChg>
        <pc:spChg chg="add del mod">
          <ac:chgData name="Annie Gilmore Bryant" userId="f7d795f2-1209-4b52-90c4-738122001f90" providerId="ADAL" clId="{72E5A1B4-9F07-4DD0-8512-E3D7D4AC5AEE}" dt="2022-07-09T07:52:32.529" v="3769"/>
          <ac:spMkLst>
            <pc:docMk/>
            <pc:sldMk cId="3072171074" sldId="259"/>
            <ac:spMk id="261" creationId="{7D36FDF8-9124-405A-98E2-1BC406977936}"/>
          </ac:spMkLst>
        </pc:spChg>
        <pc:spChg chg="add del mod">
          <ac:chgData name="Annie Gilmore Bryant" userId="f7d795f2-1209-4b52-90c4-738122001f90" providerId="ADAL" clId="{72E5A1B4-9F07-4DD0-8512-E3D7D4AC5AEE}" dt="2022-07-09T07:52:32.529" v="3769"/>
          <ac:spMkLst>
            <pc:docMk/>
            <pc:sldMk cId="3072171074" sldId="259"/>
            <ac:spMk id="262" creationId="{EF061407-5D52-4222-A32A-68162A2A02D4}"/>
          </ac:spMkLst>
        </pc:spChg>
        <pc:spChg chg="add del mod">
          <ac:chgData name="Annie Gilmore Bryant" userId="f7d795f2-1209-4b52-90c4-738122001f90" providerId="ADAL" clId="{72E5A1B4-9F07-4DD0-8512-E3D7D4AC5AEE}" dt="2022-07-09T07:52:32.529" v="3769"/>
          <ac:spMkLst>
            <pc:docMk/>
            <pc:sldMk cId="3072171074" sldId="259"/>
            <ac:spMk id="263" creationId="{A0E1ADDE-7CCA-4578-96DD-2F7DA53DBAE7}"/>
          </ac:spMkLst>
        </pc:spChg>
        <pc:spChg chg="add del mod">
          <ac:chgData name="Annie Gilmore Bryant" userId="f7d795f2-1209-4b52-90c4-738122001f90" providerId="ADAL" clId="{72E5A1B4-9F07-4DD0-8512-E3D7D4AC5AEE}" dt="2022-07-09T07:52:32.529" v="3769"/>
          <ac:spMkLst>
            <pc:docMk/>
            <pc:sldMk cId="3072171074" sldId="259"/>
            <ac:spMk id="265" creationId="{2BB0758E-625B-44D3-9067-0604F7BB7FC3}"/>
          </ac:spMkLst>
        </pc:spChg>
        <pc:spChg chg="add del mod">
          <ac:chgData name="Annie Gilmore Bryant" userId="f7d795f2-1209-4b52-90c4-738122001f90" providerId="ADAL" clId="{72E5A1B4-9F07-4DD0-8512-E3D7D4AC5AEE}" dt="2022-07-09T07:52:32.529" v="3769"/>
          <ac:spMkLst>
            <pc:docMk/>
            <pc:sldMk cId="3072171074" sldId="259"/>
            <ac:spMk id="266" creationId="{B4CEA144-83A3-4BB2-9160-83EEED8C74EE}"/>
          </ac:spMkLst>
        </pc:spChg>
        <pc:spChg chg="add del mod">
          <ac:chgData name="Annie Gilmore Bryant" userId="f7d795f2-1209-4b52-90c4-738122001f90" providerId="ADAL" clId="{72E5A1B4-9F07-4DD0-8512-E3D7D4AC5AEE}" dt="2022-07-09T07:52:32.529" v="3769"/>
          <ac:spMkLst>
            <pc:docMk/>
            <pc:sldMk cId="3072171074" sldId="259"/>
            <ac:spMk id="267" creationId="{C43CD048-685B-4B11-98AB-46BDBE4C3DC6}"/>
          </ac:spMkLst>
        </pc:spChg>
        <pc:spChg chg="add del mod">
          <ac:chgData name="Annie Gilmore Bryant" userId="f7d795f2-1209-4b52-90c4-738122001f90" providerId="ADAL" clId="{72E5A1B4-9F07-4DD0-8512-E3D7D4AC5AEE}" dt="2022-07-09T07:52:32.529" v="3769"/>
          <ac:spMkLst>
            <pc:docMk/>
            <pc:sldMk cId="3072171074" sldId="259"/>
            <ac:spMk id="268" creationId="{086951E5-745C-4872-8D41-F21731603F50}"/>
          </ac:spMkLst>
        </pc:spChg>
        <pc:spChg chg="mod">
          <ac:chgData name="Annie Gilmore Bryant" userId="f7d795f2-1209-4b52-90c4-738122001f90" providerId="ADAL" clId="{72E5A1B4-9F07-4DD0-8512-E3D7D4AC5AEE}" dt="2022-07-09T07:53:02.559" v="3777"/>
          <ac:spMkLst>
            <pc:docMk/>
            <pc:sldMk cId="3072171074" sldId="259"/>
            <ac:spMk id="271" creationId="{9488A445-BD1B-4B8F-8FAC-6A60AAB7984C}"/>
          </ac:spMkLst>
        </pc:spChg>
        <pc:spChg chg="mod">
          <ac:chgData name="Annie Gilmore Bryant" userId="f7d795f2-1209-4b52-90c4-738122001f90" providerId="ADAL" clId="{72E5A1B4-9F07-4DD0-8512-E3D7D4AC5AEE}" dt="2022-07-09T07:53:02.559" v="3777"/>
          <ac:spMkLst>
            <pc:docMk/>
            <pc:sldMk cId="3072171074" sldId="259"/>
            <ac:spMk id="272" creationId="{407CA3AE-A4AB-435D-94C4-F5AC1FA417C8}"/>
          </ac:spMkLst>
        </pc:spChg>
        <pc:spChg chg="mod">
          <ac:chgData name="Annie Gilmore Bryant" userId="f7d795f2-1209-4b52-90c4-738122001f90" providerId="ADAL" clId="{72E5A1B4-9F07-4DD0-8512-E3D7D4AC5AEE}" dt="2022-07-09T07:53:02.559" v="3777"/>
          <ac:spMkLst>
            <pc:docMk/>
            <pc:sldMk cId="3072171074" sldId="259"/>
            <ac:spMk id="273" creationId="{70670C2E-DBEF-42B5-BECD-B595161DA3E0}"/>
          </ac:spMkLst>
        </pc:spChg>
        <pc:spChg chg="mod">
          <ac:chgData name="Annie Gilmore Bryant" userId="f7d795f2-1209-4b52-90c4-738122001f90" providerId="ADAL" clId="{72E5A1B4-9F07-4DD0-8512-E3D7D4AC5AEE}" dt="2022-07-09T07:53:02.559" v="3777"/>
          <ac:spMkLst>
            <pc:docMk/>
            <pc:sldMk cId="3072171074" sldId="259"/>
            <ac:spMk id="274" creationId="{2D4E6FDF-7389-4E51-994B-CE357B37BEE3}"/>
          </ac:spMkLst>
        </pc:spChg>
        <pc:spChg chg="mod">
          <ac:chgData name="Annie Gilmore Bryant" userId="f7d795f2-1209-4b52-90c4-738122001f90" providerId="ADAL" clId="{72E5A1B4-9F07-4DD0-8512-E3D7D4AC5AEE}" dt="2022-07-09T07:53:02.559" v="3777"/>
          <ac:spMkLst>
            <pc:docMk/>
            <pc:sldMk cId="3072171074" sldId="259"/>
            <ac:spMk id="275" creationId="{3135A571-AEFB-48E2-80AD-FB0D261BDC8A}"/>
          </ac:spMkLst>
        </pc:spChg>
        <pc:spChg chg="mod">
          <ac:chgData name="Annie Gilmore Bryant" userId="f7d795f2-1209-4b52-90c4-738122001f90" providerId="ADAL" clId="{72E5A1B4-9F07-4DD0-8512-E3D7D4AC5AEE}" dt="2022-07-09T07:53:02.559" v="3777"/>
          <ac:spMkLst>
            <pc:docMk/>
            <pc:sldMk cId="3072171074" sldId="259"/>
            <ac:spMk id="276" creationId="{88BB4263-BFF4-4332-B028-4CD3803EEAB5}"/>
          </ac:spMkLst>
        </pc:spChg>
        <pc:spChg chg="mod">
          <ac:chgData name="Annie Gilmore Bryant" userId="f7d795f2-1209-4b52-90c4-738122001f90" providerId="ADAL" clId="{72E5A1B4-9F07-4DD0-8512-E3D7D4AC5AEE}" dt="2022-07-09T07:53:02.559" v="3777"/>
          <ac:spMkLst>
            <pc:docMk/>
            <pc:sldMk cId="3072171074" sldId="259"/>
            <ac:spMk id="277" creationId="{1551372B-715C-483C-8058-F85BF0B41BC5}"/>
          </ac:spMkLst>
        </pc:spChg>
        <pc:spChg chg="mod">
          <ac:chgData name="Annie Gilmore Bryant" userId="f7d795f2-1209-4b52-90c4-738122001f90" providerId="ADAL" clId="{72E5A1B4-9F07-4DD0-8512-E3D7D4AC5AEE}" dt="2022-07-09T07:53:02.559" v="3777"/>
          <ac:spMkLst>
            <pc:docMk/>
            <pc:sldMk cId="3072171074" sldId="259"/>
            <ac:spMk id="278" creationId="{A19D4AC7-837A-4440-960C-A2CA5A7463EE}"/>
          </ac:spMkLst>
        </pc:spChg>
        <pc:spChg chg="mod">
          <ac:chgData name="Annie Gilmore Bryant" userId="f7d795f2-1209-4b52-90c4-738122001f90" providerId="ADAL" clId="{72E5A1B4-9F07-4DD0-8512-E3D7D4AC5AEE}" dt="2022-07-09T07:53:02.559" v="3777"/>
          <ac:spMkLst>
            <pc:docMk/>
            <pc:sldMk cId="3072171074" sldId="259"/>
            <ac:spMk id="279" creationId="{510615FC-1284-4CB5-8407-7823CAC337B6}"/>
          </ac:spMkLst>
        </pc:spChg>
        <pc:spChg chg="mod">
          <ac:chgData name="Annie Gilmore Bryant" userId="f7d795f2-1209-4b52-90c4-738122001f90" providerId="ADAL" clId="{72E5A1B4-9F07-4DD0-8512-E3D7D4AC5AEE}" dt="2022-07-09T07:53:02.559" v="3777"/>
          <ac:spMkLst>
            <pc:docMk/>
            <pc:sldMk cId="3072171074" sldId="259"/>
            <ac:spMk id="280" creationId="{9C8BDF04-9C32-4E68-A7D7-3770EA413A75}"/>
          </ac:spMkLst>
        </pc:spChg>
        <pc:spChg chg="mod">
          <ac:chgData name="Annie Gilmore Bryant" userId="f7d795f2-1209-4b52-90c4-738122001f90" providerId="ADAL" clId="{72E5A1B4-9F07-4DD0-8512-E3D7D4AC5AEE}" dt="2022-07-09T07:53:02.559" v="3777"/>
          <ac:spMkLst>
            <pc:docMk/>
            <pc:sldMk cId="3072171074" sldId="259"/>
            <ac:spMk id="281" creationId="{B814B3EE-9880-4BC9-A768-DB9FD9369628}"/>
          </ac:spMkLst>
        </pc:spChg>
        <pc:spChg chg="mod">
          <ac:chgData name="Annie Gilmore Bryant" userId="f7d795f2-1209-4b52-90c4-738122001f90" providerId="ADAL" clId="{72E5A1B4-9F07-4DD0-8512-E3D7D4AC5AEE}" dt="2022-07-09T07:53:02.559" v="3777"/>
          <ac:spMkLst>
            <pc:docMk/>
            <pc:sldMk cId="3072171074" sldId="259"/>
            <ac:spMk id="282" creationId="{5589C303-965D-4637-B9F9-9464486B314D}"/>
          </ac:spMkLst>
        </pc:spChg>
        <pc:spChg chg="add mod">
          <ac:chgData name="Annie Gilmore Bryant" userId="f7d795f2-1209-4b52-90c4-738122001f90" providerId="ADAL" clId="{72E5A1B4-9F07-4DD0-8512-E3D7D4AC5AEE}" dt="2022-07-09T07:53:03.531" v="3778" actId="164"/>
          <ac:spMkLst>
            <pc:docMk/>
            <pc:sldMk cId="3072171074" sldId="259"/>
            <ac:spMk id="289" creationId="{04C4F158-2C3A-4D24-A6C4-DA21457F52BF}"/>
          </ac:spMkLst>
        </pc:spChg>
        <pc:spChg chg="add mod">
          <ac:chgData name="Annie Gilmore Bryant" userId="f7d795f2-1209-4b52-90c4-738122001f90" providerId="ADAL" clId="{72E5A1B4-9F07-4DD0-8512-E3D7D4AC5AEE}" dt="2022-07-09T07:53:03.531" v="3778" actId="164"/>
          <ac:spMkLst>
            <pc:docMk/>
            <pc:sldMk cId="3072171074" sldId="259"/>
            <ac:spMk id="290" creationId="{FA153C3A-C20C-4025-A9CE-E048124FA668}"/>
          </ac:spMkLst>
        </pc:spChg>
        <pc:spChg chg="add mod">
          <ac:chgData name="Annie Gilmore Bryant" userId="f7d795f2-1209-4b52-90c4-738122001f90" providerId="ADAL" clId="{72E5A1B4-9F07-4DD0-8512-E3D7D4AC5AEE}" dt="2022-07-09T07:53:03.531" v="3778" actId="164"/>
          <ac:spMkLst>
            <pc:docMk/>
            <pc:sldMk cId="3072171074" sldId="259"/>
            <ac:spMk id="291" creationId="{E2561D08-7170-4BD4-ADCB-C93B6174D71D}"/>
          </ac:spMkLst>
        </pc:spChg>
        <pc:spChg chg="add mod">
          <ac:chgData name="Annie Gilmore Bryant" userId="f7d795f2-1209-4b52-90c4-738122001f90" providerId="ADAL" clId="{72E5A1B4-9F07-4DD0-8512-E3D7D4AC5AEE}" dt="2022-07-09T07:53:03.531" v="3778" actId="164"/>
          <ac:spMkLst>
            <pc:docMk/>
            <pc:sldMk cId="3072171074" sldId="259"/>
            <ac:spMk id="292" creationId="{ECEC0B4A-CC2C-4C35-B061-1967CF007859}"/>
          </ac:spMkLst>
        </pc:spChg>
        <pc:spChg chg="add mod">
          <ac:chgData name="Annie Gilmore Bryant" userId="f7d795f2-1209-4b52-90c4-738122001f90" providerId="ADAL" clId="{72E5A1B4-9F07-4DD0-8512-E3D7D4AC5AEE}" dt="2022-07-09T07:53:03.531" v="3778" actId="164"/>
          <ac:spMkLst>
            <pc:docMk/>
            <pc:sldMk cId="3072171074" sldId="259"/>
            <ac:spMk id="293" creationId="{4DBBAFCF-BDF0-4CB0-ABC3-B731BE6804F1}"/>
          </ac:spMkLst>
        </pc:spChg>
        <pc:spChg chg="add mod">
          <ac:chgData name="Annie Gilmore Bryant" userId="f7d795f2-1209-4b52-90c4-738122001f90" providerId="ADAL" clId="{72E5A1B4-9F07-4DD0-8512-E3D7D4AC5AEE}" dt="2022-07-09T07:53:03.531" v="3778" actId="164"/>
          <ac:spMkLst>
            <pc:docMk/>
            <pc:sldMk cId="3072171074" sldId="259"/>
            <ac:spMk id="294" creationId="{1D73041D-B23B-47EF-B2C0-72AA645C47E7}"/>
          </ac:spMkLst>
        </pc:spChg>
        <pc:spChg chg="add mod">
          <ac:chgData name="Annie Gilmore Bryant" userId="f7d795f2-1209-4b52-90c4-738122001f90" providerId="ADAL" clId="{72E5A1B4-9F07-4DD0-8512-E3D7D4AC5AEE}" dt="2022-07-09T07:53:03.531" v="3778" actId="164"/>
          <ac:spMkLst>
            <pc:docMk/>
            <pc:sldMk cId="3072171074" sldId="259"/>
            <ac:spMk id="295" creationId="{60FF01A9-3BCD-499A-B692-1E793865B82E}"/>
          </ac:spMkLst>
        </pc:spChg>
        <pc:spChg chg="add mod">
          <ac:chgData name="Annie Gilmore Bryant" userId="f7d795f2-1209-4b52-90c4-738122001f90" providerId="ADAL" clId="{72E5A1B4-9F07-4DD0-8512-E3D7D4AC5AEE}" dt="2022-07-09T07:53:03.531" v="3778" actId="164"/>
          <ac:spMkLst>
            <pc:docMk/>
            <pc:sldMk cId="3072171074" sldId="259"/>
            <ac:spMk id="296" creationId="{B3FA1F56-3647-4DE1-A4D7-222A26D74291}"/>
          </ac:spMkLst>
        </pc:spChg>
        <pc:spChg chg="add mod">
          <ac:chgData name="Annie Gilmore Bryant" userId="f7d795f2-1209-4b52-90c4-738122001f90" providerId="ADAL" clId="{72E5A1B4-9F07-4DD0-8512-E3D7D4AC5AEE}" dt="2022-07-09T07:53:03.531" v="3778" actId="164"/>
          <ac:spMkLst>
            <pc:docMk/>
            <pc:sldMk cId="3072171074" sldId="259"/>
            <ac:spMk id="297" creationId="{4C67170D-DC0A-410C-8A1B-53615B5BEBFA}"/>
          </ac:spMkLst>
        </pc:spChg>
        <pc:spChg chg="add mod">
          <ac:chgData name="Annie Gilmore Bryant" userId="f7d795f2-1209-4b52-90c4-738122001f90" providerId="ADAL" clId="{72E5A1B4-9F07-4DD0-8512-E3D7D4AC5AEE}" dt="2022-07-09T07:53:03.531" v="3778" actId="164"/>
          <ac:spMkLst>
            <pc:docMk/>
            <pc:sldMk cId="3072171074" sldId="259"/>
            <ac:spMk id="298" creationId="{063942BF-A10E-4804-98E8-644CA68D05E3}"/>
          </ac:spMkLst>
        </pc:spChg>
        <pc:spChg chg="add mod">
          <ac:chgData name="Annie Gilmore Bryant" userId="f7d795f2-1209-4b52-90c4-738122001f90" providerId="ADAL" clId="{72E5A1B4-9F07-4DD0-8512-E3D7D4AC5AEE}" dt="2022-07-09T07:53:03.531" v="3778" actId="164"/>
          <ac:spMkLst>
            <pc:docMk/>
            <pc:sldMk cId="3072171074" sldId="259"/>
            <ac:spMk id="299" creationId="{AC16F6C2-4AD9-49AB-9BC0-76D43A00D6BF}"/>
          </ac:spMkLst>
        </pc:spChg>
        <pc:spChg chg="add mod">
          <ac:chgData name="Annie Gilmore Bryant" userId="f7d795f2-1209-4b52-90c4-738122001f90" providerId="ADAL" clId="{72E5A1B4-9F07-4DD0-8512-E3D7D4AC5AEE}" dt="2022-07-09T07:53:03.531" v="3778" actId="164"/>
          <ac:spMkLst>
            <pc:docMk/>
            <pc:sldMk cId="3072171074" sldId="259"/>
            <ac:spMk id="300" creationId="{4E52E33A-967D-490F-A3D1-6A43E09B945E}"/>
          </ac:spMkLst>
        </pc:spChg>
        <pc:spChg chg="add mod">
          <ac:chgData name="Annie Gilmore Bryant" userId="f7d795f2-1209-4b52-90c4-738122001f90" providerId="ADAL" clId="{72E5A1B4-9F07-4DD0-8512-E3D7D4AC5AEE}" dt="2022-07-09T07:53:03.531" v="3778" actId="164"/>
          <ac:spMkLst>
            <pc:docMk/>
            <pc:sldMk cId="3072171074" sldId="259"/>
            <ac:spMk id="305" creationId="{0DCD1B65-17F8-4CBF-9931-46DB1060002F}"/>
          </ac:spMkLst>
        </pc:spChg>
        <pc:spChg chg="add mod">
          <ac:chgData name="Annie Gilmore Bryant" userId="f7d795f2-1209-4b52-90c4-738122001f90" providerId="ADAL" clId="{72E5A1B4-9F07-4DD0-8512-E3D7D4AC5AEE}" dt="2022-07-09T07:53:03.531" v="3778" actId="164"/>
          <ac:spMkLst>
            <pc:docMk/>
            <pc:sldMk cId="3072171074" sldId="259"/>
            <ac:spMk id="306" creationId="{2F8B5BD6-5CCA-40CA-8C1D-6766EFB48FFC}"/>
          </ac:spMkLst>
        </pc:spChg>
        <pc:spChg chg="add mod">
          <ac:chgData name="Annie Gilmore Bryant" userId="f7d795f2-1209-4b52-90c4-738122001f90" providerId="ADAL" clId="{72E5A1B4-9F07-4DD0-8512-E3D7D4AC5AEE}" dt="2022-07-09T07:53:03.531" v="3778" actId="164"/>
          <ac:spMkLst>
            <pc:docMk/>
            <pc:sldMk cId="3072171074" sldId="259"/>
            <ac:spMk id="307" creationId="{6B5E9937-EB96-4229-9FC4-E1DE3A4D8838}"/>
          </ac:spMkLst>
        </pc:spChg>
        <pc:spChg chg="add mod">
          <ac:chgData name="Annie Gilmore Bryant" userId="f7d795f2-1209-4b52-90c4-738122001f90" providerId="ADAL" clId="{72E5A1B4-9F07-4DD0-8512-E3D7D4AC5AEE}" dt="2022-07-09T07:53:03.531" v="3778" actId="164"/>
          <ac:spMkLst>
            <pc:docMk/>
            <pc:sldMk cId="3072171074" sldId="259"/>
            <ac:spMk id="308" creationId="{D8BDAF8F-515D-4454-A528-E68D2DD26737}"/>
          </ac:spMkLst>
        </pc:spChg>
        <pc:spChg chg="add mod">
          <ac:chgData name="Annie Gilmore Bryant" userId="f7d795f2-1209-4b52-90c4-738122001f90" providerId="ADAL" clId="{72E5A1B4-9F07-4DD0-8512-E3D7D4AC5AEE}" dt="2022-07-09T07:53:03.531" v="3778" actId="164"/>
          <ac:spMkLst>
            <pc:docMk/>
            <pc:sldMk cId="3072171074" sldId="259"/>
            <ac:spMk id="309" creationId="{1C3E18CB-95E6-40C1-AA50-88B3ABA56A4C}"/>
          </ac:spMkLst>
        </pc:spChg>
        <pc:spChg chg="add mod">
          <ac:chgData name="Annie Gilmore Bryant" userId="f7d795f2-1209-4b52-90c4-738122001f90" providerId="ADAL" clId="{72E5A1B4-9F07-4DD0-8512-E3D7D4AC5AEE}" dt="2022-07-09T07:53:03.531" v="3778" actId="164"/>
          <ac:spMkLst>
            <pc:docMk/>
            <pc:sldMk cId="3072171074" sldId="259"/>
            <ac:spMk id="310" creationId="{6BF5008A-06C2-47E9-B793-E49BA3590AA8}"/>
          </ac:spMkLst>
        </pc:spChg>
        <pc:spChg chg="add mod">
          <ac:chgData name="Annie Gilmore Bryant" userId="f7d795f2-1209-4b52-90c4-738122001f90" providerId="ADAL" clId="{72E5A1B4-9F07-4DD0-8512-E3D7D4AC5AEE}" dt="2022-07-09T07:53:03.531" v="3778" actId="164"/>
          <ac:spMkLst>
            <pc:docMk/>
            <pc:sldMk cId="3072171074" sldId="259"/>
            <ac:spMk id="311" creationId="{59B852B3-16CA-49F3-86DC-334A9826DA43}"/>
          </ac:spMkLst>
        </pc:spChg>
        <pc:spChg chg="add mod">
          <ac:chgData name="Annie Gilmore Bryant" userId="f7d795f2-1209-4b52-90c4-738122001f90" providerId="ADAL" clId="{72E5A1B4-9F07-4DD0-8512-E3D7D4AC5AEE}" dt="2022-07-09T07:53:03.531" v="3778" actId="164"/>
          <ac:spMkLst>
            <pc:docMk/>
            <pc:sldMk cId="3072171074" sldId="259"/>
            <ac:spMk id="312" creationId="{D62F25E7-0364-4D97-9535-5E899C0EB8E3}"/>
          </ac:spMkLst>
        </pc:spChg>
        <pc:spChg chg="add mod">
          <ac:chgData name="Annie Gilmore Bryant" userId="f7d795f2-1209-4b52-90c4-738122001f90" providerId="ADAL" clId="{72E5A1B4-9F07-4DD0-8512-E3D7D4AC5AEE}" dt="2022-07-09T07:53:03.531" v="3778" actId="164"/>
          <ac:spMkLst>
            <pc:docMk/>
            <pc:sldMk cId="3072171074" sldId="259"/>
            <ac:spMk id="313" creationId="{C62FC2B5-A5BF-4B18-88CB-18B85DF17A16}"/>
          </ac:spMkLst>
        </pc:spChg>
        <pc:spChg chg="add mod">
          <ac:chgData name="Annie Gilmore Bryant" userId="f7d795f2-1209-4b52-90c4-738122001f90" providerId="ADAL" clId="{72E5A1B4-9F07-4DD0-8512-E3D7D4AC5AEE}" dt="2022-07-09T07:53:03.531" v="3778" actId="164"/>
          <ac:spMkLst>
            <pc:docMk/>
            <pc:sldMk cId="3072171074" sldId="259"/>
            <ac:spMk id="314" creationId="{B692A2A6-E6B8-493F-AF46-FFBC53764631}"/>
          </ac:spMkLst>
        </pc:spChg>
        <pc:spChg chg="add mod">
          <ac:chgData name="Annie Gilmore Bryant" userId="f7d795f2-1209-4b52-90c4-738122001f90" providerId="ADAL" clId="{72E5A1B4-9F07-4DD0-8512-E3D7D4AC5AEE}" dt="2022-07-09T07:53:03.531" v="3778" actId="164"/>
          <ac:spMkLst>
            <pc:docMk/>
            <pc:sldMk cId="3072171074" sldId="259"/>
            <ac:spMk id="315" creationId="{DEACCB2C-76AC-48FD-A837-1C1A8B17DA4B}"/>
          </ac:spMkLst>
        </pc:spChg>
        <pc:spChg chg="add mod">
          <ac:chgData name="Annie Gilmore Bryant" userId="f7d795f2-1209-4b52-90c4-738122001f90" providerId="ADAL" clId="{72E5A1B4-9F07-4DD0-8512-E3D7D4AC5AEE}" dt="2022-07-09T07:53:03.531" v="3778" actId="164"/>
          <ac:spMkLst>
            <pc:docMk/>
            <pc:sldMk cId="3072171074" sldId="259"/>
            <ac:spMk id="316" creationId="{2A91DF35-C566-4977-9EAF-8CB52ECB22DF}"/>
          </ac:spMkLst>
        </pc:spChg>
        <pc:spChg chg="add mod">
          <ac:chgData name="Annie Gilmore Bryant" userId="f7d795f2-1209-4b52-90c4-738122001f90" providerId="ADAL" clId="{72E5A1B4-9F07-4DD0-8512-E3D7D4AC5AEE}" dt="2022-07-09T07:53:48.802" v="3823" actId="20577"/>
          <ac:spMkLst>
            <pc:docMk/>
            <pc:sldMk cId="3072171074" sldId="259"/>
            <ac:spMk id="318" creationId="{2C566520-A2E9-4B45-8E6E-718E25A90F75}"/>
          </ac:spMkLst>
        </pc:spChg>
        <pc:spChg chg="add mod">
          <ac:chgData name="Annie Gilmore Bryant" userId="f7d795f2-1209-4b52-90c4-738122001f90" providerId="ADAL" clId="{72E5A1B4-9F07-4DD0-8512-E3D7D4AC5AEE}" dt="2022-07-09T07:54:44.956" v="3825" actId="20577"/>
          <ac:spMkLst>
            <pc:docMk/>
            <pc:sldMk cId="3072171074" sldId="259"/>
            <ac:spMk id="319" creationId="{7156B6D3-9354-4E06-A01B-B66BAEA7B35E}"/>
          </ac:spMkLst>
        </pc:spChg>
        <pc:spChg chg="add mod">
          <ac:chgData name="Annie Gilmore Bryant" userId="f7d795f2-1209-4b52-90c4-738122001f90" providerId="ADAL" clId="{72E5A1B4-9F07-4DD0-8512-E3D7D4AC5AEE}" dt="2022-07-09T08:18:04.493" v="4925" actId="20577"/>
          <ac:spMkLst>
            <pc:docMk/>
            <pc:sldMk cId="3072171074" sldId="259"/>
            <ac:spMk id="320" creationId="{4FE46AC3-7C39-49C3-A8E4-A3EAE2261AB3}"/>
          </ac:spMkLst>
        </pc:spChg>
        <pc:spChg chg="add mod">
          <ac:chgData name="Annie Gilmore Bryant" userId="f7d795f2-1209-4b52-90c4-738122001f90" providerId="ADAL" clId="{72E5A1B4-9F07-4DD0-8512-E3D7D4AC5AEE}" dt="2022-07-09T07:53:03.531" v="3778" actId="164"/>
          <ac:spMkLst>
            <pc:docMk/>
            <pc:sldMk cId="3072171074" sldId="259"/>
            <ac:spMk id="321" creationId="{D86DDCFE-F45B-45F4-A5B7-954BFE5F46C2}"/>
          </ac:spMkLst>
        </pc:spChg>
        <pc:spChg chg="add mod">
          <ac:chgData name="Annie Gilmore Bryant" userId="f7d795f2-1209-4b52-90c4-738122001f90" providerId="ADAL" clId="{72E5A1B4-9F07-4DD0-8512-E3D7D4AC5AEE}" dt="2022-07-09T07:53:34.100" v="3803" actId="14100"/>
          <ac:spMkLst>
            <pc:docMk/>
            <pc:sldMk cId="3072171074" sldId="259"/>
            <ac:spMk id="322" creationId="{479DD01E-5318-475F-87DC-E70CB0787288}"/>
          </ac:spMkLst>
        </pc:spChg>
        <pc:spChg chg="add mod">
          <ac:chgData name="Annie Gilmore Bryant" userId="f7d795f2-1209-4b52-90c4-738122001f90" providerId="ADAL" clId="{72E5A1B4-9F07-4DD0-8512-E3D7D4AC5AEE}" dt="2022-07-09T08:19:02.725" v="4935" actId="1035"/>
          <ac:spMkLst>
            <pc:docMk/>
            <pc:sldMk cId="3072171074" sldId="259"/>
            <ac:spMk id="323" creationId="{947E1599-21BF-4AB2-B4E7-3F19F11D1722}"/>
          </ac:spMkLst>
        </pc:spChg>
        <pc:spChg chg="add mod">
          <ac:chgData name="Annie Gilmore Bryant" userId="f7d795f2-1209-4b52-90c4-738122001f90" providerId="ADAL" clId="{72E5A1B4-9F07-4DD0-8512-E3D7D4AC5AEE}" dt="2022-07-09T08:50:58.252" v="5603" actId="20577"/>
          <ac:spMkLst>
            <pc:docMk/>
            <pc:sldMk cId="3072171074" sldId="259"/>
            <ac:spMk id="324" creationId="{5D848E33-F6D6-466A-9FE5-3797B7A71886}"/>
          </ac:spMkLst>
        </pc:spChg>
        <pc:spChg chg="add del mod">
          <ac:chgData name="Annie Gilmore Bryant" userId="f7d795f2-1209-4b52-90c4-738122001f90" providerId="ADAL" clId="{72E5A1B4-9F07-4DD0-8512-E3D7D4AC5AEE}" dt="2022-07-09T08:10:56.503" v="4433" actId="478"/>
          <ac:spMkLst>
            <pc:docMk/>
            <pc:sldMk cId="3072171074" sldId="259"/>
            <ac:spMk id="327" creationId="{DE51E40D-9BCB-417D-BF33-78C578DE896B}"/>
          </ac:spMkLst>
        </pc:spChg>
        <pc:spChg chg="add mod">
          <ac:chgData name="Annie Gilmore Bryant" userId="f7d795f2-1209-4b52-90c4-738122001f90" providerId="ADAL" clId="{72E5A1B4-9F07-4DD0-8512-E3D7D4AC5AEE}" dt="2022-07-09T08:57:29.148" v="5616" actId="1037"/>
          <ac:spMkLst>
            <pc:docMk/>
            <pc:sldMk cId="3072171074" sldId="259"/>
            <ac:spMk id="329" creationId="{1F48A309-D7C0-4FE4-882D-5C5CFB294C0C}"/>
          </ac:spMkLst>
        </pc:spChg>
        <pc:spChg chg="add mod">
          <ac:chgData name="Annie Gilmore Bryant" userId="f7d795f2-1209-4b52-90c4-738122001f90" providerId="ADAL" clId="{72E5A1B4-9F07-4DD0-8512-E3D7D4AC5AEE}" dt="2022-07-09T08:57:29.148" v="5616" actId="1037"/>
          <ac:spMkLst>
            <pc:docMk/>
            <pc:sldMk cId="3072171074" sldId="259"/>
            <ac:spMk id="330" creationId="{54396E7D-2A0E-4B20-8796-66D857A2DD6E}"/>
          </ac:spMkLst>
        </pc:spChg>
        <pc:spChg chg="add del mod">
          <ac:chgData name="Annie Gilmore Bryant" userId="f7d795f2-1209-4b52-90c4-738122001f90" providerId="ADAL" clId="{72E5A1B4-9F07-4DD0-8512-E3D7D4AC5AEE}" dt="2022-07-09T08:13:27.356" v="4535" actId="478"/>
          <ac:spMkLst>
            <pc:docMk/>
            <pc:sldMk cId="3072171074" sldId="259"/>
            <ac:spMk id="331" creationId="{9CBFFC5A-D1EC-4624-AA38-ED59F4E6C199}"/>
          </ac:spMkLst>
        </pc:spChg>
        <pc:spChg chg="add mod">
          <ac:chgData name="Annie Gilmore Bryant" userId="f7d795f2-1209-4b52-90c4-738122001f90" providerId="ADAL" clId="{72E5A1B4-9F07-4DD0-8512-E3D7D4AC5AEE}" dt="2022-07-09T08:57:29.148" v="5616" actId="1037"/>
          <ac:spMkLst>
            <pc:docMk/>
            <pc:sldMk cId="3072171074" sldId="259"/>
            <ac:spMk id="332" creationId="{E2197DC9-C95C-4E4F-8EEE-F675F089FE9F}"/>
          </ac:spMkLst>
        </pc:spChg>
        <pc:spChg chg="add mod">
          <ac:chgData name="Annie Gilmore Bryant" userId="f7d795f2-1209-4b52-90c4-738122001f90" providerId="ADAL" clId="{72E5A1B4-9F07-4DD0-8512-E3D7D4AC5AEE}" dt="2022-07-09T08:57:29.148" v="5616" actId="1037"/>
          <ac:spMkLst>
            <pc:docMk/>
            <pc:sldMk cId="3072171074" sldId="259"/>
            <ac:spMk id="333" creationId="{EDA58AE5-3589-4856-8F2F-4E560CFE62A8}"/>
          </ac:spMkLst>
        </pc:spChg>
        <pc:spChg chg="add del mod">
          <ac:chgData name="Annie Gilmore Bryant" userId="f7d795f2-1209-4b52-90c4-738122001f90" providerId="ADAL" clId="{72E5A1B4-9F07-4DD0-8512-E3D7D4AC5AEE}" dt="2022-07-09T08:14:22.392" v="4585" actId="478"/>
          <ac:spMkLst>
            <pc:docMk/>
            <pc:sldMk cId="3072171074" sldId="259"/>
            <ac:spMk id="334" creationId="{0F801CE0-F6A7-4D24-A1E4-16C583692B2C}"/>
          </ac:spMkLst>
        </pc:spChg>
        <pc:spChg chg="add mod">
          <ac:chgData name="Annie Gilmore Bryant" userId="f7d795f2-1209-4b52-90c4-738122001f90" providerId="ADAL" clId="{72E5A1B4-9F07-4DD0-8512-E3D7D4AC5AEE}" dt="2022-07-09T08:57:29.148" v="5616" actId="1037"/>
          <ac:spMkLst>
            <pc:docMk/>
            <pc:sldMk cId="3072171074" sldId="259"/>
            <ac:spMk id="335" creationId="{95921AAC-D8B0-48BF-B79F-C8386C2D45AB}"/>
          </ac:spMkLst>
        </pc:spChg>
        <pc:spChg chg="add mod">
          <ac:chgData name="Annie Gilmore Bryant" userId="f7d795f2-1209-4b52-90c4-738122001f90" providerId="ADAL" clId="{72E5A1B4-9F07-4DD0-8512-E3D7D4AC5AEE}" dt="2022-07-09T08:57:29.148" v="5616" actId="1037"/>
          <ac:spMkLst>
            <pc:docMk/>
            <pc:sldMk cId="3072171074" sldId="259"/>
            <ac:spMk id="336" creationId="{F0A3B0FF-662F-46A9-801E-C0275DBA634C}"/>
          </ac:spMkLst>
        </pc:spChg>
        <pc:spChg chg="add mod">
          <ac:chgData name="Annie Gilmore Bryant" userId="f7d795f2-1209-4b52-90c4-738122001f90" providerId="ADAL" clId="{72E5A1B4-9F07-4DD0-8512-E3D7D4AC5AEE}" dt="2022-07-09T08:57:29.148" v="5616" actId="1037"/>
          <ac:spMkLst>
            <pc:docMk/>
            <pc:sldMk cId="3072171074" sldId="259"/>
            <ac:spMk id="338" creationId="{CC523B33-1540-4451-AFDB-9A928A95C22A}"/>
          </ac:spMkLst>
        </pc:spChg>
        <pc:spChg chg="add mod">
          <ac:chgData name="Annie Gilmore Bryant" userId="f7d795f2-1209-4b52-90c4-738122001f90" providerId="ADAL" clId="{72E5A1B4-9F07-4DD0-8512-E3D7D4AC5AEE}" dt="2022-07-09T08:57:29.148" v="5616" actId="1037"/>
          <ac:spMkLst>
            <pc:docMk/>
            <pc:sldMk cId="3072171074" sldId="259"/>
            <ac:spMk id="340" creationId="{3C570123-EFD5-4FA9-86A7-9FAB7736696E}"/>
          </ac:spMkLst>
        </pc:spChg>
        <pc:spChg chg="add del mod">
          <ac:chgData name="Annie Gilmore Bryant" userId="f7d795f2-1209-4b52-90c4-738122001f90" providerId="ADAL" clId="{72E5A1B4-9F07-4DD0-8512-E3D7D4AC5AEE}" dt="2022-07-09T08:13:29.337" v="4537"/>
          <ac:spMkLst>
            <pc:docMk/>
            <pc:sldMk cId="3072171074" sldId="259"/>
            <ac:spMk id="342" creationId="{F23F245C-6EEA-4BD4-A3EA-2A928EE8A5FD}"/>
          </ac:spMkLst>
        </pc:spChg>
        <pc:spChg chg="add del mod">
          <ac:chgData name="Annie Gilmore Bryant" userId="f7d795f2-1209-4b52-90c4-738122001f90" providerId="ADAL" clId="{72E5A1B4-9F07-4DD0-8512-E3D7D4AC5AEE}" dt="2022-07-09T08:13:36.942" v="4541" actId="478"/>
          <ac:spMkLst>
            <pc:docMk/>
            <pc:sldMk cId="3072171074" sldId="259"/>
            <ac:spMk id="343" creationId="{D08BF151-6AC3-4E5B-B749-0F192874BD6D}"/>
          </ac:spMkLst>
        </pc:spChg>
        <pc:spChg chg="add mod">
          <ac:chgData name="Annie Gilmore Bryant" userId="f7d795f2-1209-4b52-90c4-738122001f90" providerId="ADAL" clId="{72E5A1B4-9F07-4DD0-8512-E3D7D4AC5AEE}" dt="2022-07-09T08:57:29.148" v="5616" actId="1037"/>
          <ac:spMkLst>
            <pc:docMk/>
            <pc:sldMk cId="3072171074" sldId="259"/>
            <ac:spMk id="344" creationId="{A153C046-97D4-4891-89D4-A561B0F5BD1D}"/>
          </ac:spMkLst>
        </pc:spChg>
        <pc:spChg chg="add mod">
          <ac:chgData name="Annie Gilmore Bryant" userId="f7d795f2-1209-4b52-90c4-738122001f90" providerId="ADAL" clId="{72E5A1B4-9F07-4DD0-8512-E3D7D4AC5AEE}" dt="2022-07-09T08:57:29.148" v="5616" actId="1037"/>
          <ac:spMkLst>
            <pc:docMk/>
            <pc:sldMk cId="3072171074" sldId="259"/>
            <ac:spMk id="345" creationId="{8B18EA5F-3428-4C89-9ED2-3909CD3ADBF9}"/>
          </ac:spMkLst>
        </pc:spChg>
        <pc:spChg chg="add mod">
          <ac:chgData name="Annie Gilmore Bryant" userId="f7d795f2-1209-4b52-90c4-738122001f90" providerId="ADAL" clId="{72E5A1B4-9F07-4DD0-8512-E3D7D4AC5AEE}" dt="2022-07-09T08:14:43.578" v="4592" actId="571"/>
          <ac:spMkLst>
            <pc:docMk/>
            <pc:sldMk cId="3072171074" sldId="259"/>
            <ac:spMk id="347" creationId="{AD19FC63-28F1-453A-B63E-FF50555539B9}"/>
          </ac:spMkLst>
        </pc:spChg>
        <pc:spChg chg="add mod">
          <ac:chgData name="Annie Gilmore Bryant" userId="f7d795f2-1209-4b52-90c4-738122001f90" providerId="ADAL" clId="{72E5A1B4-9F07-4DD0-8512-E3D7D4AC5AEE}" dt="2022-07-09T08:14:43.578" v="4592" actId="571"/>
          <ac:spMkLst>
            <pc:docMk/>
            <pc:sldMk cId="3072171074" sldId="259"/>
            <ac:spMk id="348" creationId="{0BA4357C-903E-428A-BE69-948311C56255}"/>
          </ac:spMkLst>
        </pc:spChg>
        <pc:spChg chg="add mod">
          <ac:chgData name="Annie Gilmore Bryant" userId="f7d795f2-1209-4b52-90c4-738122001f90" providerId="ADAL" clId="{72E5A1B4-9F07-4DD0-8512-E3D7D4AC5AEE}" dt="2022-07-09T08:14:43.578" v="4592" actId="571"/>
          <ac:spMkLst>
            <pc:docMk/>
            <pc:sldMk cId="3072171074" sldId="259"/>
            <ac:spMk id="350" creationId="{B570CD8B-1BAB-4E3F-86DC-61781CF1F1BC}"/>
          </ac:spMkLst>
        </pc:spChg>
        <pc:spChg chg="add mod">
          <ac:chgData name="Annie Gilmore Bryant" userId="f7d795f2-1209-4b52-90c4-738122001f90" providerId="ADAL" clId="{72E5A1B4-9F07-4DD0-8512-E3D7D4AC5AEE}" dt="2022-07-09T08:14:43.578" v="4592" actId="571"/>
          <ac:spMkLst>
            <pc:docMk/>
            <pc:sldMk cId="3072171074" sldId="259"/>
            <ac:spMk id="351" creationId="{A1AA14E8-58C1-4799-A952-60F7D63D456B}"/>
          </ac:spMkLst>
        </pc:spChg>
        <pc:spChg chg="add mod">
          <ac:chgData name="Annie Gilmore Bryant" userId="f7d795f2-1209-4b52-90c4-738122001f90" providerId="ADAL" clId="{72E5A1B4-9F07-4DD0-8512-E3D7D4AC5AEE}" dt="2022-07-09T08:19:02.725" v="4935" actId="1035"/>
          <ac:spMkLst>
            <pc:docMk/>
            <pc:sldMk cId="3072171074" sldId="259"/>
            <ac:spMk id="352" creationId="{28ED3A0E-6683-426C-8D49-61F0CC9789E4}"/>
          </ac:spMkLst>
        </pc:spChg>
        <pc:spChg chg="mod">
          <ac:chgData name="Annie Gilmore Bryant" userId="f7d795f2-1209-4b52-90c4-738122001f90" providerId="ADAL" clId="{72E5A1B4-9F07-4DD0-8512-E3D7D4AC5AEE}" dt="2022-07-09T08:17:00.339" v="4849"/>
          <ac:spMkLst>
            <pc:docMk/>
            <pc:sldMk cId="3072171074" sldId="259"/>
            <ac:spMk id="356" creationId="{9629ABF3-F3E0-4E82-925D-7A8DE5932E1F}"/>
          </ac:spMkLst>
        </pc:spChg>
        <pc:spChg chg="mod">
          <ac:chgData name="Annie Gilmore Bryant" userId="f7d795f2-1209-4b52-90c4-738122001f90" providerId="ADAL" clId="{72E5A1B4-9F07-4DD0-8512-E3D7D4AC5AEE}" dt="2022-07-09T08:17:00.339" v="4849"/>
          <ac:spMkLst>
            <pc:docMk/>
            <pc:sldMk cId="3072171074" sldId="259"/>
            <ac:spMk id="357" creationId="{C27E6E45-3815-450B-9FB0-23A03E589EC0}"/>
          </ac:spMkLst>
        </pc:spChg>
        <pc:spChg chg="mod">
          <ac:chgData name="Annie Gilmore Bryant" userId="f7d795f2-1209-4b52-90c4-738122001f90" providerId="ADAL" clId="{72E5A1B4-9F07-4DD0-8512-E3D7D4AC5AEE}" dt="2022-07-09T08:17:00.339" v="4849"/>
          <ac:spMkLst>
            <pc:docMk/>
            <pc:sldMk cId="3072171074" sldId="259"/>
            <ac:spMk id="358" creationId="{27C0DB88-BBEB-474E-B25A-8B005CF81684}"/>
          </ac:spMkLst>
        </pc:spChg>
        <pc:spChg chg="mod">
          <ac:chgData name="Annie Gilmore Bryant" userId="f7d795f2-1209-4b52-90c4-738122001f90" providerId="ADAL" clId="{72E5A1B4-9F07-4DD0-8512-E3D7D4AC5AEE}" dt="2022-07-09T08:17:00.339" v="4849"/>
          <ac:spMkLst>
            <pc:docMk/>
            <pc:sldMk cId="3072171074" sldId="259"/>
            <ac:spMk id="359" creationId="{A381D505-A07E-48D2-9F8E-C33DA62064AC}"/>
          </ac:spMkLst>
        </pc:spChg>
        <pc:spChg chg="mod">
          <ac:chgData name="Annie Gilmore Bryant" userId="f7d795f2-1209-4b52-90c4-738122001f90" providerId="ADAL" clId="{72E5A1B4-9F07-4DD0-8512-E3D7D4AC5AEE}" dt="2022-07-09T08:17:00.339" v="4849"/>
          <ac:spMkLst>
            <pc:docMk/>
            <pc:sldMk cId="3072171074" sldId="259"/>
            <ac:spMk id="360" creationId="{D736946F-A193-4439-85EC-0BA7A11ABC06}"/>
          </ac:spMkLst>
        </pc:spChg>
        <pc:spChg chg="mod">
          <ac:chgData name="Annie Gilmore Bryant" userId="f7d795f2-1209-4b52-90c4-738122001f90" providerId="ADAL" clId="{72E5A1B4-9F07-4DD0-8512-E3D7D4AC5AEE}" dt="2022-07-09T08:17:00.339" v="4849"/>
          <ac:spMkLst>
            <pc:docMk/>
            <pc:sldMk cId="3072171074" sldId="259"/>
            <ac:spMk id="361" creationId="{DA6B6E14-E4F1-45BC-B4CB-A63EEA3F30E7}"/>
          </ac:spMkLst>
        </pc:spChg>
        <pc:spChg chg="mod">
          <ac:chgData name="Annie Gilmore Bryant" userId="f7d795f2-1209-4b52-90c4-738122001f90" providerId="ADAL" clId="{72E5A1B4-9F07-4DD0-8512-E3D7D4AC5AEE}" dt="2022-07-09T08:17:00.339" v="4849"/>
          <ac:spMkLst>
            <pc:docMk/>
            <pc:sldMk cId="3072171074" sldId="259"/>
            <ac:spMk id="362" creationId="{723A7632-A311-4212-B7E0-DFFED87F73E9}"/>
          </ac:spMkLst>
        </pc:spChg>
        <pc:spChg chg="mod">
          <ac:chgData name="Annie Gilmore Bryant" userId="f7d795f2-1209-4b52-90c4-738122001f90" providerId="ADAL" clId="{72E5A1B4-9F07-4DD0-8512-E3D7D4AC5AEE}" dt="2022-07-09T08:17:00.339" v="4849"/>
          <ac:spMkLst>
            <pc:docMk/>
            <pc:sldMk cId="3072171074" sldId="259"/>
            <ac:spMk id="363" creationId="{16A706AC-F81B-4701-96C9-CA4D33D2670F}"/>
          </ac:spMkLst>
        </pc:spChg>
        <pc:spChg chg="mod">
          <ac:chgData name="Annie Gilmore Bryant" userId="f7d795f2-1209-4b52-90c4-738122001f90" providerId="ADAL" clId="{72E5A1B4-9F07-4DD0-8512-E3D7D4AC5AEE}" dt="2022-07-09T08:17:00.339" v="4849"/>
          <ac:spMkLst>
            <pc:docMk/>
            <pc:sldMk cId="3072171074" sldId="259"/>
            <ac:spMk id="364" creationId="{006DAFC3-4F27-410B-BD41-A96991D4D250}"/>
          </ac:spMkLst>
        </pc:spChg>
        <pc:spChg chg="mod">
          <ac:chgData name="Annie Gilmore Bryant" userId="f7d795f2-1209-4b52-90c4-738122001f90" providerId="ADAL" clId="{72E5A1B4-9F07-4DD0-8512-E3D7D4AC5AEE}" dt="2022-07-09T08:17:00.339" v="4849"/>
          <ac:spMkLst>
            <pc:docMk/>
            <pc:sldMk cId="3072171074" sldId="259"/>
            <ac:spMk id="365" creationId="{677C7AEB-91F3-493F-95D1-24CE2ADEF7C6}"/>
          </ac:spMkLst>
        </pc:spChg>
        <pc:spChg chg="mod">
          <ac:chgData name="Annie Gilmore Bryant" userId="f7d795f2-1209-4b52-90c4-738122001f90" providerId="ADAL" clId="{72E5A1B4-9F07-4DD0-8512-E3D7D4AC5AEE}" dt="2022-07-09T08:17:00.339" v="4849"/>
          <ac:spMkLst>
            <pc:docMk/>
            <pc:sldMk cId="3072171074" sldId="259"/>
            <ac:spMk id="366" creationId="{81DE792B-8885-478A-BF24-4AD7B7690F8D}"/>
          </ac:spMkLst>
        </pc:spChg>
        <pc:spChg chg="mod">
          <ac:chgData name="Annie Gilmore Bryant" userId="f7d795f2-1209-4b52-90c4-738122001f90" providerId="ADAL" clId="{72E5A1B4-9F07-4DD0-8512-E3D7D4AC5AEE}" dt="2022-07-09T08:17:00.339" v="4849"/>
          <ac:spMkLst>
            <pc:docMk/>
            <pc:sldMk cId="3072171074" sldId="259"/>
            <ac:spMk id="367" creationId="{EF113454-89A7-43E4-A67A-45643BDE0AB6}"/>
          </ac:spMkLst>
        </pc:spChg>
        <pc:spChg chg="mod">
          <ac:chgData name="Annie Gilmore Bryant" userId="f7d795f2-1209-4b52-90c4-738122001f90" providerId="ADAL" clId="{72E5A1B4-9F07-4DD0-8512-E3D7D4AC5AEE}" dt="2022-07-09T08:17:00.339" v="4849"/>
          <ac:spMkLst>
            <pc:docMk/>
            <pc:sldMk cId="3072171074" sldId="259"/>
            <ac:spMk id="370" creationId="{FDBD8492-1DC7-446F-A293-3AACAF0AD9C6}"/>
          </ac:spMkLst>
        </pc:spChg>
        <pc:spChg chg="mod">
          <ac:chgData name="Annie Gilmore Bryant" userId="f7d795f2-1209-4b52-90c4-738122001f90" providerId="ADAL" clId="{72E5A1B4-9F07-4DD0-8512-E3D7D4AC5AEE}" dt="2022-07-09T08:17:00.339" v="4849"/>
          <ac:spMkLst>
            <pc:docMk/>
            <pc:sldMk cId="3072171074" sldId="259"/>
            <ac:spMk id="371" creationId="{51BB48E5-1718-47EF-B853-B2A7FA1E8736}"/>
          </ac:spMkLst>
        </pc:spChg>
        <pc:spChg chg="mod">
          <ac:chgData name="Annie Gilmore Bryant" userId="f7d795f2-1209-4b52-90c4-738122001f90" providerId="ADAL" clId="{72E5A1B4-9F07-4DD0-8512-E3D7D4AC5AEE}" dt="2022-07-09T08:17:00.339" v="4849"/>
          <ac:spMkLst>
            <pc:docMk/>
            <pc:sldMk cId="3072171074" sldId="259"/>
            <ac:spMk id="372" creationId="{498D7925-3BD7-4ABE-B978-AA40E9FD24B7}"/>
          </ac:spMkLst>
        </pc:spChg>
        <pc:spChg chg="mod">
          <ac:chgData name="Annie Gilmore Bryant" userId="f7d795f2-1209-4b52-90c4-738122001f90" providerId="ADAL" clId="{72E5A1B4-9F07-4DD0-8512-E3D7D4AC5AEE}" dt="2022-07-09T08:17:00.339" v="4849"/>
          <ac:spMkLst>
            <pc:docMk/>
            <pc:sldMk cId="3072171074" sldId="259"/>
            <ac:spMk id="373" creationId="{97FF2435-FC82-467C-89AD-2F462558BF58}"/>
          </ac:spMkLst>
        </pc:spChg>
        <pc:spChg chg="mod">
          <ac:chgData name="Annie Gilmore Bryant" userId="f7d795f2-1209-4b52-90c4-738122001f90" providerId="ADAL" clId="{72E5A1B4-9F07-4DD0-8512-E3D7D4AC5AEE}" dt="2022-07-09T08:17:00.339" v="4849"/>
          <ac:spMkLst>
            <pc:docMk/>
            <pc:sldMk cId="3072171074" sldId="259"/>
            <ac:spMk id="374" creationId="{58D5205B-B354-4CDA-BE18-8B99C703673C}"/>
          </ac:spMkLst>
        </pc:spChg>
        <pc:spChg chg="mod">
          <ac:chgData name="Annie Gilmore Bryant" userId="f7d795f2-1209-4b52-90c4-738122001f90" providerId="ADAL" clId="{72E5A1B4-9F07-4DD0-8512-E3D7D4AC5AEE}" dt="2022-07-09T08:17:00.339" v="4849"/>
          <ac:spMkLst>
            <pc:docMk/>
            <pc:sldMk cId="3072171074" sldId="259"/>
            <ac:spMk id="375" creationId="{586CBB6A-BBD2-42E4-A781-B559A389FE1D}"/>
          </ac:spMkLst>
        </pc:spChg>
        <pc:spChg chg="mod">
          <ac:chgData name="Annie Gilmore Bryant" userId="f7d795f2-1209-4b52-90c4-738122001f90" providerId="ADAL" clId="{72E5A1B4-9F07-4DD0-8512-E3D7D4AC5AEE}" dt="2022-07-09T08:17:00.339" v="4849"/>
          <ac:spMkLst>
            <pc:docMk/>
            <pc:sldMk cId="3072171074" sldId="259"/>
            <ac:spMk id="376" creationId="{070B63BE-CCBD-4530-B0A0-FEC4EFC23A42}"/>
          </ac:spMkLst>
        </pc:spChg>
        <pc:spChg chg="mod">
          <ac:chgData name="Annie Gilmore Bryant" userId="f7d795f2-1209-4b52-90c4-738122001f90" providerId="ADAL" clId="{72E5A1B4-9F07-4DD0-8512-E3D7D4AC5AEE}" dt="2022-07-09T08:17:00.339" v="4849"/>
          <ac:spMkLst>
            <pc:docMk/>
            <pc:sldMk cId="3072171074" sldId="259"/>
            <ac:spMk id="377" creationId="{6D68C43E-1726-4456-8F64-759C15BC5B4F}"/>
          </ac:spMkLst>
        </pc:spChg>
        <pc:spChg chg="mod">
          <ac:chgData name="Annie Gilmore Bryant" userId="f7d795f2-1209-4b52-90c4-738122001f90" providerId="ADAL" clId="{72E5A1B4-9F07-4DD0-8512-E3D7D4AC5AEE}" dt="2022-07-09T08:17:00.339" v="4849"/>
          <ac:spMkLst>
            <pc:docMk/>
            <pc:sldMk cId="3072171074" sldId="259"/>
            <ac:spMk id="378" creationId="{EEDE3E73-3AC6-430C-B6C0-13FE93C0E6B2}"/>
          </ac:spMkLst>
        </pc:spChg>
        <pc:spChg chg="mod">
          <ac:chgData name="Annie Gilmore Bryant" userId="f7d795f2-1209-4b52-90c4-738122001f90" providerId="ADAL" clId="{72E5A1B4-9F07-4DD0-8512-E3D7D4AC5AEE}" dt="2022-07-09T08:17:00.339" v="4849"/>
          <ac:spMkLst>
            <pc:docMk/>
            <pc:sldMk cId="3072171074" sldId="259"/>
            <ac:spMk id="379" creationId="{C7E0CB53-DF04-4455-8BDC-9201CA2D7DB4}"/>
          </ac:spMkLst>
        </pc:spChg>
        <pc:spChg chg="mod">
          <ac:chgData name="Annie Gilmore Bryant" userId="f7d795f2-1209-4b52-90c4-738122001f90" providerId="ADAL" clId="{72E5A1B4-9F07-4DD0-8512-E3D7D4AC5AEE}" dt="2022-07-09T08:17:00.339" v="4849"/>
          <ac:spMkLst>
            <pc:docMk/>
            <pc:sldMk cId="3072171074" sldId="259"/>
            <ac:spMk id="380" creationId="{E5EE3DE9-47F0-499D-92F0-1D884D6904C9}"/>
          </ac:spMkLst>
        </pc:spChg>
        <pc:spChg chg="mod">
          <ac:chgData name="Annie Gilmore Bryant" userId="f7d795f2-1209-4b52-90c4-738122001f90" providerId="ADAL" clId="{72E5A1B4-9F07-4DD0-8512-E3D7D4AC5AEE}" dt="2022-07-09T08:17:00.339" v="4849"/>
          <ac:spMkLst>
            <pc:docMk/>
            <pc:sldMk cId="3072171074" sldId="259"/>
            <ac:spMk id="381" creationId="{A0BF70D0-CF68-4908-B813-C187E2E36D54}"/>
          </ac:spMkLst>
        </pc:spChg>
        <pc:spChg chg="mod">
          <ac:chgData name="Annie Gilmore Bryant" userId="f7d795f2-1209-4b52-90c4-738122001f90" providerId="ADAL" clId="{72E5A1B4-9F07-4DD0-8512-E3D7D4AC5AEE}" dt="2022-07-09T08:17:00.339" v="4849"/>
          <ac:spMkLst>
            <pc:docMk/>
            <pc:sldMk cId="3072171074" sldId="259"/>
            <ac:spMk id="383" creationId="{8C47D0C1-5616-4D23-B013-5C8D0093BEAC}"/>
          </ac:spMkLst>
        </pc:spChg>
        <pc:spChg chg="mod">
          <ac:chgData name="Annie Gilmore Bryant" userId="f7d795f2-1209-4b52-90c4-738122001f90" providerId="ADAL" clId="{72E5A1B4-9F07-4DD0-8512-E3D7D4AC5AEE}" dt="2022-07-09T08:17:00.339" v="4849"/>
          <ac:spMkLst>
            <pc:docMk/>
            <pc:sldMk cId="3072171074" sldId="259"/>
            <ac:spMk id="384" creationId="{E459F081-53DB-463B-86EB-E7794627E928}"/>
          </ac:spMkLst>
        </pc:spChg>
        <pc:spChg chg="mod">
          <ac:chgData name="Annie Gilmore Bryant" userId="f7d795f2-1209-4b52-90c4-738122001f90" providerId="ADAL" clId="{72E5A1B4-9F07-4DD0-8512-E3D7D4AC5AEE}" dt="2022-07-09T08:17:00.339" v="4849"/>
          <ac:spMkLst>
            <pc:docMk/>
            <pc:sldMk cId="3072171074" sldId="259"/>
            <ac:spMk id="385" creationId="{DDF6CA1D-D4A4-473F-9D6B-7861AEB6C020}"/>
          </ac:spMkLst>
        </pc:spChg>
        <pc:spChg chg="mod">
          <ac:chgData name="Annie Gilmore Bryant" userId="f7d795f2-1209-4b52-90c4-738122001f90" providerId="ADAL" clId="{72E5A1B4-9F07-4DD0-8512-E3D7D4AC5AEE}" dt="2022-07-09T08:17:00.339" v="4849"/>
          <ac:spMkLst>
            <pc:docMk/>
            <pc:sldMk cId="3072171074" sldId="259"/>
            <ac:spMk id="386" creationId="{6A3BC070-E53A-483C-9748-50CB0D93F56B}"/>
          </ac:spMkLst>
        </pc:spChg>
        <pc:spChg chg="mod">
          <ac:chgData name="Annie Gilmore Bryant" userId="f7d795f2-1209-4b52-90c4-738122001f90" providerId="ADAL" clId="{72E5A1B4-9F07-4DD0-8512-E3D7D4AC5AEE}" dt="2022-07-09T08:17:00.339" v="4849"/>
          <ac:spMkLst>
            <pc:docMk/>
            <pc:sldMk cId="3072171074" sldId="259"/>
            <ac:spMk id="387" creationId="{2836847C-5A60-4CB9-B774-E6B28AFF26BD}"/>
          </ac:spMkLst>
        </pc:spChg>
        <pc:spChg chg="mod">
          <ac:chgData name="Annie Gilmore Bryant" userId="f7d795f2-1209-4b52-90c4-738122001f90" providerId="ADAL" clId="{72E5A1B4-9F07-4DD0-8512-E3D7D4AC5AEE}" dt="2022-07-09T08:17:00.339" v="4849"/>
          <ac:spMkLst>
            <pc:docMk/>
            <pc:sldMk cId="3072171074" sldId="259"/>
            <ac:spMk id="393" creationId="{29FDEF0E-779B-4C17-BC19-0094C68E93F5}"/>
          </ac:spMkLst>
        </pc:spChg>
        <pc:spChg chg="mod">
          <ac:chgData name="Annie Gilmore Bryant" userId="f7d795f2-1209-4b52-90c4-738122001f90" providerId="ADAL" clId="{72E5A1B4-9F07-4DD0-8512-E3D7D4AC5AEE}" dt="2022-07-09T08:17:00.339" v="4849"/>
          <ac:spMkLst>
            <pc:docMk/>
            <pc:sldMk cId="3072171074" sldId="259"/>
            <ac:spMk id="394" creationId="{C9BFFF07-80D7-4635-A760-0BA72AC031B2}"/>
          </ac:spMkLst>
        </pc:spChg>
        <pc:spChg chg="mod">
          <ac:chgData name="Annie Gilmore Bryant" userId="f7d795f2-1209-4b52-90c4-738122001f90" providerId="ADAL" clId="{72E5A1B4-9F07-4DD0-8512-E3D7D4AC5AEE}" dt="2022-07-09T08:17:00.339" v="4849"/>
          <ac:spMkLst>
            <pc:docMk/>
            <pc:sldMk cId="3072171074" sldId="259"/>
            <ac:spMk id="395" creationId="{85309576-226E-4DB7-BEE0-791CA0069B50}"/>
          </ac:spMkLst>
        </pc:spChg>
        <pc:spChg chg="mod">
          <ac:chgData name="Annie Gilmore Bryant" userId="f7d795f2-1209-4b52-90c4-738122001f90" providerId="ADAL" clId="{72E5A1B4-9F07-4DD0-8512-E3D7D4AC5AEE}" dt="2022-07-09T08:17:00.339" v="4849"/>
          <ac:spMkLst>
            <pc:docMk/>
            <pc:sldMk cId="3072171074" sldId="259"/>
            <ac:spMk id="396" creationId="{583F7453-BE5D-4AE0-84BD-833099D3BB8C}"/>
          </ac:spMkLst>
        </pc:spChg>
        <pc:spChg chg="mod">
          <ac:chgData name="Annie Gilmore Bryant" userId="f7d795f2-1209-4b52-90c4-738122001f90" providerId="ADAL" clId="{72E5A1B4-9F07-4DD0-8512-E3D7D4AC5AEE}" dt="2022-07-09T08:17:00.339" v="4849"/>
          <ac:spMkLst>
            <pc:docMk/>
            <pc:sldMk cId="3072171074" sldId="259"/>
            <ac:spMk id="397" creationId="{6E4BDD88-3CDE-48A7-A861-16D818F96ED4}"/>
          </ac:spMkLst>
        </pc:spChg>
        <pc:spChg chg="mod">
          <ac:chgData name="Annie Gilmore Bryant" userId="f7d795f2-1209-4b52-90c4-738122001f90" providerId="ADAL" clId="{72E5A1B4-9F07-4DD0-8512-E3D7D4AC5AEE}" dt="2022-07-09T08:17:00.339" v="4849"/>
          <ac:spMkLst>
            <pc:docMk/>
            <pc:sldMk cId="3072171074" sldId="259"/>
            <ac:spMk id="398" creationId="{BA0205E1-4BAB-4955-B5EC-823024B3A8CD}"/>
          </ac:spMkLst>
        </pc:spChg>
        <pc:spChg chg="mod">
          <ac:chgData name="Annie Gilmore Bryant" userId="f7d795f2-1209-4b52-90c4-738122001f90" providerId="ADAL" clId="{72E5A1B4-9F07-4DD0-8512-E3D7D4AC5AEE}" dt="2022-07-09T08:17:00.339" v="4849"/>
          <ac:spMkLst>
            <pc:docMk/>
            <pc:sldMk cId="3072171074" sldId="259"/>
            <ac:spMk id="399" creationId="{9908484A-09E9-4853-A760-E7EC5A55DD8D}"/>
          </ac:spMkLst>
        </pc:spChg>
        <pc:spChg chg="mod">
          <ac:chgData name="Annie Gilmore Bryant" userId="f7d795f2-1209-4b52-90c4-738122001f90" providerId="ADAL" clId="{72E5A1B4-9F07-4DD0-8512-E3D7D4AC5AEE}" dt="2022-07-09T08:17:00.339" v="4849"/>
          <ac:spMkLst>
            <pc:docMk/>
            <pc:sldMk cId="3072171074" sldId="259"/>
            <ac:spMk id="400" creationId="{66BC5DC3-440B-4361-999A-0C2C64747E91}"/>
          </ac:spMkLst>
        </pc:spChg>
        <pc:spChg chg="mod">
          <ac:chgData name="Annie Gilmore Bryant" userId="f7d795f2-1209-4b52-90c4-738122001f90" providerId="ADAL" clId="{72E5A1B4-9F07-4DD0-8512-E3D7D4AC5AEE}" dt="2022-07-09T08:17:00.339" v="4849"/>
          <ac:spMkLst>
            <pc:docMk/>
            <pc:sldMk cId="3072171074" sldId="259"/>
            <ac:spMk id="401" creationId="{7BD03C01-A12C-4876-939C-759828EFAD13}"/>
          </ac:spMkLst>
        </pc:spChg>
        <pc:spChg chg="mod">
          <ac:chgData name="Annie Gilmore Bryant" userId="f7d795f2-1209-4b52-90c4-738122001f90" providerId="ADAL" clId="{72E5A1B4-9F07-4DD0-8512-E3D7D4AC5AEE}" dt="2022-07-09T08:17:00.339" v="4849"/>
          <ac:spMkLst>
            <pc:docMk/>
            <pc:sldMk cId="3072171074" sldId="259"/>
            <ac:spMk id="402" creationId="{B6420ABC-D3EA-41E8-8FF8-3E93D9DBA174}"/>
          </ac:spMkLst>
        </pc:spChg>
        <pc:spChg chg="mod">
          <ac:chgData name="Annie Gilmore Bryant" userId="f7d795f2-1209-4b52-90c4-738122001f90" providerId="ADAL" clId="{72E5A1B4-9F07-4DD0-8512-E3D7D4AC5AEE}" dt="2022-07-09T08:17:00.339" v="4849"/>
          <ac:spMkLst>
            <pc:docMk/>
            <pc:sldMk cId="3072171074" sldId="259"/>
            <ac:spMk id="403" creationId="{65291012-5692-45B7-B52A-EE2712F0FBE9}"/>
          </ac:spMkLst>
        </pc:spChg>
        <pc:spChg chg="mod">
          <ac:chgData name="Annie Gilmore Bryant" userId="f7d795f2-1209-4b52-90c4-738122001f90" providerId="ADAL" clId="{72E5A1B4-9F07-4DD0-8512-E3D7D4AC5AEE}" dt="2022-07-09T08:17:00.339" v="4849"/>
          <ac:spMkLst>
            <pc:docMk/>
            <pc:sldMk cId="3072171074" sldId="259"/>
            <ac:spMk id="404" creationId="{3127BA2A-3C96-4592-B936-3641A9BD4B8C}"/>
          </ac:spMkLst>
        </pc:spChg>
        <pc:spChg chg="mod">
          <ac:chgData name="Annie Gilmore Bryant" userId="f7d795f2-1209-4b52-90c4-738122001f90" providerId="ADAL" clId="{72E5A1B4-9F07-4DD0-8512-E3D7D4AC5AEE}" dt="2022-07-09T08:17:05.334" v="4851"/>
          <ac:spMkLst>
            <pc:docMk/>
            <pc:sldMk cId="3072171074" sldId="259"/>
            <ac:spMk id="410" creationId="{FBEDF3A6-D6E2-48A9-A9C8-0B930F2A7C26}"/>
          </ac:spMkLst>
        </pc:spChg>
        <pc:spChg chg="mod">
          <ac:chgData name="Annie Gilmore Bryant" userId="f7d795f2-1209-4b52-90c4-738122001f90" providerId="ADAL" clId="{72E5A1B4-9F07-4DD0-8512-E3D7D4AC5AEE}" dt="2022-07-09T08:17:05.334" v="4851"/>
          <ac:spMkLst>
            <pc:docMk/>
            <pc:sldMk cId="3072171074" sldId="259"/>
            <ac:spMk id="411" creationId="{FFE5AA75-213C-44D5-B072-34B975290A1E}"/>
          </ac:spMkLst>
        </pc:spChg>
        <pc:spChg chg="mod">
          <ac:chgData name="Annie Gilmore Bryant" userId="f7d795f2-1209-4b52-90c4-738122001f90" providerId="ADAL" clId="{72E5A1B4-9F07-4DD0-8512-E3D7D4AC5AEE}" dt="2022-07-09T08:17:05.334" v="4851"/>
          <ac:spMkLst>
            <pc:docMk/>
            <pc:sldMk cId="3072171074" sldId="259"/>
            <ac:spMk id="412" creationId="{CABE8B04-32AD-4EE4-99F6-0E3554A7B682}"/>
          </ac:spMkLst>
        </pc:spChg>
        <pc:spChg chg="mod">
          <ac:chgData name="Annie Gilmore Bryant" userId="f7d795f2-1209-4b52-90c4-738122001f90" providerId="ADAL" clId="{72E5A1B4-9F07-4DD0-8512-E3D7D4AC5AEE}" dt="2022-07-09T08:17:05.334" v="4851"/>
          <ac:spMkLst>
            <pc:docMk/>
            <pc:sldMk cId="3072171074" sldId="259"/>
            <ac:spMk id="413" creationId="{173EE4A4-7547-41D5-8991-A6E15E52FA0A}"/>
          </ac:spMkLst>
        </pc:spChg>
        <pc:spChg chg="mod">
          <ac:chgData name="Annie Gilmore Bryant" userId="f7d795f2-1209-4b52-90c4-738122001f90" providerId="ADAL" clId="{72E5A1B4-9F07-4DD0-8512-E3D7D4AC5AEE}" dt="2022-07-09T08:17:05.334" v="4851"/>
          <ac:spMkLst>
            <pc:docMk/>
            <pc:sldMk cId="3072171074" sldId="259"/>
            <ac:spMk id="414" creationId="{2C942DB4-2648-46B7-AE92-A29F235E2B4E}"/>
          </ac:spMkLst>
        </pc:spChg>
        <pc:spChg chg="mod">
          <ac:chgData name="Annie Gilmore Bryant" userId="f7d795f2-1209-4b52-90c4-738122001f90" providerId="ADAL" clId="{72E5A1B4-9F07-4DD0-8512-E3D7D4AC5AEE}" dt="2022-07-09T08:17:05.334" v="4851"/>
          <ac:spMkLst>
            <pc:docMk/>
            <pc:sldMk cId="3072171074" sldId="259"/>
            <ac:spMk id="415" creationId="{0D0AD857-2452-4E3B-B31E-3B49D6EAC03D}"/>
          </ac:spMkLst>
        </pc:spChg>
        <pc:spChg chg="mod">
          <ac:chgData name="Annie Gilmore Bryant" userId="f7d795f2-1209-4b52-90c4-738122001f90" providerId="ADAL" clId="{72E5A1B4-9F07-4DD0-8512-E3D7D4AC5AEE}" dt="2022-07-09T08:17:05.334" v="4851"/>
          <ac:spMkLst>
            <pc:docMk/>
            <pc:sldMk cId="3072171074" sldId="259"/>
            <ac:spMk id="416" creationId="{73ACDBCB-4318-414F-8DFF-FF6DABCBB1E4}"/>
          </ac:spMkLst>
        </pc:spChg>
        <pc:spChg chg="mod">
          <ac:chgData name="Annie Gilmore Bryant" userId="f7d795f2-1209-4b52-90c4-738122001f90" providerId="ADAL" clId="{72E5A1B4-9F07-4DD0-8512-E3D7D4AC5AEE}" dt="2022-07-09T08:17:05.334" v="4851"/>
          <ac:spMkLst>
            <pc:docMk/>
            <pc:sldMk cId="3072171074" sldId="259"/>
            <ac:spMk id="417" creationId="{5D2ED113-4834-4A38-84D7-DA70129B7D09}"/>
          </ac:spMkLst>
        </pc:spChg>
        <pc:spChg chg="mod">
          <ac:chgData name="Annie Gilmore Bryant" userId="f7d795f2-1209-4b52-90c4-738122001f90" providerId="ADAL" clId="{72E5A1B4-9F07-4DD0-8512-E3D7D4AC5AEE}" dt="2022-07-09T08:17:05.334" v="4851"/>
          <ac:spMkLst>
            <pc:docMk/>
            <pc:sldMk cId="3072171074" sldId="259"/>
            <ac:spMk id="418" creationId="{41E89228-55F0-4343-8C97-33B9D7E21BCA}"/>
          </ac:spMkLst>
        </pc:spChg>
        <pc:spChg chg="mod">
          <ac:chgData name="Annie Gilmore Bryant" userId="f7d795f2-1209-4b52-90c4-738122001f90" providerId="ADAL" clId="{72E5A1B4-9F07-4DD0-8512-E3D7D4AC5AEE}" dt="2022-07-09T08:17:05.334" v="4851"/>
          <ac:spMkLst>
            <pc:docMk/>
            <pc:sldMk cId="3072171074" sldId="259"/>
            <ac:spMk id="419" creationId="{A39FA9DA-04E8-4F3D-BBF0-B03BE509BDB2}"/>
          </ac:spMkLst>
        </pc:spChg>
        <pc:spChg chg="mod">
          <ac:chgData name="Annie Gilmore Bryant" userId="f7d795f2-1209-4b52-90c4-738122001f90" providerId="ADAL" clId="{72E5A1B4-9F07-4DD0-8512-E3D7D4AC5AEE}" dt="2022-07-09T08:17:05.334" v="4851"/>
          <ac:spMkLst>
            <pc:docMk/>
            <pc:sldMk cId="3072171074" sldId="259"/>
            <ac:spMk id="420" creationId="{10AB119B-4A4E-40C1-8B0D-86E2DE6D404D}"/>
          </ac:spMkLst>
        </pc:spChg>
        <pc:spChg chg="mod">
          <ac:chgData name="Annie Gilmore Bryant" userId="f7d795f2-1209-4b52-90c4-738122001f90" providerId="ADAL" clId="{72E5A1B4-9F07-4DD0-8512-E3D7D4AC5AEE}" dt="2022-07-09T08:17:05.334" v="4851"/>
          <ac:spMkLst>
            <pc:docMk/>
            <pc:sldMk cId="3072171074" sldId="259"/>
            <ac:spMk id="421" creationId="{6E45BD87-4032-4B4A-B42A-212DFDDD6AC5}"/>
          </ac:spMkLst>
        </pc:spChg>
        <pc:spChg chg="add mod">
          <ac:chgData name="Annie Gilmore Bryant" userId="f7d795f2-1209-4b52-90c4-738122001f90" providerId="ADAL" clId="{72E5A1B4-9F07-4DD0-8512-E3D7D4AC5AEE}" dt="2022-07-09T08:19:02.725" v="4935" actId="1035"/>
          <ac:spMkLst>
            <pc:docMk/>
            <pc:sldMk cId="3072171074" sldId="259"/>
            <ac:spMk id="425" creationId="{FB975AAA-D8C7-4E1D-AADC-D0E241CA5899}"/>
          </ac:spMkLst>
        </pc:spChg>
        <pc:spChg chg="add mod">
          <ac:chgData name="Annie Gilmore Bryant" userId="f7d795f2-1209-4b52-90c4-738122001f90" providerId="ADAL" clId="{72E5A1B4-9F07-4DD0-8512-E3D7D4AC5AEE}" dt="2022-07-09T08:19:02.725" v="4935" actId="1035"/>
          <ac:spMkLst>
            <pc:docMk/>
            <pc:sldMk cId="3072171074" sldId="259"/>
            <ac:spMk id="426" creationId="{FD076589-E603-4135-B83F-41B13EE2A4A3}"/>
          </ac:spMkLst>
        </pc:spChg>
        <pc:spChg chg="add del mod">
          <ac:chgData name="Annie Gilmore Bryant" userId="f7d795f2-1209-4b52-90c4-738122001f90" providerId="ADAL" clId="{72E5A1B4-9F07-4DD0-8512-E3D7D4AC5AEE}" dt="2022-07-09T08:50:48.684" v="5583" actId="478"/>
          <ac:spMkLst>
            <pc:docMk/>
            <pc:sldMk cId="3072171074" sldId="259"/>
            <ac:spMk id="427" creationId="{0DD9B8EB-AF41-41E5-BAA4-91497B148D6A}"/>
          </ac:spMkLst>
        </pc:spChg>
        <pc:spChg chg="add mod">
          <ac:chgData name="Annie Gilmore Bryant" userId="f7d795f2-1209-4b52-90c4-738122001f90" providerId="ADAL" clId="{72E5A1B4-9F07-4DD0-8512-E3D7D4AC5AEE}" dt="2022-07-09T08:19:51.227" v="4946" actId="571"/>
          <ac:spMkLst>
            <pc:docMk/>
            <pc:sldMk cId="3072171074" sldId="259"/>
            <ac:spMk id="428" creationId="{E09872BA-07BF-4368-8AF2-10A41FE300E2}"/>
          </ac:spMkLst>
        </pc:spChg>
        <pc:spChg chg="add mod">
          <ac:chgData name="Annie Gilmore Bryant" userId="f7d795f2-1209-4b52-90c4-738122001f90" providerId="ADAL" clId="{72E5A1B4-9F07-4DD0-8512-E3D7D4AC5AEE}" dt="2022-07-09T08:19:51.227" v="4946" actId="571"/>
          <ac:spMkLst>
            <pc:docMk/>
            <pc:sldMk cId="3072171074" sldId="259"/>
            <ac:spMk id="429" creationId="{C43FDE67-D6FA-4796-A7E1-987EF1946B4F}"/>
          </ac:spMkLst>
        </pc:spChg>
        <pc:spChg chg="add mod">
          <ac:chgData name="Annie Gilmore Bryant" userId="f7d795f2-1209-4b52-90c4-738122001f90" providerId="ADAL" clId="{72E5A1B4-9F07-4DD0-8512-E3D7D4AC5AEE}" dt="2022-07-09T08:19:51.227" v="4946" actId="571"/>
          <ac:spMkLst>
            <pc:docMk/>
            <pc:sldMk cId="3072171074" sldId="259"/>
            <ac:spMk id="430" creationId="{43201C0A-ED2F-401A-8CE7-354492B8A5B6}"/>
          </ac:spMkLst>
        </pc:spChg>
        <pc:spChg chg="add mod">
          <ac:chgData name="Annie Gilmore Bryant" userId="f7d795f2-1209-4b52-90c4-738122001f90" providerId="ADAL" clId="{72E5A1B4-9F07-4DD0-8512-E3D7D4AC5AEE}" dt="2022-07-09T08:19:51.227" v="4946" actId="571"/>
          <ac:spMkLst>
            <pc:docMk/>
            <pc:sldMk cId="3072171074" sldId="259"/>
            <ac:spMk id="432" creationId="{46EBB62A-202C-4027-96E5-113D9DA1C07C}"/>
          </ac:spMkLst>
        </pc:spChg>
        <pc:spChg chg="add mod">
          <ac:chgData name="Annie Gilmore Bryant" userId="f7d795f2-1209-4b52-90c4-738122001f90" providerId="ADAL" clId="{72E5A1B4-9F07-4DD0-8512-E3D7D4AC5AEE}" dt="2022-07-09T08:19:51.227" v="4946" actId="571"/>
          <ac:spMkLst>
            <pc:docMk/>
            <pc:sldMk cId="3072171074" sldId="259"/>
            <ac:spMk id="433" creationId="{E5ED8386-F1A1-4C2C-84AF-A043641F739F}"/>
          </ac:spMkLst>
        </pc:spChg>
        <pc:spChg chg="add mod">
          <ac:chgData name="Annie Gilmore Bryant" userId="f7d795f2-1209-4b52-90c4-738122001f90" providerId="ADAL" clId="{72E5A1B4-9F07-4DD0-8512-E3D7D4AC5AEE}" dt="2022-07-09T08:19:51.227" v="4946" actId="571"/>
          <ac:spMkLst>
            <pc:docMk/>
            <pc:sldMk cId="3072171074" sldId="259"/>
            <ac:spMk id="434" creationId="{B53CEDEE-395A-4F5D-BE43-5C3FDAAE2CA1}"/>
          </ac:spMkLst>
        </pc:spChg>
        <pc:spChg chg="add mod">
          <ac:chgData name="Annie Gilmore Bryant" userId="f7d795f2-1209-4b52-90c4-738122001f90" providerId="ADAL" clId="{72E5A1B4-9F07-4DD0-8512-E3D7D4AC5AEE}" dt="2022-07-09T08:19:51.227" v="4946" actId="571"/>
          <ac:spMkLst>
            <pc:docMk/>
            <pc:sldMk cId="3072171074" sldId="259"/>
            <ac:spMk id="437" creationId="{41CD8B7D-03EC-4AD6-8A67-FD80E31F2A41}"/>
          </ac:spMkLst>
        </pc:spChg>
        <pc:spChg chg="add mod">
          <ac:chgData name="Annie Gilmore Bryant" userId="f7d795f2-1209-4b52-90c4-738122001f90" providerId="ADAL" clId="{72E5A1B4-9F07-4DD0-8512-E3D7D4AC5AEE}" dt="2022-07-09T08:19:51.227" v="4946" actId="571"/>
          <ac:spMkLst>
            <pc:docMk/>
            <pc:sldMk cId="3072171074" sldId="259"/>
            <ac:spMk id="438" creationId="{87B9C95E-7D07-45DC-BE02-BB317BB09119}"/>
          </ac:spMkLst>
        </pc:spChg>
        <pc:grpChg chg="add del mod">
          <ac:chgData name="Annie Gilmore Bryant" userId="f7d795f2-1209-4b52-90c4-738122001f90" providerId="ADAL" clId="{72E5A1B4-9F07-4DD0-8512-E3D7D4AC5AEE}" dt="2022-07-06T11:36:30.225" v="265"/>
          <ac:grpSpMkLst>
            <pc:docMk/>
            <pc:sldMk cId="3072171074" sldId="259"/>
            <ac:grpSpMk id="18" creationId="{3A3A0EE1-76D2-4D1F-9EFB-F76D8525AA91}"/>
          </ac:grpSpMkLst>
        </pc:grpChg>
        <pc:grpChg chg="add mod">
          <ac:chgData name="Annie Gilmore Bryant" userId="f7d795f2-1209-4b52-90c4-738122001f90" providerId="ADAL" clId="{72E5A1B4-9F07-4DD0-8512-E3D7D4AC5AEE}" dt="2022-07-09T08:19:02.725" v="4935" actId="1035"/>
          <ac:grpSpMkLst>
            <pc:docMk/>
            <pc:sldMk cId="3072171074" sldId="259"/>
            <ac:grpSpMk id="21" creationId="{59ECDD54-A9CA-44E6-A96B-8FB0E61167C4}"/>
          </ac:grpSpMkLst>
        </pc:grpChg>
        <pc:grpChg chg="add del mod">
          <ac:chgData name="Annie Gilmore Bryant" userId="f7d795f2-1209-4b52-90c4-738122001f90" providerId="ADAL" clId="{72E5A1B4-9F07-4DD0-8512-E3D7D4AC5AEE}" dt="2022-07-06T11:36:30.225" v="265"/>
          <ac:grpSpMkLst>
            <pc:docMk/>
            <pc:sldMk cId="3072171074" sldId="259"/>
            <ac:grpSpMk id="21" creationId="{78660C67-89BC-4567-984B-7843DD519FBD}"/>
          </ac:grpSpMkLst>
        </pc:grpChg>
        <pc:grpChg chg="mod">
          <ac:chgData name="Annie Gilmore Bryant" userId="f7d795f2-1209-4b52-90c4-738122001f90" providerId="ADAL" clId="{72E5A1B4-9F07-4DD0-8512-E3D7D4AC5AEE}" dt="2022-07-06T11:36:29.012" v="264"/>
          <ac:grpSpMkLst>
            <pc:docMk/>
            <pc:sldMk cId="3072171074" sldId="259"/>
            <ac:grpSpMk id="22" creationId="{FE547332-8920-4BDA-904A-C4B3A1005CBA}"/>
          </ac:grpSpMkLst>
        </pc:grpChg>
        <pc:grpChg chg="add del mod topLvl">
          <ac:chgData name="Annie Gilmore Bryant" userId="f7d795f2-1209-4b52-90c4-738122001f90" providerId="ADAL" clId="{72E5A1B4-9F07-4DD0-8512-E3D7D4AC5AEE}" dt="2022-07-09T06:51:25.440" v="2069" actId="478"/>
          <ac:grpSpMkLst>
            <pc:docMk/>
            <pc:sldMk cId="3072171074" sldId="259"/>
            <ac:grpSpMk id="61" creationId="{587014DA-4E6A-4960-9794-FDEBFB4ED05D}"/>
          </ac:grpSpMkLst>
        </pc:grpChg>
        <pc:grpChg chg="add del mod topLvl">
          <ac:chgData name="Annie Gilmore Bryant" userId="f7d795f2-1209-4b52-90c4-738122001f90" providerId="ADAL" clId="{72E5A1B4-9F07-4DD0-8512-E3D7D4AC5AEE}" dt="2022-07-09T06:51:25.440" v="2069" actId="478"/>
          <ac:grpSpMkLst>
            <pc:docMk/>
            <pc:sldMk cId="3072171074" sldId="259"/>
            <ac:grpSpMk id="64" creationId="{36BAFBC3-CA23-4A8D-8A73-C59A6C9C2089}"/>
          </ac:grpSpMkLst>
        </pc:grpChg>
        <pc:grpChg chg="mod">
          <ac:chgData name="Annie Gilmore Bryant" userId="f7d795f2-1209-4b52-90c4-738122001f90" providerId="ADAL" clId="{72E5A1B4-9F07-4DD0-8512-E3D7D4AC5AEE}" dt="2022-07-07T00:08:59.003" v="456" actId="165"/>
          <ac:grpSpMkLst>
            <pc:docMk/>
            <pc:sldMk cId="3072171074" sldId="259"/>
            <ac:grpSpMk id="65" creationId="{CCCFBFB1-EEE3-4A3D-850D-3FC0876004DC}"/>
          </ac:grpSpMkLst>
        </pc:grpChg>
        <pc:grpChg chg="add del mod">
          <ac:chgData name="Annie Gilmore Bryant" userId="f7d795f2-1209-4b52-90c4-738122001f90" providerId="ADAL" clId="{72E5A1B4-9F07-4DD0-8512-E3D7D4AC5AEE}" dt="2022-07-07T00:08:59.003" v="456" actId="165"/>
          <ac:grpSpMkLst>
            <pc:docMk/>
            <pc:sldMk cId="3072171074" sldId="259"/>
            <ac:grpSpMk id="90" creationId="{782421A3-57A2-4143-B726-FB28AFAE77BF}"/>
          </ac:grpSpMkLst>
        </pc:grpChg>
        <pc:grpChg chg="add mod">
          <ac:chgData name="Annie Gilmore Bryant" userId="f7d795f2-1209-4b52-90c4-738122001f90" providerId="ADAL" clId="{72E5A1B4-9F07-4DD0-8512-E3D7D4AC5AEE}" dt="2022-07-09T08:19:02.725" v="4935" actId="1035"/>
          <ac:grpSpMkLst>
            <pc:docMk/>
            <pc:sldMk cId="3072171074" sldId="259"/>
            <ac:grpSpMk id="133" creationId="{9A74D0DB-D52F-45F7-AA52-FDF6524E9698}"/>
          </ac:grpSpMkLst>
        </pc:grpChg>
        <pc:grpChg chg="mod">
          <ac:chgData name="Annie Gilmore Bryant" userId="f7d795f2-1209-4b52-90c4-738122001f90" providerId="ADAL" clId="{72E5A1B4-9F07-4DD0-8512-E3D7D4AC5AEE}" dt="2022-07-09T07:28:41.810" v="2977"/>
          <ac:grpSpMkLst>
            <pc:docMk/>
            <pc:sldMk cId="3072171074" sldId="259"/>
            <ac:grpSpMk id="134" creationId="{DBC155A2-4611-4747-B8FB-F3A5E84840F8}"/>
          </ac:grpSpMkLst>
        </pc:grpChg>
        <pc:grpChg chg="add del mod">
          <ac:chgData name="Annie Gilmore Bryant" userId="f7d795f2-1209-4b52-90c4-738122001f90" providerId="ADAL" clId="{72E5A1B4-9F07-4DD0-8512-E3D7D4AC5AEE}" dt="2022-07-09T07:50:06.595" v="3722" actId="165"/>
          <ac:grpSpMkLst>
            <pc:docMk/>
            <pc:sldMk cId="3072171074" sldId="259"/>
            <ac:grpSpMk id="150" creationId="{9A4E64EB-8705-4550-90D0-3AF36ECA2A36}"/>
          </ac:grpSpMkLst>
        </pc:grpChg>
        <pc:grpChg chg="mod topLvl">
          <ac:chgData name="Annie Gilmore Bryant" userId="f7d795f2-1209-4b52-90c4-738122001f90" providerId="ADAL" clId="{72E5A1B4-9F07-4DD0-8512-E3D7D4AC5AEE}" dt="2022-07-09T08:19:02.725" v="4935" actId="1035"/>
          <ac:grpSpMkLst>
            <pc:docMk/>
            <pc:sldMk cId="3072171074" sldId="259"/>
            <ac:grpSpMk id="151" creationId="{7D49458A-71D2-4E72-B4EE-F6B647D4D766}"/>
          </ac:grpSpMkLst>
        </pc:grpChg>
        <pc:grpChg chg="add del mod">
          <ac:chgData name="Annie Gilmore Bryant" userId="f7d795f2-1209-4b52-90c4-738122001f90" providerId="ADAL" clId="{72E5A1B4-9F07-4DD0-8512-E3D7D4AC5AEE}" dt="2022-07-09T07:51:29.393" v="3741" actId="165"/>
          <ac:grpSpMkLst>
            <pc:docMk/>
            <pc:sldMk cId="3072171074" sldId="259"/>
            <ac:grpSpMk id="167" creationId="{A29E5AD4-C98C-4D8B-A81B-7C159C7A882D}"/>
          </ac:grpSpMkLst>
        </pc:grpChg>
        <pc:grpChg chg="mod topLvl">
          <ac:chgData name="Annie Gilmore Bryant" userId="f7d795f2-1209-4b52-90c4-738122001f90" providerId="ADAL" clId="{72E5A1B4-9F07-4DD0-8512-E3D7D4AC5AEE}" dt="2022-07-09T08:19:02.725" v="4935" actId="1035"/>
          <ac:grpSpMkLst>
            <pc:docMk/>
            <pc:sldMk cId="3072171074" sldId="259"/>
            <ac:grpSpMk id="168" creationId="{A30BDF01-3512-4173-9DB0-91A3A2DB5FC5}"/>
          </ac:grpSpMkLst>
        </pc:grpChg>
        <pc:grpChg chg="add del mod">
          <ac:chgData name="Annie Gilmore Bryant" userId="f7d795f2-1209-4b52-90c4-738122001f90" providerId="ADAL" clId="{72E5A1B4-9F07-4DD0-8512-E3D7D4AC5AEE}" dt="2022-07-09T07:52:32.529" v="3769"/>
          <ac:grpSpMkLst>
            <pc:docMk/>
            <pc:sldMk cId="3072171074" sldId="259"/>
            <ac:grpSpMk id="216" creationId="{8E0D4DC5-C03E-401F-B08B-4268E66CEF37}"/>
          </ac:grpSpMkLst>
        </pc:grpChg>
        <pc:grpChg chg="mod">
          <ac:chgData name="Annie Gilmore Bryant" userId="f7d795f2-1209-4b52-90c4-738122001f90" providerId="ADAL" clId="{72E5A1B4-9F07-4DD0-8512-E3D7D4AC5AEE}" dt="2022-07-09T07:52:29.146" v="3766"/>
          <ac:grpSpMkLst>
            <pc:docMk/>
            <pc:sldMk cId="3072171074" sldId="259"/>
            <ac:grpSpMk id="217" creationId="{8C290069-F3E4-47EF-94C4-A35E505DEDE8}"/>
          </ac:grpSpMkLst>
        </pc:grpChg>
        <pc:grpChg chg="add del mod">
          <ac:chgData name="Annie Gilmore Bryant" userId="f7d795f2-1209-4b52-90c4-738122001f90" providerId="ADAL" clId="{72E5A1B4-9F07-4DD0-8512-E3D7D4AC5AEE}" dt="2022-07-09T07:52:32.529" v="3769"/>
          <ac:grpSpMkLst>
            <pc:docMk/>
            <pc:sldMk cId="3072171074" sldId="259"/>
            <ac:grpSpMk id="233" creationId="{6E181F9C-2F22-40DF-8261-97CACFB8EB2E}"/>
          </ac:grpSpMkLst>
        </pc:grpChg>
        <pc:grpChg chg="add del mod">
          <ac:chgData name="Annie Gilmore Bryant" userId="f7d795f2-1209-4b52-90c4-738122001f90" providerId="ADAL" clId="{72E5A1B4-9F07-4DD0-8512-E3D7D4AC5AEE}" dt="2022-07-09T07:52:32.529" v="3769"/>
          <ac:grpSpMkLst>
            <pc:docMk/>
            <pc:sldMk cId="3072171074" sldId="259"/>
            <ac:grpSpMk id="249" creationId="{696D22C8-5457-4299-8B44-15F0FB48811B}"/>
          </ac:grpSpMkLst>
        </pc:grpChg>
        <pc:grpChg chg="add mod">
          <ac:chgData name="Annie Gilmore Bryant" userId="f7d795f2-1209-4b52-90c4-738122001f90" providerId="ADAL" clId="{72E5A1B4-9F07-4DD0-8512-E3D7D4AC5AEE}" dt="2022-07-09T07:53:03.531" v="3778" actId="164"/>
          <ac:grpSpMkLst>
            <pc:docMk/>
            <pc:sldMk cId="3072171074" sldId="259"/>
            <ac:grpSpMk id="269" creationId="{EBF99260-49B9-4E58-A1F2-E8E0A8D3F119}"/>
          </ac:grpSpMkLst>
        </pc:grpChg>
        <pc:grpChg chg="mod">
          <ac:chgData name="Annie Gilmore Bryant" userId="f7d795f2-1209-4b52-90c4-738122001f90" providerId="ADAL" clId="{72E5A1B4-9F07-4DD0-8512-E3D7D4AC5AEE}" dt="2022-07-09T07:53:02.559" v="3777"/>
          <ac:grpSpMkLst>
            <pc:docMk/>
            <pc:sldMk cId="3072171074" sldId="259"/>
            <ac:grpSpMk id="270" creationId="{87117D13-C50F-45AC-BED0-3560A542CAB2}"/>
          </ac:grpSpMkLst>
        </pc:grpChg>
        <pc:grpChg chg="add mod">
          <ac:chgData name="Annie Gilmore Bryant" userId="f7d795f2-1209-4b52-90c4-738122001f90" providerId="ADAL" clId="{72E5A1B4-9F07-4DD0-8512-E3D7D4AC5AEE}" dt="2022-07-09T07:53:03.531" v="3778" actId="164"/>
          <ac:grpSpMkLst>
            <pc:docMk/>
            <pc:sldMk cId="3072171074" sldId="259"/>
            <ac:grpSpMk id="286" creationId="{E0675AF5-3A58-44AC-A0B4-D011535D9F58}"/>
          </ac:grpSpMkLst>
        </pc:grpChg>
        <pc:grpChg chg="add mod">
          <ac:chgData name="Annie Gilmore Bryant" userId="f7d795f2-1209-4b52-90c4-738122001f90" providerId="ADAL" clId="{72E5A1B4-9F07-4DD0-8512-E3D7D4AC5AEE}" dt="2022-07-09T07:53:03.531" v="3778" actId="164"/>
          <ac:grpSpMkLst>
            <pc:docMk/>
            <pc:sldMk cId="3072171074" sldId="259"/>
            <ac:grpSpMk id="302" creationId="{61B12ACD-A5FF-4BE9-A66F-D248F16DF07E}"/>
          </ac:grpSpMkLst>
        </pc:grpChg>
        <pc:grpChg chg="add del mod">
          <ac:chgData name="Annie Gilmore Bryant" userId="f7d795f2-1209-4b52-90c4-738122001f90" providerId="ADAL" clId="{72E5A1B4-9F07-4DD0-8512-E3D7D4AC5AEE}" dt="2022-07-09T08:17:00.998" v="4850"/>
          <ac:grpSpMkLst>
            <pc:docMk/>
            <pc:sldMk cId="3072171074" sldId="259"/>
            <ac:grpSpMk id="353" creationId="{BE6702ED-F046-4751-835C-DBCB98077CEC}"/>
          </ac:grpSpMkLst>
        </pc:grpChg>
        <pc:grpChg chg="mod">
          <ac:chgData name="Annie Gilmore Bryant" userId="f7d795f2-1209-4b52-90c4-738122001f90" providerId="ADAL" clId="{72E5A1B4-9F07-4DD0-8512-E3D7D4AC5AEE}" dt="2022-07-09T08:17:00.339" v="4849"/>
          <ac:grpSpMkLst>
            <pc:docMk/>
            <pc:sldMk cId="3072171074" sldId="259"/>
            <ac:grpSpMk id="354" creationId="{40D71C85-BBD0-4407-9C37-94414C1945A8}"/>
          </ac:grpSpMkLst>
        </pc:grpChg>
        <pc:grpChg chg="mod">
          <ac:chgData name="Annie Gilmore Bryant" userId="f7d795f2-1209-4b52-90c4-738122001f90" providerId="ADAL" clId="{72E5A1B4-9F07-4DD0-8512-E3D7D4AC5AEE}" dt="2022-07-09T08:17:00.339" v="4849"/>
          <ac:grpSpMkLst>
            <pc:docMk/>
            <pc:sldMk cId="3072171074" sldId="259"/>
            <ac:grpSpMk id="355" creationId="{7120C8B7-7432-4594-BB9E-4013CC5634BE}"/>
          </ac:grpSpMkLst>
        </pc:grpChg>
        <pc:grpChg chg="mod">
          <ac:chgData name="Annie Gilmore Bryant" userId="f7d795f2-1209-4b52-90c4-738122001f90" providerId="ADAL" clId="{72E5A1B4-9F07-4DD0-8512-E3D7D4AC5AEE}" dt="2022-07-09T08:17:00.339" v="4849"/>
          <ac:grpSpMkLst>
            <pc:docMk/>
            <pc:sldMk cId="3072171074" sldId="259"/>
            <ac:grpSpMk id="369" creationId="{8064F29A-8DF9-4F15-B30C-21F2C23A815F}"/>
          </ac:grpSpMkLst>
        </pc:grpChg>
        <pc:grpChg chg="mod">
          <ac:chgData name="Annie Gilmore Bryant" userId="f7d795f2-1209-4b52-90c4-738122001f90" providerId="ADAL" clId="{72E5A1B4-9F07-4DD0-8512-E3D7D4AC5AEE}" dt="2022-07-09T08:17:00.339" v="4849"/>
          <ac:grpSpMkLst>
            <pc:docMk/>
            <pc:sldMk cId="3072171074" sldId="259"/>
            <ac:grpSpMk id="392" creationId="{C3C2867F-E18D-4D31-A184-35E98A27EE8D}"/>
          </ac:grpSpMkLst>
        </pc:grpChg>
        <pc:grpChg chg="add mod">
          <ac:chgData name="Annie Gilmore Bryant" userId="f7d795f2-1209-4b52-90c4-738122001f90" providerId="ADAL" clId="{72E5A1B4-9F07-4DD0-8512-E3D7D4AC5AEE}" dt="2022-07-09T08:19:02.725" v="4935" actId="1035"/>
          <ac:grpSpMkLst>
            <pc:docMk/>
            <pc:sldMk cId="3072171074" sldId="259"/>
            <ac:grpSpMk id="408" creationId="{37BF5438-5290-46B0-88FE-B62CBCA8A5D0}"/>
          </ac:grpSpMkLst>
        </pc:grpChg>
        <pc:grpChg chg="mod">
          <ac:chgData name="Annie Gilmore Bryant" userId="f7d795f2-1209-4b52-90c4-738122001f90" providerId="ADAL" clId="{72E5A1B4-9F07-4DD0-8512-E3D7D4AC5AEE}" dt="2022-07-09T08:17:05.334" v="4851"/>
          <ac:grpSpMkLst>
            <pc:docMk/>
            <pc:sldMk cId="3072171074" sldId="259"/>
            <ac:grpSpMk id="409" creationId="{C0ACBEB7-A561-4F0A-A4BC-D12CFB57750F}"/>
          </ac:grpSpMkLst>
        </pc:grpChg>
        <pc:graphicFrameChg chg="add del mod">
          <ac:chgData name="Annie Gilmore Bryant" userId="f7d795f2-1209-4b52-90c4-738122001f90" providerId="ADAL" clId="{72E5A1B4-9F07-4DD0-8512-E3D7D4AC5AEE}" dt="2022-07-09T07:47:32.254" v="3668" actId="478"/>
          <ac:graphicFrameMkLst>
            <pc:docMk/>
            <pc:sldMk cId="3072171074" sldId="259"/>
            <ac:graphicFrameMk id="15" creationId="{1CD2487E-F2EC-4B91-B5B1-A0D9F587BECE}"/>
          </ac:graphicFrameMkLst>
        </pc:graphicFrameChg>
        <pc:graphicFrameChg chg="add del mod">
          <ac:chgData name="Annie Gilmore Bryant" userId="f7d795f2-1209-4b52-90c4-738122001f90" providerId="ADAL" clId="{72E5A1B4-9F07-4DD0-8512-E3D7D4AC5AEE}" dt="2022-07-09T07:47:26.812" v="3667"/>
          <ac:graphicFrameMkLst>
            <pc:docMk/>
            <pc:sldMk cId="3072171074" sldId="259"/>
            <ac:graphicFrameMk id="16" creationId="{FA016A83-9E25-4063-B809-03507BCF689F}"/>
          </ac:graphicFrameMkLst>
        </pc:graphicFrameChg>
        <pc:graphicFrameChg chg="add del mod modGraphic">
          <ac:chgData name="Annie Gilmore Bryant" userId="f7d795f2-1209-4b52-90c4-738122001f90" providerId="ADAL" clId="{72E5A1B4-9F07-4DD0-8512-E3D7D4AC5AEE}" dt="2022-07-09T08:00:44.898" v="4284" actId="478"/>
          <ac:graphicFrameMkLst>
            <pc:docMk/>
            <pc:sldMk cId="3072171074" sldId="259"/>
            <ac:graphicFrameMk id="22" creationId="{8B9A1625-0C4D-4ABE-B78C-514232A1CFF1}"/>
          </ac:graphicFrameMkLst>
        </pc:graphicFrameChg>
        <pc:graphicFrameChg chg="add mod modGraphic">
          <ac:chgData name="Annie Gilmore Bryant" userId="f7d795f2-1209-4b52-90c4-738122001f90" providerId="ADAL" clId="{72E5A1B4-9F07-4DD0-8512-E3D7D4AC5AEE}" dt="2022-07-09T08:19:02.725" v="4935" actId="1035"/>
          <ac:graphicFrameMkLst>
            <pc:docMk/>
            <pc:sldMk cId="3072171074" sldId="259"/>
            <ac:graphicFrameMk id="92" creationId="{8D480279-C71B-4E28-858F-33F75D2085E2}"/>
          </ac:graphicFrameMkLst>
        </pc:graphicFrameChg>
        <pc:graphicFrameChg chg="add del mod modGraphic">
          <ac:chgData name="Annie Gilmore Bryant" userId="f7d795f2-1209-4b52-90c4-738122001f90" providerId="ADAL" clId="{72E5A1B4-9F07-4DD0-8512-E3D7D4AC5AEE}" dt="2022-07-09T07:23:45.371" v="2861" actId="478"/>
          <ac:graphicFrameMkLst>
            <pc:docMk/>
            <pc:sldMk cId="3072171074" sldId="259"/>
            <ac:graphicFrameMk id="104" creationId="{9FEA9446-DBB4-4E55-A1A8-904B4DEE2EAB}"/>
          </ac:graphicFrameMkLst>
        </pc:graphicFrameChg>
        <pc:graphicFrameChg chg="add del mod modGraphic">
          <ac:chgData name="Annie Gilmore Bryant" userId="f7d795f2-1209-4b52-90c4-738122001f90" providerId="ADAL" clId="{72E5A1B4-9F07-4DD0-8512-E3D7D4AC5AEE}" dt="2022-07-09T07:23:48.243" v="2862" actId="478"/>
          <ac:graphicFrameMkLst>
            <pc:docMk/>
            <pc:sldMk cId="3072171074" sldId="259"/>
            <ac:graphicFrameMk id="115" creationId="{AB3454FB-1AF2-4EF2-ABE1-3ABDCD089EC8}"/>
          </ac:graphicFrameMkLst>
        </pc:graphicFrameChg>
        <pc:graphicFrameChg chg="add del mod modGraphic">
          <ac:chgData name="Annie Gilmore Bryant" userId="f7d795f2-1209-4b52-90c4-738122001f90" providerId="ADAL" clId="{72E5A1B4-9F07-4DD0-8512-E3D7D4AC5AEE}" dt="2022-07-09T07:59:10.557" v="4267" actId="478"/>
          <ac:graphicFrameMkLst>
            <pc:docMk/>
            <pc:sldMk cId="3072171074" sldId="259"/>
            <ac:graphicFrameMk id="118" creationId="{E265C234-60D5-445A-9C6F-D4B3DF2EB22B}"/>
          </ac:graphicFrameMkLst>
        </pc:graphicFrameChg>
        <pc:graphicFrameChg chg="add mod">
          <ac:chgData name="Annie Gilmore Bryant" userId="f7d795f2-1209-4b52-90c4-738122001f90" providerId="ADAL" clId="{72E5A1B4-9F07-4DD0-8512-E3D7D4AC5AEE}" dt="2022-07-09T07:46:30.132" v="3610" actId="571"/>
          <ac:graphicFrameMkLst>
            <pc:docMk/>
            <pc:sldMk cId="3072171074" sldId="259"/>
            <ac:graphicFrameMk id="197" creationId="{9C53CAFB-F792-4AE8-9C5C-736AE7EF64ED}"/>
          </ac:graphicFrameMkLst>
        </pc:graphicFrameChg>
        <pc:graphicFrameChg chg="add mod">
          <ac:chgData name="Annie Gilmore Bryant" userId="f7d795f2-1209-4b52-90c4-738122001f90" providerId="ADAL" clId="{72E5A1B4-9F07-4DD0-8512-E3D7D4AC5AEE}" dt="2022-07-09T08:19:02.725" v="4935" actId="1035"/>
          <ac:graphicFrameMkLst>
            <pc:docMk/>
            <pc:sldMk cId="3072171074" sldId="259"/>
            <ac:graphicFrameMk id="208" creationId="{AE756117-8001-438C-A261-A2FD076EC668}"/>
          </ac:graphicFrameMkLst>
        </pc:graphicFrameChg>
        <pc:graphicFrameChg chg="add mod ord modGraphic">
          <ac:chgData name="Annie Gilmore Bryant" userId="f7d795f2-1209-4b52-90c4-738122001f90" providerId="ADAL" clId="{72E5A1B4-9F07-4DD0-8512-E3D7D4AC5AEE}" dt="2022-07-09T08:57:29.148" v="5616" actId="1037"/>
          <ac:graphicFrameMkLst>
            <pc:docMk/>
            <pc:sldMk cId="3072171074" sldId="259"/>
            <ac:graphicFrameMk id="325" creationId="{E52F1A40-7014-4510-9566-8A00E3D5E61C}"/>
          </ac:graphicFrameMkLst>
        </pc:graphicFrameChg>
        <pc:graphicFrameChg chg="add mod modGraphic">
          <ac:chgData name="Annie Gilmore Bryant" userId="f7d795f2-1209-4b52-90c4-738122001f90" providerId="ADAL" clId="{72E5A1B4-9F07-4DD0-8512-E3D7D4AC5AEE}" dt="2022-07-09T08:57:29.148" v="5616" actId="1037"/>
          <ac:graphicFrameMkLst>
            <pc:docMk/>
            <pc:sldMk cId="3072171074" sldId="259"/>
            <ac:graphicFrameMk id="328" creationId="{58934A7F-1F70-4492-A2DC-804B702D23FD}"/>
          </ac:graphicFrameMkLst>
        </pc:graphicFrameChg>
        <pc:graphicFrameChg chg="add mod">
          <ac:chgData name="Annie Gilmore Bryant" userId="f7d795f2-1209-4b52-90c4-738122001f90" providerId="ADAL" clId="{72E5A1B4-9F07-4DD0-8512-E3D7D4AC5AEE}" dt="2022-07-09T08:14:43.578" v="4592" actId="571"/>
          <ac:graphicFrameMkLst>
            <pc:docMk/>
            <pc:sldMk cId="3072171074" sldId="259"/>
            <ac:graphicFrameMk id="346" creationId="{1F2036F9-9EEF-47BB-863E-1519AE4ED940}"/>
          </ac:graphicFrameMkLst>
        </pc:graphicFrameChg>
        <pc:graphicFrameChg chg="add mod">
          <ac:chgData name="Annie Gilmore Bryant" userId="f7d795f2-1209-4b52-90c4-738122001f90" providerId="ADAL" clId="{72E5A1B4-9F07-4DD0-8512-E3D7D4AC5AEE}" dt="2022-07-09T08:19:51.227" v="4946" actId="571"/>
          <ac:graphicFrameMkLst>
            <pc:docMk/>
            <pc:sldMk cId="3072171074" sldId="259"/>
            <ac:graphicFrameMk id="431" creationId="{720F1CEF-74A1-4D7C-B0C6-B4DA912C207A}"/>
          </ac:graphicFrameMkLst>
        </pc:graphicFrameChg>
        <pc:picChg chg="add del mod">
          <ac:chgData name="Annie Gilmore Bryant" userId="f7d795f2-1209-4b52-90c4-738122001f90" providerId="ADAL" clId="{72E5A1B4-9F07-4DD0-8512-E3D7D4AC5AEE}" dt="2022-07-06T11:36:30.225" v="265"/>
          <ac:picMkLst>
            <pc:docMk/>
            <pc:sldMk cId="3072171074" sldId="259"/>
            <ac:picMk id="4" creationId="{C7D9AB7B-0502-4CAF-B4F8-3A886F2AA619}"/>
          </ac:picMkLst>
        </pc:picChg>
        <pc:picChg chg="add del mod">
          <ac:chgData name="Annie Gilmore Bryant" userId="f7d795f2-1209-4b52-90c4-738122001f90" providerId="ADAL" clId="{72E5A1B4-9F07-4DD0-8512-E3D7D4AC5AEE}" dt="2022-07-06T11:36:30.225" v="265"/>
          <ac:picMkLst>
            <pc:docMk/>
            <pc:sldMk cId="3072171074" sldId="259"/>
            <ac:picMk id="5" creationId="{72285A4D-A89C-4596-9008-2FE76417B367}"/>
          </ac:picMkLst>
        </pc:picChg>
        <pc:picChg chg="add del mod">
          <ac:chgData name="Annie Gilmore Bryant" userId="f7d795f2-1209-4b52-90c4-738122001f90" providerId="ADAL" clId="{72E5A1B4-9F07-4DD0-8512-E3D7D4AC5AEE}" dt="2022-07-06T11:36:30.225" v="265"/>
          <ac:picMkLst>
            <pc:docMk/>
            <pc:sldMk cId="3072171074" sldId="259"/>
            <ac:picMk id="6" creationId="{7311F49E-AB5F-4E14-9729-31ABBCD4B225}"/>
          </ac:picMkLst>
        </pc:picChg>
        <pc:picChg chg="add del mod">
          <ac:chgData name="Annie Gilmore Bryant" userId="f7d795f2-1209-4b52-90c4-738122001f90" providerId="ADAL" clId="{72E5A1B4-9F07-4DD0-8512-E3D7D4AC5AEE}" dt="2022-07-06T11:36:30.225" v="265"/>
          <ac:picMkLst>
            <pc:docMk/>
            <pc:sldMk cId="3072171074" sldId="259"/>
            <ac:picMk id="7" creationId="{D2D91001-B150-423B-9676-1EB014F4A4A7}"/>
          </ac:picMkLst>
        </pc:picChg>
        <pc:picChg chg="add del mod">
          <ac:chgData name="Annie Gilmore Bryant" userId="f7d795f2-1209-4b52-90c4-738122001f90" providerId="ADAL" clId="{72E5A1B4-9F07-4DD0-8512-E3D7D4AC5AEE}" dt="2022-07-06T11:36:30.225" v="265"/>
          <ac:picMkLst>
            <pc:docMk/>
            <pc:sldMk cId="3072171074" sldId="259"/>
            <ac:picMk id="9" creationId="{BA34D387-3618-4CB6-8CCF-66523763DD4B}"/>
          </ac:picMkLst>
        </pc:picChg>
        <pc:picChg chg="add del mod">
          <ac:chgData name="Annie Gilmore Bryant" userId="f7d795f2-1209-4b52-90c4-738122001f90" providerId="ADAL" clId="{72E5A1B4-9F07-4DD0-8512-E3D7D4AC5AEE}" dt="2022-07-06T11:36:30.225" v="265"/>
          <ac:picMkLst>
            <pc:docMk/>
            <pc:sldMk cId="3072171074" sldId="259"/>
            <ac:picMk id="13" creationId="{14355D55-C41F-41FB-877D-3723F5C58360}"/>
          </ac:picMkLst>
        </pc:picChg>
        <pc:picChg chg="mod">
          <ac:chgData name="Annie Gilmore Bryant" userId="f7d795f2-1209-4b52-90c4-738122001f90" providerId="ADAL" clId="{72E5A1B4-9F07-4DD0-8512-E3D7D4AC5AEE}" dt="2022-07-06T11:36:29.012" v="264"/>
          <ac:picMkLst>
            <pc:docMk/>
            <pc:sldMk cId="3072171074" sldId="259"/>
            <ac:picMk id="19" creationId="{AAC17044-8AC0-4952-8281-F7DAECCCC35F}"/>
          </ac:picMkLst>
        </pc:picChg>
        <pc:picChg chg="mod">
          <ac:chgData name="Annie Gilmore Bryant" userId="f7d795f2-1209-4b52-90c4-738122001f90" providerId="ADAL" clId="{72E5A1B4-9F07-4DD0-8512-E3D7D4AC5AEE}" dt="2022-07-06T11:36:29.012" v="264"/>
          <ac:picMkLst>
            <pc:docMk/>
            <pc:sldMk cId="3072171074" sldId="259"/>
            <ac:picMk id="20" creationId="{942BAEED-EC07-4792-997C-E9978A6AD58F}"/>
          </ac:picMkLst>
        </pc:picChg>
        <pc:picChg chg="add del mod">
          <ac:chgData name="Annie Gilmore Bryant" userId="f7d795f2-1209-4b52-90c4-738122001f90" providerId="ADAL" clId="{72E5A1B4-9F07-4DD0-8512-E3D7D4AC5AEE}" dt="2022-07-06T11:36:30.225" v="265"/>
          <ac:picMkLst>
            <pc:docMk/>
            <pc:sldMk cId="3072171074" sldId="259"/>
            <ac:picMk id="42" creationId="{2B7CDB8B-EF50-43A1-BE55-74B0C9D75CA6}"/>
          </ac:picMkLst>
        </pc:picChg>
        <pc:picChg chg="add del mod topLvl">
          <ac:chgData name="Annie Gilmore Bryant" userId="f7d795f2-1209-4b52-90c4-738122001f90" providerId="ADAL" clId="{72E5A1B4-9F07-4DD0-8512-E3D7D4AC5AEE}" dt="2022-07-09T06:51:25.440" v="2069" actId="478"/>
          <ac:picMkLst>
            <pc:docMk/>
            <pc:sldMk cId="3072171074" sldId="259"/>
            <ac:picMk id="47" creationId="{D2F6EACF-1978-4B39-AECA-36D5CBDF833D}"/>
          </ac:picMkLst>
        </pc:picChg>
        <pc:picChg chg="add del mod topLvl">
          <ac:chgData name="Annie Gilmore Bryant" userId="f7d795f2-1209-4b52-90c4-738122001f90" providerId="ADAL" clId="{72E5A1B4-9F07-4DD0-8512-E3D7D4AC5AEE}" dt="2022-07-09T06:51:25.440" v="2069" actId="478"/>
          <ac:picMkLst>
            <pc:docMk/>
            <pc:sldMk cId="3072171074" sldId="259"/>
            <ac:picMk id="48" creationId="{B20426F5-7584-4866-AE22-E5769EA5D4EB}"/>
          </ac:picMkLst>
        </pc:picChg>
        <pc:picChg chg="add del mod topLvl">
          <ac:chgData name="Annie Gilmore Bryant" userId="f7d795f2-1209-4b52-90c4-738122001f90" providerId="ADAL" clId="{72E5A1B4-9F07-4DD0-8512-E3D7D4AC5AEE}" dt="2022-07-09T06:51:25.440" v="2069" actId="478"/>
          <ac:picMkLst>
            <pc:docMk/>
            <pc:sldMk cId="3072171074" sldId="259"/>
            <ac:picMk id="49" creationId="{C89D9E98-17A4-4CBD-91EA-08C2BF8FC404}"/>
          </ac:picMkLst>
        </pc:picChg>
        <pc:picChg chg="add del mod topLvl">
          <ac:chgData name="Annie Gilmore Bryant" userId="f7d795f2-1209-4b52-90c4-738122001f90" providerId="ADAL" clId="{72E5A1B4-9F07-4DD0-8512-E3D7D4AC5AEE}" dt="2022-07-09T06:51:25.440" v="2069" actId="478"/>
          <ac:picMkLst>
            <pc:docMk/>
            <pc:sldMk cId="3072171074" sldId="259"/>
            <ac:picMk id="50" creationId="{9F319A0A-E516-40E0-AAB5-05A141D2C411}"/>
          </ac:picMkLst>
        </pc:picChg>
        <pc:picChg chg="add del mod topLvl">
          <ac:chgData name="Annie Gilmore Bryant" userId="f7d795f2-1209-4b52-90c4-738122001f90" providerId="ADAL" clId="{72E5A1B4-9F07-4DD0-8512-E3D7D4AC5AEE}" dt="2022-07-09T06:51:25.440" v="2069" actId="478"/>
          <ac:picMkLst>
            <pc:docMk/>
            <pc:sldMk cId="3072171074" sldId="259"/>
            <ac:picMk id="52" creationId="{B6349589-59E2-451B-9A24-F5CDA62985C0}"/>
          </ac:picMkLst>
        </pc:picChg>
        <pc:picChg chg="add del mod topLvl">
          <ac:chgData name="Annie Gilmore Bryant" userId="f7d795f2-1209-4b52-90c4-738122001f90" providerId="ADAL" clId="{72E5A1B4-9F07-4DD0-8512-E3D7D4AC5AEE}" dt="2022-07-09T06:51:25.440" v="2069" actId="478"/>
          <ac:picMkLst>
            <pc:docMk/>
            <pc:sldMk cId="3072171074" sldId="259"/>
            <ac:picMk id="56" creationId="{D0ACBEF6-881D-4982-B6F4-DFC182B8B75B}"/>
          </ac:picMkLst>
        </pc:picChg>
        <pc:picChg chg="mod">
          <ac:chgData name="Annie Gilmore Bryant" userId="f7d795f2-1209-4b52-90c4-738122001f90" providerId="ADAL" clId="{72E5A1B4-9F07-4DD0-8512-E3D7D4AC5AEE}" dt="2022-07-07T00:08:59.003" v="456" actId="165"/>
          <ac:picMkLst>
            <pc:docMk/>
            <pc:sldMk cId="3072171074" sldId="259"/>
            <ac:picMk id="62" creationId="{E887DE80-CA57-4530-9EE1-7BA5B3DD9EFE}"/>
          </ac:picMkLst>
        </pc:picChg>
        <pc:picChg chg="mod">
          <ac:chgData name="Annie Gilmore Bryant" userId="f7d795f2-1209-4b52-90c4-738122001f90" providerId="ADAL" clId="{72E5A1B4-9F07-4DD0-8512-E3D7D4AC5AEE}" dt="2022-07-07T00:08:59.003" v="456" actId="165"/>
          <ac:picMkLst>
            <pc:docMk/>
            <pc:sldMk cId="3072171074" sldId="259"/>
            <ac:picMk id="63" creationId="{5D474C11-2706-45E9-87CE-94DF3145104F}"/>
          </ac:picMkLst>
        </pc:picChg>
        <pc:picChg chg="add del mod topLvl">
          <ac:chgData name="Annie Gilmore Bryant" userId="f7d795f2-1209-4b52-90c4-738122001f90" providerId="ADAL" clId="{72E5A1B4-9F07-4DD0-8512-E3D7D4AC5AEE}" dt="2022-07-09T06:51:25.440" v="2069" actId="478"/>
          <ac:picMkLst>
            <pc:docMk/>
            <pc:sldMk cId="3072171074" sldId="259"/>
            <ac:picMk id="85" creationId="{0F39C889-BC77-4AD0-9B48-C6F014924F95}"/>
          </ac:picMkLst>
        </pc:picChg>
        <pc:cxnChg chg="add del mod">
          <ac:chgData name="Annie Gilmore Bryant" userId="f7d795f2-1209-4b52-90c4-738122001f90" providerId="ADAL" clId="{72E5A1B4-9F07-4DD0-8512-E3D7D4AC5AEE}" dt="2022-07-06T11:36:30.225" v="265"/>
          <ac:cxnSpMkLst>
            <pc:docMk/>
            <pc:sldMk cId="3072171074" sldId="259"/>
            <ac:cxnSpMk id="8" creationId="{E58A3186-4902-4341-9583-6368B527B12C}"/>
          </ac:cxnSpMkLst>
        </pc:cxnChg>
        <pc:cxnChg chg="add del mod">
          <ac:chgData name="Annie Gilmore Bryant" userId="f7d795f2-1209-4b52-90c4-738122001f90" providerId="ADAL" clId="{72E5A1B4-9F07-4DD0-8512-E3D7D4AC5AEE}" dt="2022-07-06T11:36:30.225" v="265"/>
          <ac:cxnSpMkLst>
            <pc:docMk/>
            <pc:sldMk cId="3072171074" sldId="259"/>
            <ac:cxnSpMk id="10" creationId="{0BBB5DAB-81F2-42BD-8A7A-157930B46F74}"/>
          </ac:cxnSpMkLst>
        </pc:cxnChg>
        <pc:cxnChg chg="add del mod">
          <ac:chgData name="Annie Gilmore Bryant" userId="f7d795f2-1209-4b52-90c4-738122001f90" providerId="ADAL" clId="{72E5A1B4-9F07-4DD0-8512-E3D7D4AC5AEE}" dt="2022-07-06T11:36:30.225" v="265"/>
          <ac:cxnSpMkLst>
            <pc:docMk/>
            <pc:sldMk cId="3072171074" sldId="259"/>
            <ac:cxnSpMk id="11" creationId="{A2CC0480-EDFD-458E-A7E9-098CEE6B0966}"/>
          </ac:cxnSpMkLst>
        </pc:cxnChg>
        <pc:cxnChg chg="add del mod">
          <ac:chgData name="Annie Gilmore Bryant" userId="f7d795f2-1209-4b52-90c4-738122001f90" providerId="ADAL" clId="{72E5A1B4-9F07-4DD0-8512-E3D7D4AC5AEE}" dt="2022-07-06T11:36:30.225" v="265"/>
          <ac:cxnSpMkLst>
            <pc:docMk/>
            <pc:sldMk cId="3072171074" sldId="259"/>
            <ac:cxnSpMk id="12" creationId="{C5716510-E753-4C27-BBD9-A18340BC884E}"/>
          </ac:cxnSpMkLst>
        </pc:cxnChg>
        <pc:cxnChg chg="add del mod">
          <ac:chgData name="Annie Gilmore Bryant" userId="f7d795f2-1209-4b52-90c4-738122001f90" providerId="ADAL" clId="{72E5A1B4-9F07-4DD0-8512-E3D7D4AC5AEE}" dt="2022-07-06T11:36:30.225" v="265"/>
          <ac:cxnSpMkLst>
            <pc:docMk/>
            <pc:sldMk cId="3072171074" sldId="259"/>
            <ac:cxnSpMk id="14" creationId="{34E75B84-1A05-477C-9797-3C60F7A8149A}"/>
          </ac:cxnSpMkLst>
        </pc:cxnChg>
        <pc:cxnChg chg="mod">
          <ac:chgData name="Annie Gilmore Bryant" userId="f7d795f2-1209-4b52-90c4-738122001f90" providerId="ADAL" clId="{72E5A1B4-9F07-4DD0-8512-E3D7D4AC5AEE}" dt="2022-07-06T11:36:29.012" v="264"/>
          <ac:cxnSpMkLst>
            <pc:docMk/>
            <pc:sldMk cId="3072171074" sldId="259"/>
            <ac:cxnSpMk id="35" creationId="{A30175D5-AE55-4433-87B5-FEBAD9A5771B}"/>
          </ac:cxnSpMkLst>
        </pc:cxnChg>
        <pc:cxnChg chg="mod">
          <ac:chgData name="Annie Gilmore Bryant" userId="f7d795f2-1209-4b52-90c4-738122001f90" providerId="ADAL" clId="{72E5A1B4-9F07-4DD0-8512-E3D7D4AC5AEE}" dt="2022-07-06T11:36:29.012" v="264"/>
          <ac:cxnSpMkLst>
            <pc:docMk/>
            <pc:sldMk cId="3072171074" sldId="259"/>
            <ac:cxnSpMk id="36" creationId="{4A78E348-0412-485F-91BD-2A87F0DAD83F}"/>
          </ac:cxnSpMkLst>
        </pc:cxnChg>
        <pc:cxnChg chg="mod">
          <ac:chgData name="Annie Gilmore Bryant" userId="f7d795f2-1209-4b52-90c4-738122001f90" providerId="ADAL" clId="{72E5A1B4-9F07-4DD0-8512-E3D7D4AC5AEE}" dt="2022-07-06T11:36:29.012" v="264"/>
          <ac:cxnSpMkLst>
            <pc:docMk/>
            <pc:sldMk cId="3072171074" sldId="259"/>
            <ac:cxnSpMk id="37" creationId="{93BE2145-915D-466D-98DB-5033DB21321A}"/>
          </ac:cxnSpMkLst>
        </pc:cxnChg>
        <pc:cxnChg chg="add del mod">
          <ac:chgData name="Annie Gilmore Bryant" userId="f7d795f2-1209-4b52-90c4-738122001f90" providerId="ADAL" clId="{72E5A1B4-9F07-4DD0-8512-E3D7D4AC5AEE}" dt="2022-07-06T11:36:30.225" v="265"/>
          <ac:cxnSpMkLst>
            <pc:docMk/>
            <pc:sldMk cId="3072171074" sldId="259"/>
            <ac:cxnSpMk id="38" creationId="{DC2B6F3B-D899-4C93-84BA-8EC9B78399B1}"/>
          </ac:cxnSpMkLst>
        </pc:cxnChg>
        <pc:cxnChg chg="add del mod topLvl">
          <ac:chgData name="Annie Gilmore Bryant" userId="f7d795f2-1209-4b52-90c4-738122001f90" providerId="ADAL" clId="{72E5A1B4-9F07-4DD0-8512-E3D7D4AC5AEE}" dt="2022-07-09T06:51:25.440" v="2069" actId="478"/>
          <ac:cxnSpMkLst>
            <pc:docMk/>
            <pc:sldMk cId="3072171074" sldId="259"/>
            <ac:cxnSpMk id="51" creationId="{0C5AD7CC-B023-4450-ACE8-32073240CA17}"/>
          </ac:cxnSpMkLst>
        </pc:cxnChg>
        <pc:cxnChg chg="add del mod topLvl">
          <ac:chgData name="Annie Gilmore Bryant" userId="f7d795f2-1209-4b52-90c4-738122001f90" providerId="ADAL" clId="{72E5A1B4-9F07-4DD0-8512-E3D7D4AC5AEE}" dt="2022-07-09T06:51:25.440" v="2069" actId="478"/>
          <ac:cxnSpMkLst>
            <pc:docMk/>
            <pc:sldMk cId="3072171074" sldId="259"/>
            <ac:cxnSpMk id="53" creationId="{41C2D2FE-AA47-470D-AFC6-884D63070217}"/>
          </ac:cxnSpMkLst>
        </pc:cxnChg>
        <pc:cxnChg chg="add del mod topLvl">
          <ac:chgData name="Annie Gilmore Bryant" userId="f7d795f2-1209-4b52-90c4-738122001f90" providerId="ADAL" clId="{72E5A1B4-9F07-4DD0-8512-E3D7D4AC5AEE}" dt="2022-07-09T06:51:25.440" v="2069" actId="478"/>
          <ac:cxnSpMkLst>
            <pc:docMk/>
            <pc:sldMk cId="3072171074" sldId="259"/>
            <ac:cxnSpMk id="54" creationId="{DAE8BE38-05FA-48CD-A824-40A8ECAF6355}"/>
          </ac:cxnSpMkLst>
        </pc:cxnChg>
        <pc:cxnChg chg="add del mod topLvl">
          <ac:chgData name="Annie Gilmore Bryant" userId="f7d795f2-1209-4b52-90c4-738122001f90" providerId="ADAL" clId="{72E5A1B4-9F07-4DD0-8512-E3D7D4AC5AEE}" dt="2022-07-09T06:51:25.440" v="2069" actId="478"/>
          <ac:cxnSpMkLst>
            <pc:docMk/>
            <pc:sldMk cId="3072171074" sldId="259"/>
            <ac:cxnSpMk id="55" creationId="{9E4C4B5F-7B27-43C7-8D09-62299B4A4DED}"/>
          </ac:cxnSpMkLst>
        </pc:cxnChg>
        <pc:cxnChg chg="add del mod topLvl">
          <ac:chgData name="Annie Gilmore Bryant" userId="f7d795f2-1209-4b52-90c4-738122001f90" providerId="ADAL" clId="{72E5A1B4-9F07-4DD0-8512-E3D7D4AC5AEE}" dt="2022-07-09T06:51:25.440" v="2069" actId="478"/>
          <ac:cxnSpMkLst>
            <pc:docMk/>
            <pc:sldMk cId="3072171074" sldId="259"/>
            <ac:cxnSpMk id="57" creationId="{E5676565-4A02-4095-B21A-A46045D52F62}"/>
          </ac:cxnSpMkLst>
        </pc:cxnChg>
        <pc:cxnChg chg="mod">
          <ac:chgData name="Annie Gilmore Bryant" userId="f7d795f2-1209-4b52-90c4-738122001f90" providerId="ADAL" clId="{72E5A1B4-9F07-4DD0-8512-E3D7D4AC5AEE}" dt="2022-07-07T00:08:59.003" v="456" actId="165"/>
          <ac:cxnSpMkLst>
            <pc:docMk/>
            <pc:sldMk cId="3072171074" sldId="259"/>
            <ac:cxnSpMk id="78" creationId="{E737EEF4-7487-4AF9-99DA-468CF9516562}"/>
          </ac:cxnSpMkLst>
        </pc:cxnChg>
        <pc:cxnChg chg="mod">
          <ac:chgData name="Annie Gilmore Bryant" userId="f7d795f2-1209-4b52-90c4-738122001f90" providerId="ADAL" clId="{72E5A1B4-9F07-4DD0-8512-E3D7D4AC5AEE}" dt="2022-07-07T00:08:59.003" v="456" actId="165"/>
          <ac:cxnSpMkLst>
            <pc:docMk/>
            <pc:sldMk cId="3072171074" sldId="259"/>
            <ac:cxnSpMk id="79" creationId="{0E27221F-9304-44E1-9512-2B5E93669088}"/>
          </ac:cxnSpMkLst>
        </pc:cxnChg>
        <pc:cxnChg chg="mod">
          <ac:chgData name="Annie Gilmore Bryant" userId="f7d795f2-1209-4b52-90c4-738122001f90" providerId="ADAL" clId="{72E5A1B4-9F07-4DD0-8512-E3D7D4AC5AEE}" dt="2022-07-07T00:08:59.003" v="456" actId="165"/>
          <ac:cxnSpMkLst>
            <pc:docMk/>
            <pc:sldMk cId="3072171074" sldId="259"/>
            <ac:cxnSpMk id="80" creationId="{F0675513-5568-4C66-B2EC-29B9B2D046B8}"/>
          </ac:cxnSpMkLst>
        </pc:cxnChg>
        <pc:cxnChg chg="add del mod topLvl">
          <ac:chgData name="Annie Gilmore Bryant" userId="f7d795f2-1209-4b52-90c4-738122001f90" providerId="ADAL" clId="{72E5A1B4-9F07-4DD0-8512-E3D7D4AC5AEE}" dt="2022-07-09T06:51:25.440" v="2069" actId="478"/>
          <ac:cxnSpMkLst>
            <pc:docMk/>
            <pc:sldMk cId="3072171074" sldId="259"/>
            <ac:cxnSpMk id="81" creationId="{78196188-24FC-44B2-B208-DEF66790C40C}"/>
          </ac:cxnSpMkLst>
        </pc:cxnChg>
        <pc:cxnChg chg="add del mod">
          <ac:chgData name="Annie Gilmore Bryant" userId="f7d795f2-1209-4b52-90c4-738122001f90" providerId="ADAL" clId="{72E5A1B4-9F07-4DD0-8512-E3D7D4AC5AEE}" dt="2022-07-09T07:23:48.243" v="2862" actId="478"/>
          <ac:cxnSpMkLst>
            <pc:docMk/>
            <pc:sldMk cId="3072171074" sldId="259"/>
            <ac:cxnSpMk id="93" creationId="{3263616E-82CF-4FDB-9125-229577932A76}"/>
          </ac:cxnSpMkLst>
        </pc:cxnChg>
        <pc:cxnChg chg="add del mod">
          <ac:chgData name="Annie Gilmore Bryant" userId="f7d795f2-1209-4b52-90c4-738122001f90" providerId="ADAL" clId="{72E5A1B4-9F07-4DD0-8512-E3D7D4AC5AEE}" dt="2022-07-09T07:23:48.243" v="2862" actId="478"/>
          <ac:cxnSpMkLst>
            <pc:docMk/>
            <pc:sldMk cId="3072171074" sldId="259"/>
            <ac:cxnSpMk id="94" creationId="{C27BCF21-C829-4B38-8B74-E055967A646D}"/>
          </ac:cxnSpMkLst>
        </pc:cxnChg>
        <pc:cxnChg chg="add del mod">
          <ac:chgData name="Annie Gilmore Bryant" userId="f7d795f2-1209-4b52-90c4-738122001f90" providerId="ADAL" clId="{72E5A1B4-9F07-4DD0-8512-E3D7D4AC5AEE}" dt="2022-07-09T07:23:48.243" v="2862" actId="478"/>
          <ac:cxnSpMkLst>
            <pc:docMk/>
            <pc:sldMk cId="3072171074" sldId="259"/>
            <ac:cxnSpMk id="99" creationId="{B42D1E6D-B3E5-4389-B9DB-9A5E5C54A687}"/>
          </ac:cxnSpMkLst>
        </pc:cxnChg>
        <pc:cxnChg chg="add del mod">
          <ac:chgData name="Annie Gilmore Bryant" userId="f7d795f2-1209-4b52-90c4-738122001f90" providerId="ADAL" clId="{72E5A1B4-9F07-4DD0-8512-E3D7D4AC5AEE}" dt="2022-07-09T07:23:48.243" v="2862" actId="478"/>
          <ac:cxnSpMkLst>
            <pc:docMk/>
            <pc:sldMk cId="3072171074" sldId="259"/>
            <ac:cxnSpMk id="100" creationId="{84605341-EF65-44D3-983D-410CC52DACFF}"/>
          </ac:cxnSpMkLst>
        </pc:cxnChg>
        <pc:cxnChg chg="add del mod">
          <ac:chgData name="Annie Gilmore Bryant" userId="f7d795f2-1209-4b52-90c4-738122001f90" providerId="ADAL" clId="{72E5A1B4-9F07-4DD0-8512-E3D7D4AC5AEE}" dt="2022-07-09T07:23:45.371" v="2861" actId="478"/>
          <ac:cxnSpMkLst>
            <pc:docMk/>
            <pc:sldMk cId="3072171074" sldId="259"/>
            <ac:cxnSpMk id="107" creationId="{7A2E42C6-7904-4142-AADD-55EC763E95E8}"/>
          </ac:cxnSpMkLst>
        </pc:cxnChg>
        <pc:cxnChg chg="add del mod">
          <ac:chgData name="Annie Gilmore Bryant" userId="f7d795f2-1209-4b52-90c4-738122001f90" providerId="ADAL" clId="{72E5A1B4-9F07-4DD0-8512-E3D7D4AC5AEE}" dt="2022-07-09T07:23:45.371" v="2861" actId="478"/>
          <ac:cxnSpMkLst>
            <pc:docMk/>
            <pc:sldMk cId="3072171074" sldId="259"/>
            <ac:cxnSpMk id="109" creationId="{8FB60C03-8566-4F29-98ED-F0B55AA1CEA8}"/>
          </ac:cxnSpMkLst>
        </pc:cxnChg>
        <pc:cxnChg chg="add del mod">
          <ac:chgData name="Annie Gilmore Bryant" userId="f7d795f2-1209-4b52-90c4-738122001f90" providerId="ADAL" clId="{72E5A1B4-9F07-4DD0-8512-E3D7D4AC5AEE}" dt="2022-07-09T08:15:14.579" v="4641" actId="478"/>
          <ac:cxnSpMkLst>
            <pc:docMk/>
            <pc:sldMk cId="3072171074" sldId="259"/>
            <ac:cxnSpMk id="120" creationId="{9A4DE70D-1EFE-48B4-B978-9A3CAF79C30B}"/>
          </ac:cxnSpMkLst>
        </pc:cxnChg>
        <pc:cxnChg chg="add del mod">
          <ac:chgData name="Annie Gilmore Bryant" userId="f7d795f2-1209-4b52-90c4-738122001f90" providerId="ADAL" clId="{72E5A1B4-9F07-4DD0-8512-E3D7D4AC5AEE}" dt="2022-07-09T08:15:14.579" v="4641" actId="478"/>
          <ac:cxnSpMkLst>
            <pc:docMk/>
            <pc:sldMk cId="3072171074" sldId="259"/>
            <ac:cxnSpMk id="121" creationId="{12C47A65-A525-448D-A676-643199CAFD0A}"/>
          </ac:cxnSpMkLst>
        </pc:cxnChg>
        <pc:cxnChg chg="add mod">
          <ac:chgData name="Annie Gilmore Bryant" userId="f7d795f2-1209-4b52-90c4-738122001f90" providerId="ADAL" clId="{72E5A1B4-9F07-4DD0-8512-E3D7D4AC5AEE}" dt="2022-07-09T08:19:02.725" v="4935" actId="1035"/>
          <ac:cxnSpMkLst>
            <pc:docMk/>
            <pc:sldMk cId="3072171074" sldId="259"/>
            <ac:cxnSpMk id="125" creationId="{88E8FA20-8413-43D1-BDD0-CE81094ACBFA}"/>
          </ac:cxnSpMkLst>
        </pc:cxnChg>
        <pc:cxnChg chg="add mod">
          <ac:chgData name="Annie Gilmore Bryant" userId="f7d795f2-1209-4b52-90c4-738122001f90" providerId="ADAL" clId="{72E5A1B4-9F07-4DD0-8512-E3D7D4AC5AEE}" dt="2022-07-09T08:19:02.725" v="4935" actId="1035"/>
          <ac:cxnSpMkLst>
            <pc:docMk/>
            <pc:sldMk cId="3072171074" sldId="259"/>
            <ac:cxnSpMk id="126" creationId="{EFA276CB-B06C-4BA7-8B91-C38171A2AB41}"/>
          </ac:cxnSpMkLst>
        </pc:cxnChg>
        <pc:cxnChg chg="mod">
          <ac:chgData name="Annie Gilmore Bryant" userId="f7d795f2-1209-4b52-90c4-738122001f90" providerId="ADAL" clId="{72E5A1B4-9F07-4DD0-8512-E3D7D4AC5AEE}" dt="2022-07-09T07:29:05.209" v="2982" actId="208"/>
          <ac:cxnSpMkLst>
            <pc:docMk/>
            <pc:sldMk cId="3072171074" sldId="259"/>
            <ac:cxnSpMk id="147" creationId="{C12BB435-51AB-40F4-947C-0A5172215EAD}"/>
          </ac:cxnSpMkLst>
        </pc:cxnChg>
        <pc:cxnChg chg="mod">
          <ac:chgData name="Annie Gilmore Bryant" userId="f7d795f2-1209-4b52-90c4-738122001f90" providerId="ADAL" clId="{72E5A1B4-9F07-4DD0-8512-E3D7D4AC5AEE}" dt="2022-07-09T07:28:41.810" v="2977"/>
          <ac:cxnSpMkLst>
            <pc:docMk/>
            <pc:sldMk cId="3072171074" sldId="259"/>
            <ac:cxnSpMk id="148" creationId="{9DB23E9F-8492-4D3B-B3FD-D0FE7FD53A04}"/>
          </ac:cxnSpMkLst>
        </pc:cxnChg>
        <pc:cxnChg chg="mod">
          <ac:chgData name="Annie Gilmore Bryant" userId="f7d795f2-1209-4b52-90c4-738122001f90" providerId="ADAL" clId="{72E5A1B4-9F07-4DD0-8512-E3D7D4AC5AEE}" dt="2022-07-09T07:28:41.810" v="2977"/>
          <ac:cxnSpMkLst>
            <pc:docMk/>
            <pc:sldMk cId="3072171074" sldId="259"/>
            <ac:cxnSpMk id="149" creationId="{EE4CF247-816E-44EF-A480-1484257F1107}"/>
          </ac:cxnSpMkLst>
        </pc:cxnChg>
        <pc:cxnChg chg="mod topLvl">
          <ac:chgData name="Annie Gilmore Bryant" userId="f7d795f2-1209-4b52-90c4-738122001f90" providerId="ADAL" clId="{72E5A1B4-9F07-4DD0-8512-E3D7D4AC5AEE}" dt="2022-07-09T08:19:02.725" v="4935" actId="1035"/>
          <ac:cxnSpMkLst>
            <pc:docMk/>
            <pc:sldMk cId="3072171074" sldId="259"/>
            <ac:cxnSpMk id="164" creationId="{DDB13592-3F04-4B90-8DFE-E4390287AA80}"/>
          </ac:cxnSpMkLst>
        </pc:cxnChg>
        <pc:cxnChg chg="mod">
          <ac:chgData name="Annie Gilmore Bryant" userId="f7d795f2-1209-4b52-90c4-738122001f90" providerId="ADAL" clId="{72E5A1B4-9F07-4DD0-8512-E3D7D4AC5AEE}" dt="2022-07-09T07:50:06.595" v="3722" actId="165"/>
          <ac:cxnSpMkLst>
            <pc:docMk/>
            <pc:sldMk cId="3072171074" sldId="259"/>
            <ac:cxnSpMk id="165" creationId="{2FD30F79-B12F-44E9-9FC6-5186C320EF1B}"/>
          </ac:cxnSpMkLst>
        </pc:cxnChg>
        <pc:cxnChg chg="mod">
          <ac:chgData name="Annie Gilmore Bryant" userId="f7d795f2-1209-4b52-90c4-738122001f90" providerId="ADAL" clId="{72E5A1B4-9F07-4DD0-8512-E3D7D4AC5AEE}" dt="2022-07-09T07:50:06.595" v="3722" actId="165"/>
          <ac:cxnSpMkLst>
            <pc:docMk/>
            <pc:sldMk cId="3072171074" sldId="259"/>
            <ac:cxnSpMk id="166" creationId="{FF9FEF50-D418-49C0-9D73-787004E05593}"/>
          </ac:cxnSpMkLst>
        </pc:cxnChg>
        <pc:cxnChg chg="mod topLvl">
          <ac:chgData name="Annie Gilmore Bryant" userId="f7d795f2-1209-4b52-90c4-738122001f90" providerId="ADAL" clId="{72E5A1B4-9F07-4DD0-8512-E3D7D4AC5AEE}" dt="2022-07-09T08:19:02.725" v="4935" actId="1035"/>
          <ac:cxnSpMkLst>
            <pc:docMk/>
            <pc:sldMk cId="3072171074" sldId="259"/>
            <ac:cxnSpMk id="181" creationId="{BE052F45-9FCB-4F18-9207-3707F99F4E4F}"/>
          </ac:cxnSpMkLst>
        </pc:cxnChg>
        <pc:cxnChg chg="mod">
          <ac:chgData name="Annie Gilmore Bryant" userId="f7d795f2-1209-4b52-90c4-738122001f90" providerId="ADAL" clId="{72E5A1B4-9F07-4DD0-8512-E3D7D4AC5AEE}" dt="2022-07-09T07:51:29.393" v="3741" actId="165"/>
          <ac:cxnSpMkLst>
            <pc:docMk/>
            <pc:sldMk cId="3072171074" sldId="259"/>
            <ac:cxnSpMk id="182" creationId="{A958BB6C-4996-409B-8BD0-7A4A5E59159D}"/>
          </ac:cxnSpMkLst>
        </pc:cxnChg>
        <pc:cxnChg chg="mod">
          <ac:chgData name="Annie Gilmore Bryant" userId="f7d795f2-1209-4b52-90c4-738122001f90" providerId="ADAL" clId="{72E5A1B4-9F07-4DD0-8512-E3D7D4AC5AEE}" dt="2022-07-09T07:51:29.393" v="3741" actId="165"/>
          <ac:cxnSpMkLst>
            <pc:docMk/>
            <pc:sldMk cId="3072171074" sldId="259"/>
            <ac:cxnSpMk id="183" creationId="{9E5F863C-0648-47F1-A5B9-882DF033BB1F}"/>
          </ac:cxnSpMkLst>
        </pc:cxnChg>
        <pc:cxnChg chg="add mod">
          <ac:chgData name="Annie Gilmore Bryant" userId="f7d795f2-1209-4b52-90c4-738122001f90" providerId="ADAL" clId="{72E5A1B4-9F07-4DD0-8512-E3D7D4AC5AEE}" dt="2022-07-09T07:46:30.132" v="3610" actId="571"/>
          <ac:cxnSpMkLst>
            <pc:docMk/>
            <pc:sldMk cId="3072171074" sldId="259"/>
            <ac:cxnSpMk id="201" creationId="{1DE13842-E6CE-4B7A-B2BA-FB0351524511}"/>
          </ac:cxnSpMkLst>
        </pc:cxnChg>
        <pc:cxnChg chg="add mod">
          <ac:chgData name="Annie Gilmore Bryant" userId="f7d795f2-1209-4b52-90c4-738122001f90" providerId="ADAL" clId="{72E5A1B4-9F07-4DD0-8512-E3D7D4AC5AEE}" dt="2022-07-09T07:46:30.132" v="3610" actId="571"/>
          <ac:cxnSpMkLst>
            <pc:docMk/>
            <pc:sldMk cId="3072171074" sldId="259"/>
            <ac:cxnSpMk id="202" creationId="{7E0890BB-5C39-49F0-8801-300A5D1ACDE5}"/>
          </ac:cxnSpMkLst>
        </pc:cxnChg>
        <pc:cxnChg chg="add mod">
          <ac:chgData name="Annie Gilmore Bryant" userId="f7d795f2-1209-4b52-90c4-738122001f90" providerId="ADAL" clId="{72E5A1B4-9F07-4DD0-8512-E3D7D4AC5AEE}" dt="2022-07-09T08:19:02.725" v="4935" actId="1035"/>
          <ac:cxnSpMkLst>
            <pc:docMk/>
            <pc:sldMk cId="3072171074" sldId="259"/>
            <ac:cxnSpMk id="212" creationId="{3FC3E1A9-5212-449B-AAF0-69B9E52B8806}"/>
          </ac:cxnSpMkLst>
        </pc:cxnChg>
        <pc:cxnChg chg="add mod">
          <ac:chgData name="Annie Gilmore Bryant" userId="f7d795f2-1209-4b52-90c4-738122001f90" providerId="ADAL" clId="{72E5A1B4-9F07-4DD0-8512-E3D7D4AC5AEE}" dt="2022-07-09T08:19:02.725" v="4935" actId="1035"/>
          <ac:cxnSpMkLst>
            <pc:docMk/>
            <pc:sldMk cId="3072171074" sldId="259"/>
            <ac:cxnSpMk id="213" creationId="{53BBA89F-D93C-4FA7-81E2-36356D4B2B52}"/>
          </ac:cxnSpMkLst>
        </pc:cxnChg>
        <pc:cxnChg chg="mod">
          <ac:chgData name="Annie Gilmore Bryant" userId="f7d795f2-1209-4b52-90c4-738122001f90" providerId="ADAL" clId="{72E5A1B4-9F07-4DD0-8512-E3D7D4AC5AEE}" dt="2022-07-09T07:52:29.146" v="3766"/>
          <ac:cxnSpMkLst>
            <pc:docMk/>
            <pc:sldMk cId="3072171074" sldId="259"/>
            <ac:cxnSpMk id="230" creationId="{474D90E5-584A-4758-80C8-8971F902D4BB}"/>
          </ac:cxnSpMkLst>
        </pc:cxnChg>
        <pc:cxnChg chg="mod">
          <ac:chgData name="Annie Gilmore Bryant" userId="f7d795f2-1209-4b52-90c4-738122001f90" providerId="ADAL" clId="{72E5A1B4-9F07-4DD0-8512-E3D7D4AC5AEE}" dt="2022-07-09T07:52:29.146" v="3766"/>
          <ac:cxnSpMkLst>
            <pc:docMk/>
            <pc:sldMk cId="3072171074" sldId="259"/>
            <ac:cxnSpMk id="231" creationId="{26751E2E-0EB1-4402-819D-B57D3FE52B8E}"/>
          </ac:cxnSpMkLst>
        </pc:cxnChg>
        <pc:cxnChg chg="mod">
          <ac:chgData name="Annie Gilmore Bryant" userId="f7d795f2-1209-4b52-90c4-738122001f90" providerId="ADAL" clId="{72E5A1B4-9F07-4DD0-8512-E3D7D4AC5AEE}" dt="2022-07-09T07:52:29.146" v="3766"/>
          <ac:cxnSpMkLst>
            <pc:docMk/>
            <pc:sldMk cId="3072171074" sldId="259"/>
            <ac:cxnSpMk id="232" creationId="{E144FA42-A8A0-438D-AF07-6343B965BB4E}"/>
          </ac:cxnSpMkLst>
        </pc:cxnChg>
        <pc:cxnChg chg="mod">
          <ac:chgData name="Annie Gilmore Bryant" userId="f7d795f2-1209-4b52-90c4-738122001f90" providerId="ADAL" clId="{72E5A1B4-9F07-4DD0-8512-E3D7D4AC5AEE}" dt="2022-07-09T07:52:29.146" v="3766"/>
          <ac:cxnSpMkLst>
            <pc:docMk/>
            <pc:sldMk cId="3072171074" sldId="259"/>
            <ac:cxnSpMk id="234" creationId="{B9DEF55F-E251-486B-87BB-82F954795DC9}"/>
          </ac:cxnSpMkLst>
        </pc:cxnChg>
        <pc:cxnChg chg="mod">
          <ac:chgData name="Annie Gilmore Bryant" userId="f7d795f2-1209-4b52-90c4-738122001f90" providerId="ADAL" clId="{72E5A1B4-9F07-4DD0-8512-E3D7D4AC5AEE}" dt="2022-07-09T07:52:29.146" v="3766"/>
          <ac:cxnSpMkLst>
            <pc:docMk/>
            <pc:sldMk cId="3072171074" sldId="259"/>
            <ac:cxnSpMk id="235" creationId="{FAA68FAF-2638-4796-A710-1D2324E7F01F}"/>
          </ac:cxnSpMkLst>
        </pc:cxnChg>
        <pc:cxnChg chg="add del mod">
          <ac:chgData name="Annie Gilmore Bryant" userId="f7d795f2-1209-4b52-90c4-738122001f90" providerId="ADAL" clId="{72E5A1B4-9F07-4DD0-8512-E3D7D4AC5AEE}" dt="2022-07-09T07:52:32.529" v="3769"/>
          <ac:cxnSpMkLst>
            <pc:docMk/>
            <pc:sldMk cId="3072171074" sldId="259"/>
            <ac:cxnSpMk id="248" creationId="{5C4A0673-B8BB-4E9C-B64C-EFE6A390FA7F}"/>
          </ac:cxnSpMkLst>
        </pc:cxnChg>
        <pc:cxnChg chg="mod">
          <ac:chgData name="Annie Gilmore Bryant" userId="f7d795f2-1209-4b52-90c4-738122001f90" providerId="ADAL" clId="{72E5A1B4-9F07-4DD0-8512-E3D7D4AC5AEE}" dt="2022-07-09T07:52:29.146" v="3766"/>
          <ac:cxnSpMkLst>
            <pc:docMk/>
            <pc:sldMk cId="3072171074" sldId="259"/>
            <ac:cxnSpMk id="250" creationId="{B951BFB2-39BA-43DD-ACCF-F3D31E2CC35F}"/>
          </ac:cxnSpMkLst>
        </pc:cxnChg>
        <pc:cxnChg chg="mod">
          <ac:chgData name="Annie Gilmore Bryant" userId="f7d795f2-1209-4b52-90c4-738122001f90" providerId="ADAL" clId="{72E5A1B4-9F07-4DD0-8512-E3D7D4AC5AEE}" dt="2022-07-09T07:52:29.146" v="3766"/>
          <ac:cxnSpMkLst>
            <pc:docMk/>
            <pc:sldMk cId="3072171074" sldId="259"/>
            <ac:cxnSpMk id="251" creationId="{F1099552-DC47-46CB-8EC5-A743A3DDE76D}"/>
          </ac:cxnSpMkLst>
        </pc:cxnChg>
        <pc:cxnChg chg="add del mod">
          <ac:chgData name="Annie Gilmore Bryant" userId="f7d795f2-1209-4b52-90c4-738122001f90" providerId="ADAL" clId="{72E5A1B4-9F07-4DD0-8512-E3D7D4AC5AEE}" dt="2022-07-09T07:52:32.529" v="3769"/>
          <ac:cxnSpMkLst>
            <pc:docMk/>
            <pc:sldMk cId="3072171074" sldId="259"/>
            <ac:cxnSpMk id="264" creationId="{0134B128-971C-4215-B7A3-B26470288599}"/>
          </ac:cxnSpMkLst>
        </pc:cxnChg>
        <pc:cxnChg chg="mod">
          <ac:chgData name="Annie Gilmore Bryant" userId="f7d795f2-1209-4b52-90c4-738122001f90" providerId="ADAL" clId="{72E5A1B4-9F07-4DD0-8512-E3D7D4AC5AEE}" dt="2022-07-09T08:18:18.459" v="4928" actId="208"/>
          <ac:cxnSpMkLst>
            <pc:docMk/>
            <pc:sldMk cId="3072171074" sldId="259"/>
            <ac:cxnSpMk id="283" creationId="{26713722-1604-41C7-996E-37E0E6D043E9}"/>
          </ac:cxnSpMkLst>
        </pc:cxnChg>
        <pc:cxnChg chg="mod">
          <ac:chgData name="Annie Gilmore Bryant" userId="f7d795f2-1209-4b52-90c4-738122001f90" providerId="ADAL" clId="{72E5A1B4-9F07-4DD0-8512-E3D7D4AC5AEE}" dt="2022-07-09T07:53:02.559" v="3777"/>
          <ac:cxnSpMkLst>
            <pc:docMk/>
            <pc:sldMk cId="3072171074" sldId="259"/>
            <ac:cxnSpMk id="284" creationId="{A6D06252-B876-4A3D-91A9-ECBA91F84966}"/>
          </ac:cxnSpMkLst>
        </pc:cxnChg>
        <pc:cxnChg chg="mod">
          <ac:chgData name="Annie Gilmore Bryant" userId="f7d795f2-1209-4b52-90c4-738122001f90" providerId="ADAL" clId="{72E5A1B4-9F07-4DD0-8512-E3D7D4AC5AEE}" dt="2022-07-09T07:53:02.559" v="3777"/>
          <ac:cxnSpMkLst>
            <pc:docMk/>
            <pc:sldMk cId="3072171074" sldId="259"/>
            <ac:cxnSpMk id="285" creationId="{574E05E1-D8A3-4907-9DE7-7ACBE1B70480}"/>
          </ac:cxnSpMkLst>
        </pc:cxnChg>
        <pc:cxnChg chg="mod">
          <ac:chgData name="Annie Gilmore Bryant" userId="f7d795f2-1209-4b52-90c4-738122001f90" providerId="ADAL" clId="{72E5A1B4-9F07-4DD0-8512-E3D7D4AC5AEE}" dt="2022-07-09T07:53:02.559" v="3777"/>
          <ac:cxnSpMkLst>
            <pc:docMk/>
            <pc:sldMk cId="3072171074" sldId="259"/>
            <ac:cxnSpMk id="287" creationId="{30210D64-04D0-468F-AF2A-3BA34CF7BD3B}"/>
          </ac:cxnSpMkLst>
        </pc:cxnChg>
        <pc:cxnChg chg="mod">
          <ac:chgData name="Annie Gilmore Bryant" userId="f7d795f2-1209-4b52-90c4-738122001f90" providerId="ADAL" clId="{72E5A1B4-9F07-4DD0-8512-E3D7D4AC5AEE}" dt="2022-07-09T07:53:02.559" v="3777"/>
          <ac:cxnSpMkLst>
            <pc:docMk/>
            <pc:sldMk cId="3072171074" sldId="259"/>
            <ac:cxnSpMk id="288" creationId="{FAD8F287-AA01-4AF9-AB4B-C733FD8DF422}"/>
          </ac:cxnSpMkLst>
        </pc:cxnChg>
        <pc:cxnChg chg="add mod">
          <ac:chgData name="Annie Gilmore Bryant" userId="f7d795f2-1209-4b52-90c4-738122001f90" providerId="ADAL" clId="{72E5A1B4-9F07-4DD0-8512-E3D7D4AC5AEE}" dt="2022-07-09T08:18:14.967" v="4927" actId="208"/>
          <ac:cxnSpMkLst>
            <pc:docMk/>
            <pc:sldMk cId="3072171074" sldId="259"/>
            <ac:cxnSpMk id="301" creationId="{A1BED212-EE27-44CA-8533-151EB2F11838}"/>
          </ac:cxnSpMkLst>
        </pc:cxnChg>
        <pc:cxnChg chg="mod">
          <ac:chgData name="Annie Gilmore Bryant" userId="f7d795f2-1209-4b52-90c4-738122001f90" providerId="ADAL" clId="{72E5A1B4-9F07-4DD0-8512-E3D7D4AC5AEE}" dt="2022-07-09T07:53:02.559" v="3777"/>
          <ac:cxnSpMkLst>
            <pc:docMk/>
            <pc:sldMk cId="3072171074" sldId="259"/>
            <ac:cxnSpMk id="303" creationId="{E96FAFB7-DBA1-41E6-8BC0-177279756E44}"/>
          </ac:cxnSpMkLst>
        </pc:cxnChg>
        <pc:cxnChg chg="mod">
          <ac:chgData name="Annie Gilmore Bryant" userId="f7d795f2-1209-4b52-90c4-738122001f90" providerId="ADAL" clId="{72E5A1B4-9F07-4DD0-8512-E3D7D4AC5AEE}" dt="2022-07-09T07:53:02.559" v="3777"/>
          <ac:cxnSpMkLst>
            <pc:docMk/>
            <pc:sldMk cId="3072171074" sldId="259"/>
            <ac:cxnSpMk id="304" creationId="{6DFA2C76-4493-4533-8C74-DFB73F6E11E6}"/>
          </ac:cxnSpMkLst>
        </pc:cxnChg>
        <pc:cxnChg chg="add mod">
          <ac:chgData name="Annie Gilmore Bryant" userId="f7d795f2-1209-4b52-90c4-738122001f90" providerId="ADAL" clId="{72E5A1B4-9F07-4DD0-8512-E3D7D4AC5AEE}" dt="2022-07-09T08:18:11.465" v="4926" actId="208"/>
          <ac:cxnSpMkLst>
            <pc:docMk/>
            <pc:sldMk cId="3072171074" sldId="259"/>
            <ac:cxnSpMk id="317" creationId="{D90B4C4E-D571-4ECB-A925-0BDFB4BC3C90}"/>
          </ac:cxnSpMkLst>
        </pc:cxnChg>
        <pc:cxnChg chg="add del mod">
          <ac:chgData name="Annie Gilmore Bryant" userId="f7d795f2-1209-4b52-90c4-738122001f90" providerId="ADAL" clId="{72E5A1B4-9F07-4DD0-8512-E3D7D4AC5AEE}" dt="2022-07-09T08:10:46.985" v="4413" actId="478"/>
          <ac:cxnSpMkLst>
            <pc:docMk/>
            <pc:sldMk cId="3072171074" sldId="259"/>
            <ac:cxnSpMk id="326" creationId="{99D74A2B-415B-48C7-94D4-EEB078D19B3D}"/>
          </ac:cxnSpMkLst>
        </pc:cxnChg>
        <pc:cxnChg chg="add mod">
          <ac:chgData name="Annie Gilmore Bryant" userId="f7d795f2-1209-4b52-90c4-738122001f90" providerId="ADAL" clId="{72E5A1B4-9F07-4DD0-8512-E3D7D4AC5AEE}" dt="2022-07-09T08:57:29.148" v="5616" actId="1037"/>
          <ac:cxnSpMkLst>
            <pc:docMk/>
            <pc:sldMk cId="3072171074" sldId="259"/>
            <ac:cxnSpMk id="337" creationId="{FA2DEABB-78EA-493A-ADBB-267A303773E9}"/>
          </ac:cxnSpMkLst>
        </pc:cxnChg>
        <pc:cxnChg chg="add mod">
          <ac:chgData name="Annie Gilmore Bryant" userId="f7d795f2-1209-4b52-90c4-738122001f90" providerId="ADAL" clId="{72E5A1B4-9F07-4DD0-8512-E3D7D4AC5AEE}" dt="2022-07-09T08:57:29.148" v="5616" actId="1037"/>
          <ac:cxnSpMkLst>
            <pc:docMk/>
            <pc:sldMk cId="3072171074" sldId="259"/>
            <ac:cxnSpMk id="339" creationId="{85EB8F3D-794C-41F3-8487-C6B9241D54E6}"/>
          </ac:cxnSpMkLst>
        </pc:cxnChg>
        <pc:cxnChg chg="add del mod">
          <ac:chgData name="Annie Gilmore Bryant" userId="f7d795f2-1209-4b52-90c4-738122001f90" providerId="ADAL" clId="{72E5A1B4-9F07-4DD0-8512-E3D7D4AC5AEE}" dt="2022-07-09T08:13:29.337" v="4537"/>
          <ac:cxnSpMkLst>
            <pc:docMk/>
            <pc:sldMk cId="3072171074" sldId="259"/>
            <ac:cxnSpMk id="341" creationId="{CB5B50C7-48B3-43AE-A84F-9928627A6A41}"/>
          </ac:cxnSpMkLst>
        </pc:cxnChg>
        <pc:cxnChg chg="add mod">
          <ac:chgData name="Annie Gilmore Bryant" userId="f7d795f2-1209-4b52-90c4-738122001f90" providerId="ADAL" clId="{72E5A1B4-9F07-4DD0-8512-E3D7D4AC5AEE}" dt="2022-07-09T08:14:43.578" v="4592" actId="571"/>
          <ac:cxnSpMkLst>
            <pc:docMk/>
            <pc:sldMk cId="3072171074" sldId="259"/>
            <ac:cxnSpMk id="349" creationId="{76B9584D-0E3F-4B5A-9453-1571F9694E79}"/>
          </ac:cxnSpMkLst>
        </pc:cxnChg>
        <pc:cxnChg chg="mod">
          <ac:chgData name="Annie Gilmore Bryant" userId="f7d795f2-1209-4b52-90c4-738122001f90" providerId="ADAL" clId="{72E5A1B4-9F07-4DD0-8512-E3D7D4AC5AEE}" dt="2022-07-09T08:17:00.339" v="4849"/>
          <ac:cxnSpMkLst>
            <pc:docMk/>
            <pc:sldMk cId="3072171074" sldId="259"/>
            <ac:cxnSpMk id="368" creationId="{DA31EB5D-22FE-45E3-AFAE-B305E3E9BC4A}"/>
          </ac:cxnSpMkLst>
        </pc:cxnChg>
        <pc:cxnChg chg="mod">
          <ac:chgData name="Annie Gilmore Bryant" userId="f7d795f2-1209-4b52-90c4-738122001f90" providerId="ADAL" clId="{72E5A1B4-9F07-4DD0-8512-E3D7D4AC5AEE}" dt="2022-07-09T08:17:00.339" v="4849"/>
          <ac:cxnSpMkLst>
            <pc:docMk/>
            <pc:sldMk cId="3072171074" sldId="259"/>
            <ac:cxnSpMk id="382" creationId="{4DA5B27A-86AD-4681-A2A7-7F00493699AC}"/>
          </ac:cxnSpMkLst>
        </pc:cxnChg>
        <pc:cxnChg chg="mod">
          <ac:chgData name="Annie Gilmore Bryant" userId="f7d795f2-1209-4b52-90c4-738122001f90" providerId="ADAL" clId="{72E5A1B4-9F07-4DD0-8512-E3D7D4AC5AEE}" dt="2022-07-09T08:17:00.339" v="4849"/>
          <ac:cxnSpMkLst>
            <pc:docMk/>
            <pc:sldMk cId="3072171074" sldId="259"/>
            <ac:cxnSpMk id="388" creationId="{25E6E0F9-7DC2-4E24-9706-C526D41D9922}"/>
          </ac:cxnSpMkLst>
        </pc:cxnChg>
        <pc:cxnChg chg="mod">
          <ac:chgData name="Annie Gilmore Bryant" userId="f7d795f2-1209-4b52-90c4-738122001f90" providerId="ADAL" clId="{72E5A1B4-9F07-4DD0-8512-E3D7D4AC5AEE}" dt="2022-07-09T08:17:00.339" v="4849"/>
          <ac:cxnSpMkLst>
            <pc:docMk/>
            <pc:sldMk cId="3072171074" sldId="259"/>
            <ac:cxnSpMk id="389" creationId="{B0C20818-E288-4BD0-BAC2-81871E3D560D}"/>
          </ac:cxnSpMkLst>
        </pc:cxnChg>
        <pc:cxnChg chg="mod">
          <ac:chgData name="Annie Gilmore Bryant" userId="f7d795f2-1209-4b52-90c4-738122001f90" providerId="ADAL" clId="{72E5A1B4-9F07-4DD0-8512-E3D7D4AC5AEE}" dt="2022-07-09T08:17:00.339" v="4849"/>
          <ac:cxnSpMkLst>
            <pc:docMk/>
            <pc:sldMk cId="3072171074" sldId="259"/>
            <ac:cxnSpMk id="390" creationId="{F0361397-ECA7-4E08-8D42-F9D36FBD093C}"/>
          </ac:cxnSpMkLst>
        </pc:cxnChg>
        <pc:cxnChg chg="mod">
          <ac:chgData name="Annie Gilmore Bryant" userId="f7d795f2-1209-4b52-90c4-738122001f90" providerId="ADAL" clId="{72E5A1B4-9F07-4DD0-8512-E3D7D4AC5AEE}" dt="2022-07-09T08:17:00.339" v="4849"/>
          <ac:cxnSpMkLst>
            <pc:docMk/>
            <pc:sldMk cId="3072171074" sldId="259"/>
            <ac:cxnSpMk id="391" creationId="{4A2E4211-D6C4-423D-B303-593B213FD474}"/>
          </ac:cxnSpMkLst>
        </pc:cxnChg>
        <pc:cxnChg chg="mod">
          <ac:chgData name="Annie Gilmore Bryant" userId="f7d795f2-1209-4b52-90c4-738122001f90" providerId="ADAL" clId="{72E5A1B4-9F07-4DD0-8512-E3D7D4AC5AEE}" dt="2022-07-09T08:17:00.339" v="4849"/>
          <ac:cxnSpMkLst>
            <pc:docMk/>
            <pc:sldMk cId="3072171074" sldId="259"/>
            <ac:cxnSpMk id="405" creationId="{677135BF-772C-4311-9AB2-0E93CAE53857}"/>
          </ac:cxnSpMkLst>
        </pc:cxnChg>
        <pc:cxnChg chg="mod">
          <ac:chgData name="Annie Gilmore Bryant" userId="f7d795f2-1209-4b52-90c4-738122001f90" providerId="ADAL" clId="{72E5A1B4-9F07-4DD0-8512-E3D7D4AC5AEE}" dt="2022-07-09T08:17:00.339" v="4849"/>
          <ac:cxnSpMkLst>
            <pc:docMk/>
            <pc:sldMk cId="3072171074" sldId="259"/>
            <ac:cxnSpMk id="406" creationId="{93327686-C447-47D2-8628-D6EB8E651A67}"/>
          </ac:cxnSpMkLst>
        </pc:cxnChg>
        <pc:cxnChg chg="mod">
          <ac:chgData name="Annie Gilmore Bryant" userId="f7d795f2-1209-4b52-90c4-738122001f90" providerId="ADAL" clId="{72E5A1B4-9F07-4DD0-8512-E3D7D4AC5AEE}" dt="2022-07-09T08:17:00.339" v="4849"/>
          <ac:cxnSpMkLst>
            <pc:docMk/>
            <pc:sldMk cId="3072171074" sldId="259"/>
            <ac:cxnSpMk id="407" creationId="{B48FE4CD-38AE-4787-8800-8B9F023FDA6C}"/>
          </ac:cxnSpMkLst>
        </pc:cxnChg>
        <pc:cxnChg chg="mod">
          <ac:chgData name="Annie Gilmore Bryant" userId="f7d795f2-1209-4b52-90c4-738122001f90" providerId="ADAL" clId="{72E5A1B4-9F07-4DD0-8512-E3D7D4AC5AEE}" dt="2022-07-09T08:18:29.382" v="4929" actId="208"/>
          <ac:cxnSpMkLst>
            <pc:docMk/>
            <pc:sldMk cId="3072171074" sldId="259"/>
            <ac:cxnSpMk id="422" creationId="{AEF6E0F3-7F7F-45D9-B37B-AB88EDB72CDF}"/>
          </ac:cxnSpMkLst>
        </pc:cxnChg>
        <pc:cxnChg chg="mod">
          <ac:chgData name="Annie Gilmore Bryant" userId="f7d795f2-1209-4b52-90c4-738122001f90" providerId="ADAL" clId="{72E5A1B4-9F07-4DD0-8512-E3D7D4AC5AEE}" dt="2022-07-09T08:17:05.334" v="4851"/>
          <ac:cxnSpMkLst>
            <pc:docMk/>
            <pc:sldMk cId="3072171074" sldId="259"/>
            <ac:cxnSpMk id="423" creationId="{8ED74F26-8A56-4B56-BCB6-122AD4306C9B}"/>
          </ac:cxnSpMkLst>
        </pc:cxnChg>
        <pc:cxnChg chg="mod">
          <ac:chgData name="Annie Gilmore Bryant" userId="f7d795f2-1209-4b52-90c4-738122001f90" providerId="ADAL" clId="{72E5A1B4-9F07-4DD0-8512-E3D7D4AC5AEE}" dt="2022-07-09T08:17:05.334" v="4851"/>
          <ac:cxnSpMkLst>
            <pc:docMk/>
            <pc:sldMk cId="3072171074" sldId="259"/>
            <ac:cxnSpMk id="424" creationId="{8617E626-86AF-4D4A-AA50-CDC13554E29B}"/>
          </ac:cxnSpMkLst>
        </pc:cxnChg>
        <pc:cxnChg chg="add mod">
          <ac:chgData name="Annie Gilmore Bryant" userId="f7d795f2-1209-4b52-90c4-738122001f90" providerId="ADAL" clId="{72E5A1B4-9F07-4DD0-8512-E3D7D4AC5AEE}" dt="2022-07-09T08:19:51.227" v="4946" actId="571"/>
          <ac:cxnSpMkLst>
            <pc:docMk/>
            <pc:sldMk cId="3072171074" sldId="259"/>
            <ac:cxnSpMk id="435" creationId="{1CE2A600-92A9-4689-8CE4-E40475561B67}"/>
          </ac:cxnSpMkLst>
        </pc:cxnChg>
        <pc:cxnChg chg="add mod">
          <ac:chgData name="Annie Gilmore Bryant" userId="f7d795f2-1209-4b52-90c4-738122001f90" providerId="ADAL" clId="{72E5A1B4-9F07-4DD0-8512-E3D7D4AC5AEE}" dt="2022-07-09T08:19:51.227" v="4946" actId="571"/>
          <ac:cxnSpMkLst>
            <pc:docMk/>
            <pc:sldMk cId="3072171074" sldId="259"/>
            <ac:cxnSpMk id="436" creationId="{D0A18F7E-0358-48F7-84D3-763C4425DE01}"/>
          </ac:cxnSpMkLst>
        </pc:cxnChg>
      </pc:sldChg>
      <pc:sldChg chg="addSp delSp modSp add del mod modNotesTx">
        <pc:chgData name="Annie Gilmore Bryant" userId="f7d795f2-1209-4b52-90c4-738122001f90" providerId="ADAL" clId="{72E5A1B4-9F07-4DD0-8512-E3D7D4AC5AEE}" dt="2022-07-10T02:42:35.005" v="7307" actId="47"/>
        <pc:sldMkLst>
          <pc:docMk/>
          <pc:sldMk cId="3342187774" sldId="260"/>
        </pc:sldMkLst>
        <pc:spChg chg="mod">
          <ac:chgData name="Annie Gilmore Bryant" userId="f7d795f2-1209-4b52-90c4-738122001f90" providerId="ADAL" clId="{72E5A1B4-9F07-4DD0-8512-E3D7D4AC5AEE}" dt="2022-07-10T02:39:58.919" v="7306" actId="1076"/>
          <ac:spMkLst>
            <pc:docMk/>
            <pc:sldMk cId="3342187774" sldId="260"/>
            <ac:spMk id="2" creationId="{8B3F99BC-6D8D-49ED-9C4E-C9797E9AD72D}"/>
          </ac:spMkLst>
        </pc:spChg>
        <pc:spChg chg="add del mod">
          <ac:chgData name="Annie Gilmore Bryant" userId="f7d795f2-1209-4b52-90c4-738122001f90" providerId="ADAL" clId="{72E5A1B4-9F07-4DD0-8512-E3D7D4AC5AEE}" dt="2022-07-09T08:36:51.274" v="5395" actId="478"/>
          <ac:spMkLst>
            <pc:docMk/>
            <pc:sldMk cId="3342187774" sldId="260"/>
            <ac:spMk id="11" creationId="{9149E115-8439-4FB8-A21C-87954D8E898D}"/>
          </ac:spMkLst>
        </pc:spChg>
        <pc:spChg chg="mod">
          <ac:chgData name="Annie Gilmore Bryant" userId="f7d795f2-1209-4b52-90c4-738122001f90" providerId="ADAL" clId="{72E5A1B4-9F07-4DD0-8512-E3D7D4AC5AEE}" dt="2022-07-09T06:55:04.124" v="2139" actId="404"/>
          <ac:spMkLst>
            <pc:docMk/>
            <pc:sldMk cId="3342187774" sldId="260"/>
            <ac:spMk id="12" creationId="{6F19C391-1746-48EF-B77A-67A8C4E4D64A}"/>
          </ac:spMkLst>
        </pc:spChg>
        <pc:spChg chg="add mod">
          <ac:chgData name="Annie Gilmore Bryant" userId="f7d795f2-1209-4b52-90c4-738122001f90" providerId="ADAL" clId="{72E5A1B4-9F07-4DD0-8512-E3D7D4AC5AEE}" dt="2022-07-09T06:55:04.124" v="2139" actId="404"/>
          <ac:spMkLst>
            <pc:docMk/>
            <pc:sldMk cId="3342187774" sldId="260"/>
            <ac:spMk id="14" creationId="{8014F858-1688-418E-A976-BB91E272C94A}"/>
          </ac:spMkLst>
        </pc:spChg>
        <pc:spChg chg="mod">
          <ac:chgData name="Annie Gilmore Bryant" userId="f7d795f2-1209-4b52-90c4-738122001f90" providerId="ADAL" clId="{72E5A1B4-9F07-4DD0-8512-E3D7D4AC5AEE}" dt="2022-07-09T06:55:04.124" v="2139" actId="404"/>
          <ac:spMkLst>
            <pc:docMk/>
            <pc:sldMk cId="3342187774" sldId="260"/>
            <ac:spMk id="17" creationId="{C5493749-8593-4B5D-9463-CCE6C3FA0AB2}"/>
          </ac:spMkLst>
        </pc:spChg>
        <pc:spChg chg="mod">
          <ac:chgData name="Annie Gilmore Bryant" userId="f7d795f2-1209-4b52-90c4-738122001f90" providerId="ADAL" clId="{72E5A1B4-9F07-4DD0-8512-E3D7D4AC5AEE}" dt="2022-07-09T06:55:04.124" v="2139" actId="404"/>
          <ac:spMkLst>
            <pc:docMk/>
            <pc:sldMk cId="3342187774" sldId="260"/>
            <ac:spMk id="19" creationId="{74C77024-35C1-4E86-9540-60E145350AAE}"/>
          </ac:spMkLst>
        </pc:spChg>
        <pc:spChg chg="mod">
          <ac:chgData name="Annie Gilmore Bryant" userId="f7d795f2-1209-4b52-90c4-738122001f90" providerId="ADAL" clId="{72E5A1B4-9F07-4DD0-8512-E3D7D4AC5AEE}" dt="2022-07-09T06:55:04.124" v="2139" actId="404"/>
          <ac:spMkLst>
            <pc:docMk/>
            <pc:sldMk cId="3342187774" sldId="260"/>
            <ac:spMk id="22" creationId="{E8FE57FD-4E82-4514-9E9A-CD14FCB766BC}"/>
          </ac:spMkLst>
        </pc:spChg>
        <pc:spChg chg="mod">
          <ac:chgData name="Annie Gilmore Bryant" userId="f7d795f2-1209-4b52-90c4-738122001f90" providerId="ADAL" clId="{72E5A1B4-9F07-4DD0-8512-E3D7D4AC5AEE}" dt="2022-07-09T06:55:04.124" v="2139" actId="404"/>
          <ac:spMkLst>
            <pc:docMk/>
            <pc:sldMk cId="3342187774" sldId="260"/>
            <ac:spMk id="24" creationId="{12DEB200-F768-4950-AC1D-B23497E0211E}"/>
          </ac:spMkLst>
        </pc:spChg>
        <pc:spChg chg="add mod">
          <ac:chgData name="Annie Gilmore Bryant" userId="f7d795f2-1209-4b52-90c4-738122001f90" providerId="ADAL" clId="{72E5A1B4-9F07-4DD0-8512-E3D7D4AC5AEE}" dt="2022-07-09T08:37:17.353" v="5426" actId="1035"/>
          <ac:spMkLst>
            <pc:docMk/>
            <pc:sldMk cId="3342187774" sldId="260"/>
            <ac:spMk id="28" creationId="{88022FA9-811B-46FF-B7A6-D1812AF619CE}"/>
          </ac:spMkLst>
        </pc:spChg>
        <pc:spChg chg="add mod">
          <ac:chgData name="Annie Gilmore Bryant" userId="f7d795f2-1209-4b52-90c4-738122001f90" providerId="ADAL" clId="{72E5A1B4-9F07-4DD0-8512-E3D7D4AC5AEE}" dt="2022-07-09T08:37:23.608" v="5446" actId="1035"/>
          <ac:spMkLst>
            <pc:docMk/>
            <pc:sldMk cId="3342187774" sldId="260"/>
            <ac:spMk id="29" creationId="{3A7133D2-D3D6-48EA-A27F-74C646914D67}"/>
          </ac:spMkLst>
        </pc:spChg>
        <pc:spChg chg="add del mod">
          <ac:chgData name="Annie Gilmore Bryant" userId="f7d795f2-1209-4b52-90c4-738122001f90" providerId="ADAL" clId="{72E5A1B4-9F07-4DD0-8512-E3D7D4AC5AEE}" dt="2022-07-09T08:22:35.689" v="5057" actId="478"/>
          <ac:spMkLst>
            <pc:docMk/>
            <pc:sldMk cId="3342187774" sldId="260"/>
            <ac:spMk id="30" creationId="{1018351A-55B4-43F0-B015-CF91BA36466F}"/>
          </ac:spMkLst>
        </pc:spChg>
        <pc:spChg chg="add del mod">
          <ac:chgData name="Annie Gilmore Bryant" userId="f7d795f2-1209-4b52-90c4-738122001f90" providerId="ADAL" clId="{72E5A1B4-9F07-4DD0-8512-E3D7D4AC5AEE}" dt="2022-07-09T08:22:35.689" v="5057" actId="478"/>
          <ac:spMkLst>
            <pc:docMk/>
            <pc:sldMk cId="3342187774" sldId="260"/>
            <ac:spMk id="31" creationId="{4CA01C80-1C11-4D2C-838E-110335CD402E}"/>
          </ac:spMkLst>
        </pc:spChg>
        <pc:spChg chg="add del mod">
          <ac:chgData name="Annie Gilmore Bryant" userId="f7d795f2-1209-4b52-90c4-738122001f90" providerId="ADAL" clId="{72E5A1B4-9F07-4DD0-8512-E3D7D4AC5AEE}" dt="2022-07-09T08:22:35.689" v="5057" actId="478"/>
          <ac:spMkLst>
            <pc:docMk/>
            <pc:sldMk cId="3342187774" sldId="260"/>
            <ac:spMk id="32" creationId="{DE286829-7CDE-41BF-A5D2-942C76ECAEB8}"/>
          </ac:spMkLst>
        </pc:spChg>
        <pc:spChg chg="add del mod">
          <ac:chgData name="Annie Gilmore Bryant" userId="f7d795f2-1209-4b52-90c4-738122001f90" providerId="ADAL" clId="{72E5A1B4-9F07-4DD0-8512-E3D7D4AC5AEE}" dt="2022-07-09T08:22:35.689" v="5057" actId="478"/>
          <ac:spMkLst>
            <pc:docMk/>
            <pc:sldMk cId="3342187774" sldId="260"/>
            <ac:spMk id="34" creationId="{CE5585B0-187D-4792-9915-7429540C5B15}"/>
          </ac:spMkLst>
        </pc:spChg>
        <pc:spChg chg="add del mod">
          <ac:chgData name="Annie Gilmore Bryant" userId="f7d795f2-1209-4b52-90c4-738122001f90" providerId="ADAL" clId="{72E5A1B4-9F07-4DD0-8512-E3D7D4AC5AEE}" dt="2022-07-09T08:22:35.689" v="5057" actId="478"/>
          <ac:spMkLst>
            <pc:docMk/>
            <pc:sldMk cId="3342187774" sldId="260"/>
            <ac:spMk id="35" creationId="{2986B777-C306-4C1D-9BAD-B98109DA0966}"/>
          </ac:spMkLst>
        </pc:spChg>
        <pc:spChg chg="add del mod">
          <ac:chgData name="Annie Gilmore Bryant" userId="f7d795f2-1209-4b52-90c4-738122001f90" providerId="ADAL" clId="{72E5A1B4-9F07-4DD0-8512-E3D7D4AC5AEE}" dt="2022-07-09T08:22:35.689" v="5057" actId="478"/>
          <ac:spMkLst>
            <pc:docMk/>
            <pc:sldMk cId="3342187774" sldId="260"/>
            <ac:spMk id="36" creationId="{F9CCC1A9-A027-4433-8126-581129B9265E}"/>
          </ac:spMkLst>
        </pc:spChg>
        <pc:spChg chg="add del mod">
          <ac:chgData name="Annie Gilmore Bryant" userId="f7d795f2-1209-4b52-90c4-738122001f90" providerId="ADAL" clId="{72E5A1B4-9F07-4DD0-8512-E3D7D4AC5AEE}" dt="2022-07-09T08:22:35.689" v="5057" actId="478"/>
          <ac:spMkLst>
            <pc:docMk/>
            <pc:sldMk cId="3342187774" sldId="260"/>
            <ac:spMk id="39" creationId="{63FA4A3C-570D-478B-BFE9-7F9AADC81C02}"/>
          </ac:spMkLst>
        </pc:spChg>
        <pc:spChg chg="add mod">
          <ac:chgData name="Annie Gilmore Bryant" userId="f7d795f2-1209-4b52-90c4-738122001f90" providerId="ADAL" clId="{72E5A1B4-9F07-4DD0-8512-E3D7D4AC5AEE}" dt="2022-07-09T08:36:03.631" v="5370" actId="1037"/>
          <ac:spMkLst>
            <pc:docMk/>
            <pc:sldMk cId="3342187774" sldId="260"/>
            <ac:spMk id="44" creationId="{80A8B209-1F0A-480B-88A2-28DE1E07771F}"/>
          </ac:spMkLst>
        </pc:spChg>
        <pc:spChg chg="add mod">
          <ac:chgData name="Annie Gilmore Bryant" userId="f7d795f2-1209-4b52-90c4-738122001f90" providerId="ADAL" clId="{72E5A1B4-9F07-4DD0-8512-E3D7D4AC5AEE}" dt="2022-07-09T08:39:23.358" v="5480" actId="1035"/>
          <ac:spMkLst>
            <pc:docMk/>
            <pc:sldMk cId="3342187774" sldId="260"/>
            <ac:spMk id="49" creationId="{1E6A5480-69D0-4AEA-94D7-E23CA1BB402C}"/>
          </ac:spMkLst>
        </pc:spChg>
        <pc:spChg chg="mod">
          <ac:chgData name="Annie Gilmore Bryant" userId="f7d795f2-1209-4b52-90c4-738122001f90" providerId="ADAL" clId="{72E5A1B4-9F07-4DD0-8512-E3D7D4AC5AEE}" dt="2022-07-09T08:36:03.631" v="5370" actId="1037"/>
          <ac:spMkLst>
            <pc:docMk/>
            <pc:sldMk cId="3342187774" sldId="260"/>
            <ac:spMk id="53" creationId="{69085F88-46DC-4136-B9BC-8215385736C7}"/>
          </ac:spMkLst>
        </pc:spChg>
        <pc:spChg chg="mod">
          <ac:chgData name="Annie Gilmore Bryant" userId="f7d795f2-1209-4b52-90c4-738122001f90" providerId="ADAL" clId="{72E5A1B4-9F07-4DD0-8512-E3D7D4AC5AEE}" dt="2022-07-09T08:36:03.631" v="5370" actId="1037"/>
          <ac:spMkLst>
            <pc:docMk/>
            <pc:sldMk cId="3342187774" sldId="260"/>
            <ac:spMk id="54" creationId="{EDDE96A2-63D7-4D9A-9C88-77C9CF7497A3}"/>
          </ac:spMkLst>
        </pc:spChg>
        <pc:spChg chg="mod">
          <ac:chgData name="Annie Gilmore Bryant" userId="f7d795f2-1209-4b52-90c4-738122001f90" providerId="ADAL" clId="{72E5A1B4-9F07-4DD0-8512-E3D7D4AC5AEE}" dt="2022-07-09T08:36:03.631" v="5370" actId="1037"/>
          <ac:spMkLst>
            <pc:docMk/>
            <pc:sldMk cId="3342187774" sldId="260"/>
            <ac:spMk id="55" creationId="{9477F427-EA45-40BC-8D47-41B6AC6392A0}"/>
          </ac:spMkLst>
        </pc:spChg>
        <pc:spChg chg="mod">
          <ac:chgData name="Annie Gilmore Bryant" userId="f7d795f2-1209-4b52-90c4-738122001f90" providerId="ADAL" clId="{72E5A1B4-9F07-4DD0-8512-E3D7D4AC5AEE}" dt="2022-07-09T08:36:03.631" v="5370" actId="1037"/>
          <ac:spMkLst>
            <pc:docMk/>
            <pc:sldMk cId="3342187774" sldId="260"/>
            <ac:spMk id="56" creationId="{2623411E-4FD1-4F85-B747-F9917FF5CE83}"/>
          </ac:spMkLst>
        </pc:spChg>
        <pc:spChg chg="mod">
          <ac:chgData name="Annie Gilmore Bryant" userId="f7d795f2-1209-4b52-90c4-738122001f90" providerId="ADAL" clId="{72E5A1B4-9F07-4DD0-8512-E3D7D4AC5AEE}" dt="2022-07-09T08:36:03.631" v="5370" actId="1037"/>
          <ac:spMkLst>
            <pc:docMk/>
            <pc:sldMk cId="3342187774" sldId="260"/>
            <ac:spMk id="57" creationId="{AE8682DD-E4CE-49E4-BC16-F32ECA54A2FB}"/>
          </ac:spMkLst>
        </pc:spChg>
        <pc:spChg chg="mod">
          <ac:chgData name="Annie Gilmore Bryant" userId="f7d795f2-1209-4b52-90c4-738122001f90" providerId="ADAL" clId="{72E5A1B4-9F07-4DD0-8512-E3D7D4AC5AEE}" dt="2022-07-09T08:36:03.631" v="5370" actId="1037"/>
          <ac:spMkLst>
            <pc:docMk/>
            <pc:sldMk cId="3342187774" sldId="260"/>
            <ac:spMk id="58" creationId="{A4E59DF2-B4F6-45B8-82E0-D1F67911A428}"/>
          </ac:spMkLst>
        </pc:spChg>
        <pc:spChg chg="mod">
          <ac:chgData name="Annie Gilmore Bryant" userId="f7d795f2-1209-4b52-90c4-738122001f90" providerId="ADAL" clId="{72E5A1B4-9F07-4DD0-8512-E3D7D4AC5AEE}" dt="2022-07-09T08:36:03.631" v="5370" actId="1037"/>
          <ac:spMkLst>
            <pc:docMk/>
            <pc:sldMk cId="3342187774" sldId="260"/>
            <ac:spMk id="60" creationId="{1505ED69-791D-4AD6-B0D0-6D187A22DA8D}"/>
          </ac:spMkLst>
        </pc:spChg>
        <pc:spChg chg="mod">
          <ac:chgData name="Annie Gilmore Bryant" userId="f7d795f2-1209-4b52-90c4-738122001f90" providerId="ADAL" clId="{72E5A1B4-9F07-4DD0-8512-E3D7D4AC5AEE}" dt="2022-07-09T08:36:03.631" v="5370" actId="1037"/>
          <ac:spMkLst>
            <pc:docMk/>
            <pc:sldMk cId="3342187774" sldId="260"/>
            <ac:spMk id="61" creationId="{983487F8-52BE-4D06-8DEC-1D0F5A923294}"/>
          </ac:spMkLst>
        </pc:spChg>
        <pc:spChg chg="mod">
          <ac:chgData name="Annie Gilmore Bryant" userId="f7d795f2-1209-4b52-90c4-738122001f90" providerId="ADAL" clId="{72E5A1B4-9F07-4DD0-8512-E3D7D4AC5AEE}" dt="2022-07-09T08:36:03.631" v="5370" actId="1037"/>
          <ac:spMkLst>
            <pc:docMk/>
            <pc:sldMk cId="3342187774" sldId="260"/>
            <ac:spMk id="62" creationId="{9441B2D7-2686-42E7-A16C-D72A3073FB8D}"/>
          </ac:spMkLst>
        </pc:spChg>
        <pc:spChg chg="mod">
          <ac:chgData name="Annie Gilmore Bryant" userId="f7d795f2-1209-4b52-90c4-738122001f90" providerId="ADAL" clId="{72E5A1B4-9F07-4DD0-8512-E3D7D4AC5AEE}" dt="2022-07-09T08:36:03.631" v="5370" actId="1037"/>
          <ac:spMkLst>
            <pc:docMk/>
            <pc:sldMk cId="3342187774" sldId="260"/>
            <ac:spMk id="64" creationId="{B43337C5-624B-4837-B018-C60B11FF2A46}"/>
          </ac:spMkLst>
        </pc:spChg>
        <pc:spChg chg="mod">
          <ac:chgData name="Annie Gilmore Bryant" userId="f7d795f2-1209-4b52-90c4-738122001f90" providerId="ADAL" clId="{72E5A1B4-9F07-4DD0-8512-E3D7D4AC5AEE}" dt="2022-07-09T08:36:03.631" v="5370" actId="1037"/>
          <ac:spMkLst>
            <pc:docMk/>
            <pc:sldMk cId="3342187774" sldId="260"/>
            <ac:spMk id="65" creationId="{911BEEA5-896C-40D6-9460-B1D9924D01CB}"/>
          </ac:spMkLst>
        </pc:spChg>
        <pc:spChg chg="mod">
          <ac:chgData name="Annie Gilmore Bryant" userId="f7d795f2-1209-4b52-90c4-738122001f90" providerId="ADAL" clId="{72E5A1B4-9F07-4DD0-8512-E3D7D4AC5AEE}" dt="2022-07-09T08:36:59.530" v="5415" actId="1036"/>
          <ac:spMkLst>
            <pc:docMk/>
            <pc:sldMk cId="3342187774" sldId="260"/>
            <ac:spMk id="70" creationId="{97EDD802-C34E-4D98-9466-DAB54C7C7E0A}"/>
          </ac:spMkLst>
        </pc:spChg>
        <pc:spChg chg="add mod">
          <ac:chgData name="Annie Gilmore Bryant" userId="f7d795f2-1209-4b52-90c4-738122001f90" providerId="ADAL" clId="{72E5A1B4-9F07-4DD0-8512-E3D7D4AC5AEE}" dt="2022-07-09T08:40:39.860" v="5514" actId="1035"/>
          <ac:spMkLst>
            <pc:docMk/>
            <pc:sldMk cId="3342187774" sldId="260"/>
            <ac:spMk id="72" creationId="{0911332A-466E-406E-8B29-F77FE138067C}"/>
          </ac:spMkLst>
        </pc:spChg>
        <pc:spChg chg="add del mod">
          <ac:chgData name="Annie Gilmore Bryant" userId="f7d795f2-1209-4b52-90c4-738122001f90" providerId="ADAL" clId="{72E5A1B4-9F07-4DD0-8512-E3D7D4AC5AEE}" dt="2022-07-09T08:33:04.763" v="5278"/>
          <ac:spMkLst>
            <pc:docMk/>
            <pc:sldMk cId="3342187774" sldId="260"/>
            <ac:spMk id="73" creationId="{77143F68-DD1F-4D56-9856-0AEE1CD1D8EC}"/>
          </ac:spMkLst>
        </pc:spChg>
        <pc:spChg chg="add mod">
          <ac:chgData name="Annie Gilmore Bryant" userId="f7d795f2-1209-4b52-90c4-738122001f90" providerId="ADAL" clId="{72E5A1B4-9F07-4DD0-8512-E3D7D4AC5AEE}" dt="2022-07-09T08:39:27.192" v="5481" actId="1076"/>
          <ac:spMkLst>
            <pc:docMk/>
            <pc:sldMk cId="3342187774" sldId="260"/>
            <ac:spMk id="74" creationId="{1D101B5F-B6F4-40F7-864A-6CE995F8C4D4}"/>
          </ac:spMkLst>
        </pc:spChg>
        <pc:spChg chg="add del mod">
          <ac:chgData name="Annie Gilmore Bryant" userId="f7d795f2-1209-4b52-90c4-738122001f90" providerId="ADAL" clId="{72E5A1B4-9F07-4DD0-8512-E3D7D4AC5AEE}" dt="2022-07-09T08:36:51.274" v="5395" actId="478"/>
          <ac:spMkLst>
            <pc:docMk/>
            <pc:sldMk cId="3342187774" sldId="260"/>
            <ac:spMk id="75" creationId="{6398A7EF-1516-428A-9583-A2C322365583}"/>
          </ac:spMkLst>
        </pc:spChg>
        <pc:spChg chg="add del mod">
          <ac:chgData name="Annie Gilmore Bryant" userId="f7d795f2-1209-4b52-90c4-738122001f90" providerId="ADAL" clId="{72E5A1B4-9F07-4DD0-8512-E3D7D4AC5AEE}" dt="2022-07-09T08:36:45.673" v="5394" actId="478"/>
          <ac:spMkLst>
            <pc:docMk/>
            <pc:sldMk cId="3342187774" sldId="260"/>
            <ac:spMk id="76" creationId="{63ABF6CA-84D6-4F54-86DC-685FCDAB4D05}"/>
          </ac:spMkLst>
        </pc:spChg>
        <pc:spChg chg="del mod topLvl">
          <ac:chgData name="Annie Gilmore Bryant" userId="f7d795f2-1209-4b52-90c4-738122001f90" providerId="ADAL" clId="{72E5A1B4-9F07-4DD0-8512-E3D7D4AC5AEE}" dt="2022-07-09T08:34:51.746" v="5305" actId="478"/>
          <ac:spMkLst>
            <pc:docMk/>
            <pc:sldMk cId="3342187774" sldId="260"/>
            <ac:spMk id="78" creationId="{F6A23D9A-135F-4A39-9C82-43D1B5E20A75}"/>
          </ac:spMkLst>
        </pc:spChg>
        <pc:spChg chg="mod topLvl">
          <ac:chgData name="Annie Gilmore Bryant" userId="f7d795f2-1209-4b52-90c4-738122001f90" providerId="ADAL" clId="{72E5A1B4-9F07-4DD0-8512-E3D7D4AC5AEE}" dt="2022-07-09T08:40:39.860" v="5514" actId="1035"/>
          <ac:spMkLst>
            <pc:docMk/>
            <pc:sldMk cId="3342187774" sldId="260"/>
            <ac:spMk id="80" creationId="{5A2D1992-FB37-4349-B55A-9570F1A5031E}"/>
          </ac:spMkLst>
        </pc:spChg>
        <pc:spChg chg="add mod">
          <ac:chgData name="Annie Gilmore Bryant" userId="f7d795f2-1209-4b52-90c4-738122001f90" providerId="ADAL" clId="{72E5A1B4-9F07-4DD0-8512-E3D7D4AC5AEE}" dt="2022-07-09T08:40:39.860" v="5514" actId="1035"/>
          <ac:spMkLst>
            <pc:docMk/>
            <pc:sldMk cId="3342187774" sldId="260"/>
            <ac:spMk id="81" creationId="{C34A065A-12E1-4B5E-AB73-F7D58901B251}"/>
          </ac:spMkLst>
        </pc:spChg>
        <pc:spChg chg="add del mod">
          <ac:chgData name="Annie Gilmore Bryant" userId="f7d795f2-1209-4b52-90c4-738122001f90" providerId="ADAL" clId="{72E5A1B4-9F07-4DD0-8512-E3D7D4AC5AEE}" dt="2022-07-09T08:35:50.128" v="5360" actId="478"/>
          <ac:spMkLst>
            <pc:docMk/>
            <pc:sldMk cId="3342187774" sldId="260"/>
            <ac:spMk id="82" creationId="{8AA091E8-0B5F-4F12-9F36-0D5E2FF71E10}"/>
          </ac:spMkLst>
        </pc:spChg>
        <pc:spChg chg="add mod">
          <ac:chgData name="Annie Gilmore Bryant" userId="f7d795f2-1209-4b52-90c4-738122001f90" providerId="ADAL" clId="{72E5A1B4-9F07-4DD0-8512-E3D7D4AC5AEE}" dt="2022-07-09T08:40:39.860" v="5514" actId="1035"/>
          <ac:spMkLst>
            <pc:docMk/>
            <pc:sldMk cId="3342187774" sldId="260"/>
            <ac:spMk id="83" creationId="{517A2B53-1A7B-4067-AE81-997DCA0C76A1}"/>
          </ac:spMkLst>
        </pc:spChg>
        <pc:spChg chg="add mod">
          <ac:chgData name="Annie Gilmore Bryant" userId="f7d795f2-1209-4b52-90c4-738122001f90" providerId="ADAL" clId="{72E5A1B4-9F07-4DD0-8512-E3D7D4AC5AEE}" dt="2022-07-09T08:40:39.860" v="5514" actId="1035"/>
          <ac:spMkLst>
            <pc:docMk/>
            <pc:sldMk cId="3342187774" sldId="260"/>
            <ac:spMk id="86" creationId="{6E4E97DA-08E8-4929-BD45-70C73B3D1CB7}"/>
          </ac:spMkLst>
        </pc:spChg>
        <pc:spChg chg="mod topLvl">
          <ac:chgData name="Annie Gilmore Bryant" userId="f7d795f2-1209-4b52-90c4-738122001f90" providerId="ADAL" clId="{72E5A1B4-9F07-4DD0-8512-E3D7D4AC5AEE}" dt="2022-07-09T08:41:54.878" v="5531" actId="165"/>
          <ac:spMkLst>
            <pc:docMk/>
            <pc:sldMk cId="3342187774" sldId="260"/>
            <ac:spMk id="89" creationId="{80150479-62FD-4B63-816A-B76E68F2C487}"/>
          </ac:spMkLst>
        </pc:spChg>
        <pc:spChg chg="mod topLvl">
          <ac:chgData name="Annie Gilmore Bryant" userId="f7d795f2-1209-4b52-90c4-738122001f90" providerId="ADAL" clId="{72E5A1B4-9F07-4DD0-8512-E3D7D4AC5AEE}" dt="2022-07-09T08:41:54.878" v="5531" actId="165"/>
          <ac:spMkLst>
            <pc:docMk/>
            <pc:sldMk cId="3342187774" sldId="260"/>
            <ac:spMk id="90" creationId="{3C422A80-4FB9-4021-82A6-F518A41BEDDB}"/>
          </ac:spMkLst>
        </pc:spChg>
        <pc:spChg chg="del mod topLvl">
          <ac:chgData name="Annie Gilmore Bryant" userId="f7d795f2-1209-4b52-90c4-738122001f90" providerId="ADAL" clId="{72E5A1B4-9F07-4DD0-8512-E3D7D4AC5AEE}" dt="2022-07-09T08:42:53.045" v="5543" actId="478"/>
          <ac:spMkLst>
            <pc:docMk/>
            <pc:sldMk cId="3342187774" sldId="260"/>
            <ac:spMk id="92" creationId="{738F3B13-B017-4287-A999-EEAED467C8DE}"/>
          </ac:spMkLst>
        </pc:spChg>
        <pc:spChg chg="del mod topLvl">
          <ac:chgData name="Annie Gilmore Bryant" userId="f7d795f2-1209-4b52-90c4-738122001f90" providerId="ADAL" clId="{72E5A1B4-9F07-4DD0-8512-E3D7D4AC5AEE}" dt="2022-07-09T08:42:58.711" v="5544" actId="478"/>
          <ac:spMkLst>
            <pc:docMk/>
            <pc:sldMk cId="3342187774" sldId="260"/>
            <ac:spMk id="93" creationId="{F11FF0A1-79D8-430A-9138-C8945CD2D2E7}"/>
          </ac:spMkLst>
        </pc:spChg>
        <pc:spChg chg="mod topLvl">
          <ac:chgData name="Annie Gilmore Bryant" userId="f7d795f2-1209-4b52-90c4-738122001f90" providerId="ADAL" clId="{72E5A1B4-9F07-4DD0-8512-E3D7D4AC5AEE}" dt="2022-07-09T08:41:54.878" v="5531" actId="165"/>
          <ac:spMkLst>
            <pc:docMk/>
            <pc:sldMk cId="3342187774" sldId="260"/>
            <ac:spMk id="96" creationId="{96FCEC95-3D54-472F-BC71-1B9CCC729ABB}"/>
          </ac:spMkLst>
        </pc:spChg>
        <pc:spChg chg="add mod">
          <ac:chgData name="Annie Gilmore Bryant" userId="f7d795f2-1209-4b52-90c4-738122001f90" providerId="ADAL" clId="{72E5A1B4-9F07-4DD0-8512-E3D7D4AC5AEE}" dt="2022-07-09T08:42:21.105" v="5537" actId="14100"/>
          <ac:spMkLst>
            <pc:docMk/>
            <pc:sldMk cId="3342187774" sldId="260"/>
            <ac:spMk id="97" creationId="{9DC2404A-09EC-4654-BDEC-1CD2B07C26EF}"/>
          </ac:spMkLst>
        </pc:spChg>
        <pc:grpChg chg="add del mod">
          <ac:chgData name="Annie Gilmore Bryant" userId="f7d795f2-1209-4b52-90c4-738122001f90" providerId="ADAL" clId="{72E5A1B4-9F07-4DD0-8512-E3D7D4AC5AEE}" dt="2022-07-09T08:30:50.270" v="5211" actId="478"/>
          <ac:grpSpMkLst>
            <pc:docMk/>
            <pc:sldMk cId="3342187774" sldId="260"/>
            <ac:grpSpMk id="7" creationId="{FC157DAC-E629-4076-B368-25D49CB46C4F}"/>
          </ac:grpSpMkLst>
        </pc:grpChg>
        <pc:grpChg chg="add mod">
          <ac:chgData name="Annie Gilmore Bryant" userId="f7d795f2-1209-4b52-90c4-738122001f90" providerId="ADAL" clId="{72E5A1B4-9F07-4DD0-8512-E3D7D4AC5AEE}" dt="2022-07-09T06:53:09.095" v="2129" actId="164"/>
          <ac:grpSpMkLst>
            <pc:docMk/>
            <pc:sldMk cId="3342187774" sldId="260"/>
            <ac:grpSpMk id="9" creationId="{25367917-553A-41CA-896A-CFED1AF49C14}"/>
          </ac:grpSpMkLst>
        </pc:grpChg>
        <pc:grpChg chg="add del mod">
          <ac:chgData name="Annie Gilmore Bryant" userId="f7d795f2-1209-4b52-90c4-738122001f90" providerId="ADAL" clId="{72E5A1B4-9F07-4DD0-8512-E3D7D4AC5AEE}" dt="2022-07-09T08:30:50.270" v="5211" actId="478"/>
          <ac:grpSpMkLst>
            <pc:docMk/>
            <pc:sldMk cId="3342187774" sldId="260"/>
            <ac:grpSpMk id="16" creationId="{FFC3F9F0-1E6F-40FF-BA89-2540A7228932}"/>
          </ac:grpSpMkLst>
        </pc:grpChg>
        <pc:grpChg chg="add del mod">
          <ac:chgData name="Annie Gilmore Bryant" userId="f7d795f2-1209-4b52-90c4-738122001f90" providerId="ADAL" clId="{72E5A1B4-9F07-4DD0-8512-E3D7D4AC5AEE}" dt="2022-07-09T08:20:54.472" v="5022" actId="478"/>
          <ac:grpSpMkLst>
            <pc:docMk/>
            <pc:sldMk cId="3342187774" sldId="260"/>
            <ac:grpSpMk id="21" creationId="{FCFB7329-DEDA-4DB1-ABEF-478F0E0452AB}"/>
          </ac:grpSpMkLst>
        </pc:grpChg>
        <pc:grpChg chg="add mod">
          <ac:chgData name="Annie Gilmore Bryant" userId="f7d795f2-1209-4b52-90c4-738122001f90" providerId="ADAL" clId="{72E5A1B4-9F07-4DD0-8512-E3D7D4AC5AEE}" dt="2022-07-09T08:36:03.631" v="5370" actId="1037"/>
          <ac:grpSpMkLst>
            <pc:docMk/>
            <pc:sldMk cId="3342187774" sldId="260"/>
            <ac:grpSpMk id="47" creationId="{93EB6CE6-F1EE-4252-8D40-3590FF6676AA}"/>
          </ac:grpSpMkLst>
        </pc:grpChg>
        <pc:grpChg chg="add mod">
          <ac:chgData name="Annie Gilmore Bryant" userId="f7d795f2-1209-4b52-90c4-738122001f90" providerId="ADAL" clId="{72E5A1B4-9F07-4DD0-8512-E3D7D4AC5AEE}" dt="2022-07-09T08:36:14.389" v="5387" actId="1038"/>
          <ac:grpSpMkLst>
            <pc:docMk/>
            <pc:sldMk cId="3342187774" sldId="260"/>
            <ac:grpSpMk id="50" creationId="{4AE0430C-2C40-482F-BDDD-AD7A26CD9FB6}"/>
          </ac:grpSpMkLst>
        </pc:grpChg>
        <pc:grpChg chg="mod">
          <ac:chgData name="Annie Gilmore Bryant" userId="f7d795f2-1209-4b52-90c4-738122001f90" providerId="ADAL" clId="{72E5A1B4-9F07-4DD0-8512-E3D7D4AC5AEE}" dt="2022-07-09T08:36:03.631" v="5370" actId="1037"/>
          <ac:grpSpMkLst>
            <pc:docMk/>
            <pc:sldMk cId="3342187774" sldId="260"/>
            <ac:grpSpMk id="51" creationId="{2B03BD43-B2B7-4D40-BD45-34DD508A0D95}"/>
          </ac:grpSpMkLst>
        </pc:grpChg>
        <pc:grpChg chg="mod">
          <ac:chgData name="Annie Gilmore Bryant" userId="f7d795f2-1209-4b52-90c4-738122001f90" providerId="ADAL" clId="{72E5A1B4-9F07-4DD0-8512-E3D7D4AC5AEE}" dt="2022-07-09T08:36:03.631" v="5370" actId="1037"/>
          <ac:grpSpMkLst>
            <pc:docMk/>
            <pc:sldMk cId="3342187774" sldId="260"/>
            <ac:grpSpMk id="52" creationId="{4CD711EF-A077-4666-9A8B-352EAF34AD05}"/>
          </ac:grpSpMkLst>
        </pc:grpChg>
        <pc:grpChg chg="mod">
          <ac:chgData name="Annie Gilmore Bryant" userId="f7d795f2-1209-4b52-90c4-738122001f90" providerId="ADAL" clId="{72E5A1B4-9F07-4DD0-8512-E3D7D4AC5AEE}" dt="2022-07-09T08:36:03.631" v="5370" actId="1037"/>
          <ac:grpSpMkLst>
            <pc:docMk/>
            <pc:sldMk cId="3342187774" sldId="260"/>
            <ac:grpSpMk id="63" creationId="{4DD13786-2DC9-47B9-9E83-B0DAA7B1907B}"/>
          </ac:grpSpMkLst>
        </pc:grpChg>
        <pc:grpChg chg="add mod">
          <ac:chgData name="Annie Gilmore Bryant" userId="f7d795f2-1209-4b52-90c4-738122001f90" providerId="ADAL" clId="{72E5A1B4-9F07-4DD0-8512-E3D7D4AC5AEE}" dt="2022-07-09T08:40:33.411" v="5510" actId="14100"/>
          <ac:grpSpMkLst>
            <pc:docMk/>
            <pc:sldMk cId="3342187774" sldId="260"/>
            <ac:grpSpMk id="68" creationId="{A60DC81E-5392-48C3-891F-B934953813EF}"/>
          </ac:grpSpMkLst>
        </pc:grpChg>
        <pc:grpChg chg="add del mod">
          <ac:chgData name="Annie Gilmore Bryant" userId="f7d795f2-1209-4b52-90c4-738122001f90" providerId="ADAL" clId="{72E5A1B4-9F07-4DD0-8512-E3D7D4AC5AEE}" dt="2022-07-09T08:34:04.547" v="5294" actId="165"/>
          <ac:grpSpMkLst>
            <pc:docMk/>
            <pc:sldMk cId="3342187774" sldId="260"/>
            <ac:grpSpMk id="77" creationId="{F4F3D698-76FD-441C-8B39-F23303286915}"/>
          </ac:grpSpMkLst>
        </pc:grpChg>
        <pc:grpChg chg="add del mod">
          <ac:chgData name="Annie Gilmore Bryant" userId="f7d795f2-1209-4b52-90c4-738122001f90" providerId="ADAL" clId="{72E5A1B4-9F07-4DD0-8512-E3D7D4AC5AEE}" dt="2022-07-09T08:41:20.446" v="5523" actId="165"/>
          <ac:grpSpMkLst>
            <pc:docMk/>
            <pc:sldMk cId="3342187774" sldId="260"/>
            <ac:grpSpMk id="87" creationId="{C99113A1-D9CE-4327-A160-AFE944899BE2}"/>
          </ac:grpSpMkLst>
        </pc:grpChg>
        <pc:grpChg chg="del mod topLvl">
          <ac:chgData name="Annie Gilmore Bryant" userId="f7d795f2-1209-4b52-90c4-738122001f90" providerId="ADAL" clId="{72E5A1B4-9F07-4DD0-8512-E3D7D4AC5AEE}" dt="2022-07-09T08:41:29.362" v="5524" actId="165"/>
          <ac:grpSpMkLst>
            <pc:docMk/>
            <pc:sldMk cId="3342187774" sldId="260"/>
            <ac:grpSpMk id="88" creationId="{00E7E559-E9BC-46CA-B2D3-212110666FD7}"/>
          </ac:grpSpMkLst>
        </pc:grpChg>
        <pc:grpChg chg="del">
          <ac:chgData name="Annie Gilmore Bryant" userId="f7d795f2-1209-4b52-90c4-738122001f90" providerId="ADAL" clId="{72E5A1B4-9F07-4DD0-8512-E3D7D4AC5AEE}" dt="2022-07-06T11:39:31.520" v="358" actId="478"/>
          <ac:grpSpMkLst>
            <pc:docMk/>
            <pc:sldMk cId="3342187774" sldId="260"/>
            <ac:grpSpMk id="90" creationId="{782421A3-57A2-4143-B726-FB28AFAE77BF}"/>
          </ac:grpSpMkLst>
        </pc:grpChg>
        <pc:grpChg chg="add del mod">
          <ac:chgData name="Annie Gilmore Bryant" userId="f7d795f2-1209-4b52-90c4-738122001f90" providerId="ADAL" clId="{72E5A1B4-9F07-4DD0-8512-E3D7D4AC5AEE}" dt="2022-07-09T08:41:54.878" v="5531" actId="165"/>
          <ac:grpSpMkLst>
            <pc:docMk/>
            <pc:sldMk cId="3342187774" sldId="260"/>
            <ac:grpSpMk id="98" creationId="{76BF004D-B9E4-4DF1-A60C-68C16890F28F}"/>
          </ac:grpSpMkLst>
        </pc:grpChg>
        <pc:graphicFrameChg chg="add del mod modGraphic">
          <ac:chgData name="Annie Gilmore Bryant" userId="f7d795f2-1209-4b52-90c4-738122001f90" providerId="ADAL" clId="{72E5A1B4-9F07-4DD0-8512-E3D7D4AC5AEE}" dt="2022-07-09T08:22:35.689" v="5057" actId="478"/>
          <ac:graphicFrameMkLst>
            <pc:docMk/>
            <pc:sldMk cId="3342187774" sldId="260"/>
            <ac:graphicFrameMk id="33" creationId="{A1B4AE79-9296-4EEC-9684-3430802F182F}"/>
          </ac:graphicFrameMkLst>
        </pc:graphicFrameChg>
        <pc:picChg chg="add del mod">
          <ac:chgData name="Annie Gilmore Bryant" userId="f7d795f2-1209-4b52-90c4-738122001f90" providerId="ADAL" clId="{72E5A1B4-9F07-4DD0-8512-E3D7D4AC5AEE}" dt="2022-07-09T08:36:51.274" v="5395" actId="478"/>
          <ac:picMkLst>
            <pc:docMk/>
            <pc:sldMk cId="3342187774" sldId="260"/>
            <ac:picMk id="4" creationId="{F1EBAFC1-8CB8-4AF6-A086-B523C7F7EB2F}"/>
          </ac:picMkLst>
        </pc:picChg>
        <pc:picChg chg="add del mod">
          <ac:chgData name="Annie Gilmore Bryant" userId="f7d795f2-1209-4b52-90c4-738122001f90" providerId="ADAL" clId="{72E5A1B4-9F07-4DD0-8512-E3D7D4AC5AEE}" dt="2022-07-09T08:36:51.274" v="5395" actId="478"/>
          <ac:picMkLst>
            <pc:docMk/>
            <pc:sldMk cId="3342187774" sldId="260"/>
            <ac:picMk id="6" creationId="{DBEE8CA0-E04D-4C5E-A978-F6115368038C}"/>
          </ac:picMkLst>
        </pc:picChg>
        <pc:picChg chg="add del mod modCrop">
          <ac:chgData name="Annie Gilmore Bryant" userId="f7d795f2-1209-4b52-90c4-738122001f90" providerId="ADAL" clId="{72E5A1B4-9F07-4DD0-8512-E3D7D4AC5AEE}" dt="2022-07-09T08:36:51.274" v="5395" actId="478"/>
          <ac:picMkLst>
            <pc:docMk/>
            <pc:sldMk cId="3342187774" sldId="260"/>
            <ac:picMk id="8" creationId="{477866AA-35B0-486C-87EC-6298F78D3C77}"/>
          </ac:picMkLst>
        </pc:picChg>
        <pc:picChg chg="add del mod modCrop">
          <ac:chgData name="Annie Gilmore Bryant" userId="f7d795f2-1209-4b52-90c4-738122001f90" providerId="ADAL" clId="{72E5A1B4-9F07-4DD0-8512-E3D7D4AC5AEE}" dt="2022-07-09T08:36:51.274" v="5395" actId="478"/>
          <ac:picMkLst>
            <pc:docMk/>
            <pc:sldMk cId="3342187774" sldId="260"/>
            <ac:picMk id="10" creationId="{7630ACA5-5A7D-4F46-8A88-76D8684175D8}"/>
          </ac:picMkLst>
        </pc:picChg>
        <pc:picChg chg="mod">
          <ac:chgData name="Annie Gilmore Bryant" userId="f7d795f2-1209-4b52-90c4-738122001f90" providerId="ADAL" clId="{72E5A1B4-9F07-4DD0-8512-E3D7D4AC5AEE}" dt="2022-07-09T06:52:51.792" v="2117"/>
          <ac:picMkLst>
            <pc:docMk/>
            <pc:sldMk cId="3342187774" sldId="260"/>
            <ac:picMk id="13" creationId="{97DBF281-603F-4A66-92CA-21D71435803B}"/>
          </ac:picMkLst>
        </pc:picChg>
        <pc:picChg chg="mod">
          <ac:chgData name="Annie Gilmore Bryant" userId="f7d795f2-1209-4b52-90c4-738122001f90" providerId="ADAL" clId="{72E5A1B4-9F07-4DD0-8512-E3D7D4AC5AEE}" dt="2022-07-09T06:52:51.792" v="2117"/>
          <ac:picMkLst>
            <pc:docMk/>
            <pc:sldMk cId="3342187774" sldId="260"/>
            <ac:picMk id="18" creationId="{6647DA8C-59F4-47BA-9393-442B56F2A1D8}"/>
          </ac:picMkLst>
        </pc:picChg>
        <pc:picChg chg="mod">
          <ac:chgData name="Annie Gilmore Bryant" userId="f7d795f2-1209-4b52-90c4-738122001f90" providerId="ADAL" clId="{72E5A1B4-9F07-4DD0-8512-E3D7D4AC5AEE}" dt="2022-07-09T06:52:51.792" v="2117"/>
          <ac:picMkLst>
            <pc:docMk/>
            <pc:sldMk cId="3342187774" sldId="260"/>
            <ac:picMk id="23" creationId="{22398D54-B972-43EC-A64A-5D8587B4FEE4}"/>
          </ac:picMkLst>
        </pc:picChg>
        <pc:picChg chg="add mod">
          <ac:chgData name="Annie Gilmore Bryant" userId="f7d795f2-1209-4b52-90c4-738122001f90" providerId="ADAL" clId="{72E5A1B4-9F07-4DD0-8512-E3D7D4AC5AEE}" dt="2022-07-09T08:36:03.631" v="5370" actId="1037"/>
          <ac:picMkLst>
            <pc:docMk/>
            <pc:sldMk cId="3342187774" sldId="260"/>
            <ac:picMk id="43" creationId="{AA733021-FE80-4E83-9A5B-9F87CAFBAF63}"/>
          </ac:picMkLst>
        </pc:picChg>
        <pc:picChg chg="mod">
          <ac:chgData name="Annie Gilmore Bryant" userId="f7d795f2-1209-4b52-90c4-738122001f90" providerId="ADAL" clId="{72E5A1B4-9F07-4DD0-8512-E3D7D4AC5AEE}" dt="2022-07-09T08:36:03.631" v="5370" actId="1037"/>
          <ac:picMkLst>
            <pc:docMk/>
            <pc:sldMk cId="3342187774" sldId="260"/>
            <ac:picMk id="59" creationId="{45227C79-2AD1-439F-9315-817C41D058A8}"/>
          </ac:picMkLst>
        </pc:picChg>
        <pc:picChg chg="mod">
          <ac:chgData name="Annie Gilmore Bryant" userId="f7d795f2-1209-4b52-90c4-738122001f90" providerId="ADAL" clId="{72E5A1B4-9F07-4DD0-8512-E3D7D4AC5AEE}" dt="2022-07-09T08:36:03.631" v="5370" actId="1037"/>
          <ac:picMkLst>
            <pc:docMk/>
            <pc:sldMk cId="3342187774" sldId="260"/>
            <ac:picMk id="66" creationId="{435C387C-AC7F-40BF-88FD-D6DF4B8B45C1}"/>
          </ac:picMkLst>
        </pc:picChg>
        <pc:picChg chg="mod">
          <ac:chgData name="Annie Gilmore Bryant" userId="f7d795f2-1209-4b52-90c4-738122001f90" providerId="ADAL" clId="{72E5A1B4-9F07-4DD0-8512-E3D7D4AC5AEE}" dt="2022-07-09T08:36:03.631" v="5370" actId="1037"/>
          <ac:picMkLst>
            <pc:docMk/>
            <pc:sldMk cId="3342187774" sldId="260"/>
            <ac:picMk id="67" creationId="{BE9ADAD1-6696-4B9F-968F-388D0279162C}"/>
          </ac:picMkLst>
        </pc:picChg>
        <pc:picChg chg="mod">
          <ac:chgData name="Annie Gilmore Bryant" userId="f7d795f2-1209-4b52-90c4-738122001f90" providerId="ADAL" clId="{72E5A1B4-9F07-4DD0-8512-E3D7D4AC5AEE}" dt="2022-07-09T08:36:59.530" v="5415" actId="1036"/>
          <ac:picMkLst>
            <pc:docMk/>
            <pc:sldMk cId="3342187774" sldId="260"/>
            <ac:picMk id="69" creationId="{1196C9B9-E83E-47C1-BA49-7585EF36A0C0}"/>
          </ac:picMkLst>
        </pc:picChg>
        <pc:picChg chg="mod topLvl">
          <ac:chgData name="Annie Gilmore Bryant" userId="f7d795f2-1209-4b52-90c4-738122001f90" providerId="ADAL" clId="{72E5A1B4-9F07-4DD0-8512-E3D7D4AC5AEE}" dt="2022-07-09T08:40:39.860" v="5514" actId="1035"/>
          <ac:picMkLst>
            <pc:docMk/>
            <pc:sldMk cId="3342187774" sldId="260"/>
            <ac:picMk id="79" creationId="{336DC393-D097-45D3-A8E8-AB88B0972460}"/>
          </ac:picMkLst>
        </pc:picChg>
        <pc:picChg chg="add mod">
          <ac:chgData name="Annie Gilmore Bryant" userId="f7d795f2-1209-4b52-90c4-738122001f90" providerId="ADAL" clId="{72E5A1B4-9F07-4DD0-8512-E3D7D4AC5AEE}" dt="2022-07-09T08:40:43.683" v="5516" actId="1036"/>
          <ac:picMkLst>
            <pc:docMk/>
            <pc:sldMk cId="3342187774" sldId="260"/>
            <ac:picMk id="85" creationId="{7E079310-F54A-4B75-8644-51D17AF4A037}"/>
          </ac:picMkLst>
        </pc:picChg>
        <pc:picChg chg="mod topLvl">
          <ac:chgData name="Annie Gilmore Bryant" userId="f7d795f2-1209-4b52-90c4-738122001f90" providerId="ADAL" clId="{72E5A1B4-9F07-4DD0-8512-E3D7D4AC5AEE}" dt="2022-07-09T08:41:54.878" v="5531" actId="165"/>
          <ac:picMkLst>
            <pc:docMk/>
            <pc:sldMk cId="3342187774" sldId="260"/>
            <ac:picMk id="94" creationId="{1DCB9DCE-A047-4BAB-A27F-5E7E0EAEC190}"/>
          </ac:picMkLst>
        </pc:picChg>
        <pc:picChg chg="mod topLvl">
          <ac:chgData name="Annie Gilmore Bryant" userId="f7d795f2-1209-4b52-90c4-738122001f90" providerId="ADAL" clId="{72E5A1B4-9F07-4DD0-8512-E3D7D4AC5AEE}" dt="2022-07-09T08:41:54.878" v="5531" actId="165"/>
          <ac:picMkLst>
            <pc:docMk/>
            <pc:sldMk cId="3342187774" sldId="260"/>
            <ac:picMk id="95" creationId="{41605F94-2DFD-40A9-8B12-C28311CF48F1}"/>
          </ac:picMkLst>
        </pc:picChg>
        <pc:cxnChg chg="add mod">
          <ac:chgData name="Annie Gilmore Bryant" userId="f7d795f2-1209-4b52-90c4-738122001f90" providerId="ADAL" clId="{72E5A1B4-9F07-4DD0-8512-E3D7D4AC5AEE}" dt="2022-07-09T06:53:09.095" v="2129" actId="164"/>
          <ac:cxnSpMkLst>
            <pc:docMk/>
            <pc:sldMk cId="3342187774" sldId="260"/>
            <ac:cxnSpMk id="15" creationId="{F7A3BCA7-0872-42EC-949C-0822AE2A2AB8}"/>
          </ac:cxnSpMkLst>
        </pc:cxnChg>
        <pc:cxnChg chg="mod">
          <ac:chgData name="Annie Gilmore Bryant" userId="f7d795f2-1209-4b52-90c4-738122001f90" providerId="ADAL" clId="{72E5A1B4-9F07-4DD0-8512-E3D7D4AC5AEE}" dt="2022-07-09T06:52:51.792" v="2117"/>
          <ac:cxnSpMkLst>
            <pc:docMk/>
            <pc:sldMk cId="3342187774" sldId="260"/>
            <ac:cxnSpMk id="20" creationId="{9AD70F76-3474-4A3E-ADC6-14B844F97CCB}"/>
          </ac:cxnSpMkLst>
        </pc:cxnChg>
        <pc:cxnChg chg="mod">
          <ac:chgData name="Annie Gilmore Bryant" userId="f7d795f2-1209-4b52-90c4-738122001f90" providerId="ADAL" clId="{72E5A1B4-9F07-4DD0-8512-E3D7D4AC5AEE}" dt="2022-07-09T06:52:51.792" v="2117"/>
          <ac:cxnSpMkLst>
            <pc:docMk/>
            <pc:sldMk cId="3342187774" sldId="260"/>
            <ac:cxnSpMk id="25" creationId="{3262B237-8FF2-4C6F-A5A4-1FD7FAE6FF54}"/>
          </ac:cxnSpMkLst>
        </pc:cxnChg>
        <pc:cxnChg chg="add mod">
          <ac:chgData name="Annie Gilmore Bryant" userId="f7d795f2-1209-4b52-90c4-738122001f90" providerId="ADAL" clId="{72E5A1B4-9F07-4DD0-8512-E3D7D4AC5AEE}" dt="2022-07-09T08:37:05.519" v="5417" actId="1076"/>
          <ac:cxnSpMkLst>
            <pc:docMk/>
            <pc:sldMk cId="3342187774" sldId="260"/>
            <ac:cxnSpMk id="27" creationId="{500BEF52-D64A-4F16-A64F-F939E9A17F3A}"/>
          </ac:cxnSpMkLst>
        </pc:cxnChg>
        <pc:cxnChg chg="add del mod">
          <ac:chgData name="Annie Gilmore Bryant" userId="f7d795f2-1209-4b52-90c4-738122001f90" providerId="ADAL" clId="{72E5A1B4-9F07-4DD0-8512-E3D7D4AC5AEE}" dt="2022-07-09T08:22:35.689" v="5057" actId="478"/>
          <ac:cxnSpMkLst>
            <pc:docMk/>
            <pc:sldMk cId="3342187774" sldId="260"/>
            <ac:cxnSpMk id="37" creationId="{D22C4F0B-3FFF-4B64-8876-1D9D55508312}"/>
          </ac:cxnSpMkLst>
        </pc:cxnChg>
        <pc:cxnChg chg="add del mod">
          <ac:chgData name="Annie Gilmore Bryant" userId="f7d795f2-1209-4b52-90c4-738122001f90" providerId="ADAL" clId="{72E5A1B4-9F07-4DD0-8512-E3D7D4AC5AEE}" dt="2022-07-09T08:22:35.689" v="5057" actId="478"/>
          <ac:cxnSpMkLst>
            <pc:docMk/>
            <pc:sldMk cId="3342187774" sldId="260"/>
            <ac:cxnSpMk id="38" creationId="{8F66023F-0326-4EE4-A086-697F77CB4CAF}"/>
          </ac:cxnSpMkLst>
        </pc:cxnChg>
        <pc:cxnChg chg="add mod">
          <ac:chgData name="Annie Gilmore Bryant" userId="f7d795f2-1209-4b52-90c4-738122001f90" providerId="ADAL" clId="{72E5A1B4-9F07-4DD0-8512-E3D7D4AC5AEE}" dt="2022-07-09T08:36:03.631" v="5370" actId="1037"/>
          <ac:cxnSpMkLst>
            <pc:docMk/>
            <pc:sldMk cId="3342187774" sldId="260"/>
            <ac:cxnSpMk id="45" creationId="{05EA9D1E-58C2-4E03-9681-385C9018F59C}"/>
          </ac:cxnSpMkLst>
        </pc:cxnChg>
        <pc:cxnChg chg="mod">
          <ac:chgData name="Annie Gilmore Bryant" userId="f7d795f2-1209-4b52-90c4-738122001f90" providerId="ADAL" clId="{72E5A1B4-9F07-4DD0-8512-E3D7D4AC5AEE}" dt="2022-07-09T08:36:59.530" v="5415" actId="1036"/>
          <ac:cxnSpMkLst>
            <pc:docMk/>
            <pc:sldMk cId="3342187774" sldId="260"/>
            <ac:cxnSpMk id="71" creationId="{16697EE2-316D-4A01-AC0C-559BAB002197}"/>
          </ac:cxnSpMkLst>
        </pc:cxnChg>
        <pc:cxnChg chg="mod topLvl">
          <ac:chgData name="Annie Gilmore Bryant" userId="f7d795f2-1209-4b52-90c4-738122001f90" providerId="ADAL" clId="{72E5A1B4-9F07-4DD0-8512-E3D7D4AC5AEE}" dt="2022-07-09T08:42:45.895" v="5541" actId="14100"/>
          <ac:cxnSpMkLst>
            <pc:docMk/>
            <pc:sldMk cId="3342187774" sldId="260"/>
            <ac:cxnSpMk id="91" creationId="{80AC1975-C1EF-4C74-8590-B15802422211}"/>
          </ac:cxnSpMkLst>
        </pc:cxnChg>
      </pc:sldChg>
      <pc:sldChg chg="addSp delSp modSp add del mod">
        <pc:chgData name="Annie Gilmore Bryant" userId="f7d795f2-1209-4b52-90c4-738122001f90" providerId="ADAL" clId="{72E5A1B4-9F07-4DD0-8512-E3D7D4AC5AEE}" dt="2022-07-10T03:13:29.539" v="8552" actId="47"/>
        <pc:sldMkLst>
          <pc:docMk/>
          <pc:sldMk cId="5576649" sldId="261"/>
        </pc:sldMkLst>
        <pc:spChg chg="mod">
          <ac:chgData name="Annie Gilmore Bryant" userId="f7d795f2-1209-4b52-90c4-738122001f90" providerId="ADAL" clId="{72E5A1B4-9F07-4DD0-8512-E3D7D4AC5AEE}" dt="2022-07-07T00:20:52.957" v="912" actId="1076"/>
          <ac:spMkLst>
            <pc:docMk/>
            <pc:sldMk cId="5576649" sldId="261"/>
            <ac:spMk id="2" creationId="{8B3F99BC-6D8D-49ED-9C4E-C9797E9AD72D}"/>
          </ac:spMkLst>
        </pc:spChg>
        <pc:spChg chg="add mod">
          <ac:chgData name="Annie Gilmore Bryant" userId="f7d795f2-1209-4b52-90c4-738122001f90" providerId="ADAL" clId="{72E5A1B4-9F07-4DD0-8512-E3D7D4AC5AEE}" dt="2022-07-09T05:49:24.590" v="1775" actId="20577"/>
          <ac:spMkLst>
            <pc:docMk/>
            <pc:sldMk cId="5576649" sldId="261"/>
            <ac:spMk id="7" creationId="{9F624A19-73E1-4866-9E35-A034136014CD}"/>
          </ac:spMkLst>
        </pc:spChg>
        <pc:spChg chg="add mod">
          <ac:chgData name="Annie Gilmore Bryant" userId="f7d795f2-1209-4b52-90c4-738122001f90" providerId="ADAL" clId="{72E5A1B4-9F07-4DD0-8512-E3D7D4AC5AEE}" dt="2022-07-07T00:29:01.264" v="1002" actId="207"/>
          <ac:spMkLst>
            <pc:docMk/>
            <pc:sldMk cId="5576649" sldId="261"/>
            <ac:spMk id="8" creationId="{3DC48017-46AD-4BFD-928E-FC6D8B9E4B0F}"/>
          </ac:spMkLst>
        </pc:spChg>
        <pc:picChg chg="add mod">
          <ac:chgData name="Annie Gilmore Bryant" userId="f7d795f2-1209-4b52-90c4-738122001f90" providerId="ADAL" clId="{72E5A1B4-9F07-4DD0-8512-E3D7D4AC5AEE}" dt="2022-07-07T00:20:19.265" v="813" actId="14826"/>
          <ac:picMkLst>
            <pc:docMk/>
            <pc:sldMk cId="5576649" sldId="261"/>
            <ac:picMk id="3" creationId="{161C8365-183E-48B7-89B6-54D932D744EF}"/>
          </ac:picMkLst>
        </pc:picChg>
        <pc:picChg chg="add mod">
          <ac:chgData name="Annie Gilmore Bryant" userId="f7d795f2-1209-4b52-90c4-738122001f90" providerId="ADAL" clId="{72E5A1B4-9F07-4DD0-8512-E3D7D4AC5AEE}" dt="2022-07-07T00:20:25.862" v="814" actId="14826"/>
          <ac:picMkLst>
            <pc:docMk/>
            <pc:sldMk cId="5576649" sldId="261"/>
            <ac:picMk id="4" creationId="{EBDD4C4D-8202-4F6A-AF90-DD773648AD6C}"/>
          </ac:picMkLst>
        </pc:picChg>
        <pc:picChg chg="add del mod">
          <ac:chgData name="Annie Gilmore Bryant" userId="f7d795f2-1209-4b52-90c4-738122001f90" providerId="ADAL" clId="{72E5A1B4-9F07-4DD0-8512-E3D7D4AC5AEE}" dt="2022-07-07T00:20:50.396" v="911" actId="478"/>
          <ac:picMkLst>
            <pc:docMk/>
            <pc:sldMk cId="5576649" sldId="261"/>
            <ac:picMk id="5" creationId="{B1CB9F66-3B39-4BBC-90EF-C26789E0F3C8}"/>
          </ac:picMkLst>
        </pc:picChg>
        <pc:picChg chg="add del mod">
          <ac:chgData name="Annie Gilmore Bryant" userId="f7d795f2-1209-4b52-90c4-738122001f90" providerId="ADAL" clId="{72E5A1B4-9F07-4DD0-8512-E3D7D4AC5AEE}" dt="2022-07-07T00:20:50.396" v="911" actId="478"/>
          <ac:picMkLst>
            <pc:docMk/>
            <pc:sldMk cId="5576649" sldId="261"/>
            <ac:picMk id="6" creationId="{84838616-E0E1-4509-8F3E-E7DD53938228}"/>
          </ac:picMkLst>
        </pc:picChg>
      </pc:sldChg>
      <pc:sldChg chg="addSp modSp add del mod">
        <pc:chgData name="Annie Gilmore Bryant" userId="f7d795f2-1209-4b52-90c4-738122001f90" providerId="ADAL" clId="{72E5A1B4-9F07-4DD0-8512-E3D7D4AC5AEE}" dt="2022-07-09T09:50:16.560" v="5798" actId="47"/>
        <pc:sldMkLst>
          <pc:docMk/>
          <pc:sldMk cId="2589480587" sldId="262"/>
        </pc:sldMkLst>
        <pc:spChg chg="mod">
          <ac:chgData name="Annie Gilmore Bryant" userId="f7d795f2-1209-4b52-90c4-738122001f90" providerId="ADAL" clId="{72E5A1B4-9F07-4DD0-8512-E3D7D4AC5AEE}" dt="2022-07-06T11:39:47.739" v="416" actId="20577"/>
          <ac:spMkLst>
            <pc:docMk/>
            <pc:sldMk cId="2589480587" sldId="262"/>
            <ac:spMk id="2" creationId="{8B3F99BC-6D8D-49ED-9C4E-C9797E9AD72D}"/>
          </ac:spMkLst>
        </pc:spChg>
        <pc:picChg chg="add mod">
          <ac:chgData name="Annie Gilmore Bryant" userId="f7d795f2-1209-4b52-90c4-738122001f90" providerId="ADAL" clId="{72E5A1B4-9F07-4DD0-8512-E3D7D4AC5AEE}" dt="2022-07-07T00:21:10.871" v="948" actId="1076"/>
          <ac:picMkLst>
            <pc:docMk/>
            <pc:sldMk cId="2589480587" sldId="262"/>
            <ac:picMk id="4" creationId="{BF180D8D-F563-4B20-AF83-3904DC867626}"/>
          </ac:picMkLst>
        </pc:picChg>
        <pc:picChg chg="add mod">
          <ac:chgData name="Annie Gilmore Bryant" userId="f7d795f2-1209-4b52-90c4-738122001f90" providerId="ADAL" clId="{72E5A1B4-9F07-4DD0-8512-E3D7D4AC5AEE}" dt="2022-07-07T00:58:05.260" v="1489" actId="1076"/>
          <ac:picMkLst>
            <pc:docMk/>
            <pc:sldMk cId="2589480587" sldId="262"/>
            <ac:picMk id="6" creationId="{8C2E5D0F-B2F7-4C62-9ED3-41426783E05B}"/>
          </ac:picMkLst>
        </pc:picChg>
      </pc:sldChg>
      <pc:sldChg chg="add del">
        <pc:chgData name="Annie Gilmore Bryant" userId="f7d795f2-1209-4b52-90c4-738122001f90" providerId="ADAL" clId="{72E5A1B4-9F07-4DD0-8512-E3D7D4AC5AEE}" dt="2022-07-07T00:21:16.760" v="951" actId="47"/>
        <pc:sldMkLst>
          <pc:docMk/>
          <pc:sldMk cId="2507218454" sldId="263"/>
        </pc:sldMkLst>
      </pc:sldChg>
      <pc:sldChg chg="addSp delSp modSp new mod setBg">
        <pc:chgData name="Annie Gilmore Bryant" userId="f7d795f2-1209-4b52-90c4-738122001f90" providerId="ADAL" clId="{72E5A1B4-9F07-4DD0-8512-E3D7D4AC5AEE}" dt="2022-07-11T06:05:54.841" v="13063" actId="6549"/>
        <pc:sldMkLst>
          <pc:docMk/>
          <pc:sldMk cId="2157107520" sldId="264"/>
        </pc:sldMkLst>
        <pc:spChg chg="mod">
          <ac:chgData name="Annie Gilmore Bryant" userId="f7d795f2-1209-4b52-90c4-738122001f90" providerId="ADAL" clId="{72E5A1B4-9F07-4DD0-8512-E3D7D4AC5AEE}" dt="2022-07-10T07:11:54.130" v="9868" actId="1076"/>
          <ac:spMkLst>
            <pc:docMk/>
            <pc:sldMk cId="2157107520" sldId="264"/>
            <ac:spMk id="2" creationId="{7DAD3A86-6B0B-47F2-AD08-07748F69B128}"/>
          </ac:spMkLst>
        </pc:spChg>
        <pc:spChg chg="del">
          <ac:chgData name="Annie Gilmore Bryant" userId="f7d795f2-1209-4b52-90c4-738122001f90" providerId="ADAL" clId="{72E5A1B4-9F07-4DD0-8512-E3D7D4AC5AEE}" dt="2022-07-06T13:20:11.507" v="431" actId="478"/>
          <ac:spMkLst>
            <pc:docMk/>
            <pc:sldMk cId="2157107520" sldId="264"/>
            <ac:spMk id="3" creationId="{7A59A9D3-EBF4-4B2E-A1F1-3FDE2E0A5042}"/>
          </ac:spMkLst>
        </pc:spChg>
        <pc:spChg chg="add mod">
          <ac:chgData name="Annie Gilmore Bryant" userId="f7d795f2-1209-4b52-90c4-738122001f90" providerId="ADAL" clId="{72E5A1B4-9F07-4DD0-8512-E3D7D4AC5AEE}" dt="2022-07-11T06:05:28.583" v="13044" actId="1076"/>
          <ac:spMkLst>
            <pc:docMk/>
            <pc:sldMk cId="2157107520" sldId="264"/>
            <ac:spMk id="6" creationId="{95FBD76D-88B0-4E10-8DFC-C9CFDD45092D}"/>
          </ac:spMkLst>
        </pc:spChg>
        <pc:spChg chg="add mod">
          <ac:chgData name="Annie Gilmore Bryant" userId="f7d795f2-1209-4b52-90c4-738122001f90" providerId="ADAL" clId="{72E5A1B4-9F07-4DD0-8512-E3D7D4AC5AEE}" dt="2022-07-11T06:05:54.841" v="13063" actId="6549"/>
          <ac:spMkLst>
            <pc:docMk/>
            <pc:sldMk cId="2157107520" sldId="264"/>
            <ac:spMk id="9" creationId="{928B61D0-2F49-4C4F-AABD-26E0DAF3DF43}"/>
          </ac:spMkLst>
        </pc:spChg>
        <pc:spChg chg="add mod">
          <ac:chgData name="Annie Gilmore Bryant" userId="f7d795f2-1209-4b52-90c4-738122001f90" providerId="ADAL" clId="{72E5A1B4-9F07-4DD0-8512-E3D7D4AC5AEE}" dt="2022-07-10T07:15:52.956" v="10131" actId="20577"/>
          <ac:spMkLst>
            <pc:docMk/>
            <pc:sldMk cId="2157107520" sldId="264"/>
            <ac:spMk id="10" creationId="{FD4055AC-96D9-45D1-803C-AF94DBE937E8}"/>
          </ac:spMkLst>
        </pc:spChg>
        <pc:spChg chg="add mod">
          <ac:chgData name="Annie Gilmore Bryant" userId="f7d795f2-1209-4b52-90c4-738122001f90" providerId="ADAL" clId="{72E5A1B4-9F07-4DD0-8512-E3D7D4AC5AEE}" dt="2022-07-10T07:18:47.310" v="10211" actId="1076"/>
          <ac:spMkLst>
            <pc:docMk/>
            <pc:sldMk cId="2157107520" sldId="264"/>
            <ac:spMk id="11" creationId="{BE50E5D3-D841-4979-A2E1-89631426FDF8}"/>
          </ac:spMkLst>
        </pc:spChg>
        <pc:spChg chg="add mod">
          <ac:chgData name="Annie Gilmore Bryant" userId="f7d795f2-1209-4b52-90c4-738122001f90" providerId="ADAL" clId="{72E5A1B4-9F07-4DD0-8512-E3D7D4AC5AEE}" dt="2022-07-10T07:19:43.710" v="10258" actId="20577"/>
          <ac:spMkLst>
            <pc:docMk/>
            <pc:sldMk cId="2157107520" sldId="264"/>
            <ac:spMk id="13" creationId="{671F632F-35C1-4A61-A0D2-9E18E746F967}"/>
          </ac:spMkLst>
        </pc:spChg>
        <pc:picChg chg="add del mod">
          <ac:chgData name="Annie Gilmore Bryant" userId="f7d795f2-1209-4b52-90c4-738122001f90" providerId="ADAL" clId="{72E5A1B4-9F07-4DD0-8512-E3D7D4AC5AEE}" dt="2022-07-10T07:19:11.772" v="10213" actId="478"/>
          <ac:picMkLst>
            <pc:docMk/>
            <pc:sldMk cId="2157107520" sldId="264"/>
            <ac:picMk id="4" creationId="{209277F6-9B23-475A-8A62-2A38AF6774BB}"/>
          </ac:picMkLst>
        </pc:picChg>
        <pc:picChg chg="add mod">
          <ac:chgData name="Annie Gilmore Bryant" userId="f7d795f2-1209-4b52-90c4-738122001f90" providerId="ADAL" clId="{72E5A1B4-9F07-4DD0-8512-E3D7D4AC5AEE}" dt="2022-07-10T07:18:49.419" v="10212" actId="1076"/>
          <ac:picMkLst>
            <pc:docMk/>
            <pc:sldMk cId="2157107520" sldId="264"/>
            <ac:picMk id="5" creationId="{38A9F5E5-89F4-47A2-AC55-7C79C05A2D50}"/>
          </ac:picMkLst>
        </pc:picChg>
        <pc:picChg chg="add mod">
          <ac:chgData name="Annie Gilmore Bryant" userId="f7d795f2-1209-4b52-90c4-738122001f90" providerId="ADAL" clId="{72E5A1B4-9F07-4DD0-8512-E3D7D4AC5AEE}" dt="2022-07-10T07:19:17.441" v="10216" actId="14100"/>
          <ac:picMkLst>
            <pc:docMk/>
            <pc:sldMk cId="2157107520" sldId="264"/>
            <ac:picMk id="12" creationId="{EDBE6B30-3047-4133-A067-3C88C53586EB}"/>
          </ac:picMkLst>
        </pc:picChg>
        <pc:picChg chg="add mod">
          <ac:chgData name="Annie Gilmore Bryant" userId="f7d795f2-1209-4b52-90c4-738122001f90" providerId="ADAL" clId="{72E5A1B4-9F07-4DD0-8512-E3D7D4AC5AEE}" dt="2022-07-10T07:19:28.982" v="10217" actId="1076"/>
          <ac:picMkLst>
            <pc:docMk/>
            <pc:sldMk cId="2157107520" sldId="264"/>
            <ac:picMk id="1026" creationId="{BC99D83D-5C9A-4C7F-9786-36FFF4587C33}"/>
          </ac:picMkLst>
        </pc:picChg>
        <pc:cxnChg chg="add mod">
          <ac:chgData name="Annie Gilmore Bryant" userId="f7d795f2-1209-4b52-90c4-738122001f90" providerId="ADAL" clId="{72E5A1B4-9F07-4DD0-8512-E3D7D4AC5AEE}" dt="2022-07-10T07:16:05.054" v="10133" actId="1582"/>
          <ac:cxnSpMkLst>
            <pc:docMk/>
            <pc:sldMk cId="2157107520" sldId="264"/>
            <ac:cxnSpMk id="7" creationId="{A1079E6B-BC4E-4F20-9394-D40A681A7C2C}"/>
          </ac:cxnSpMkLst>
        </pc:cxnChg>
      </pc:sldChg>
      <pc:sldChg chg="addSp delSp modSp add mod modShow">
        <pc:chgData name="Annie Gilmore Bryant" userId="f7d795f2-1209-4b52-90c4-738122001f90" providerId="ADAL" clId="{72E5A1B4-9F07-4DD0-8512-E3D7D4AC5AEE}" dt="2022-07-10T07:11:19.520" v="9832" actId="729"/>
        <pc:sldMkLst>
          <pc:docMk/>
          <pc:sldMk cId="3370119111" sldId="265"/>
        </pc:sldMkLst>
        <pc:spChg chg="mod">
          <ac:chgData name="Annie Gilmore Bryant" userId="f7d795f2-1209-4b52-90c4-738122001f90" providerId="ADAL" clId="{72E5A1B4-9F07-4DD0-8512-E3D7D4AC5AEE}" dt="2022-07-07T00:44:53.887" v="1052" actId="20577"/>
          <ac:spMkLst>
            <pc:docMk/>
            <pc:sldMk cId="3370119111" sldId="265"/>
            <ac:spMk id="2" creationId="{8B3F99BC-6D8D-49ED-9C4E-C9797E9AD72D}"/>
          </ac:spMkLst>
        </pc:spChg>
        <pc:spChg chg="add mod">
          <ac:chgData name="Annie Gilmore Bryant" userId="f7d795f2-1209-4b52-90c4-738122001f90" providerId="ADAL" clId="{72E5A1B4-9F07-4DD0-8512-E3D7D4AC5AEE}" dt="2022-07-07T00:45:47.182" v="1124" actId="1076"/>
          <ac:spMkLst>
            <pc:docMk/>
            <pc:sldMk cId="3370119111" sldId="265"/>
            <ac:spMk id="9" creationId="{C06FE882-430E-4A3D-A153-4DEACFE8C0E3}"/>
          </ac:spMkLst>
        </pc:spChg>
        <pc:spChg chg="add mod">
          <ac:chgData name="Annie Gilmore Bryant" userId="f7d795f2-1209-4b52-90c4-738122001f90" providerId="ADAL" clId="{72E5A1B4-9F07-4DD0-8512-E3D7D4AC5AEE}" dt="2022-07-07T00:46:32.422" v="1233" actId="14100"/>
          <ac:spMkLst>
            <pc:docMk/>
            <pc:sldMk cId="3370119111" sldId="265"/>
            <ac:spMk id="11" creationId="{A8079E59-C280-430A-88D9-7E8A2C192062}"/>
          </ac:spMkLst>
        </pc:spChg>
        <pc:spChg chg="add del mod">
          <ac:chgData name="Annie Gilmore Bryant" userId="f7d795f2-1209-4b52-90c4-738122001f90" providerId="ADAL" clId="{72E5A1B4-9F07-4DD0-8512-E3D7D4AC5AEE}" dt="2022-07-07T00:47:01.333" v="1308" actId="478"/>
          <ac:spMkLst>
            <pc:docMk/>
            <pc:sldMk cId="3370119111" sldId="265"/>
            <ac:spMk id="16" creationId="{BA338F9D-CE0B-4637-92F5-4965DCB5ABE0}"/>
          </ac:spMkLst>
        </pc:spChg>
        <pc:spChg chg="add mod">
          <ac:chgData name="Annie Gilmore Bryant" userId="f7d795f2-1209-4b52-90c4-738122001f90" providerId="ADAL" clId="{72E5A1B4-9F07-4DD0-8512-E3D7D4AC5AEE}" dt="2022-07-07T00:48:01.965" v="1455" actId="1076"/>
          <ac:spMkLst>
            <pc:docMk/>
            <pc:sldMk cId="3370119111" sldId="265"/>
            <ac:spMk id="17" creationId="{8E459097-E1FD-4762-A04E-0EA059A989D2}"/>
          </ac:spMkLst>
        </pc:spChg>
        <pc:picChg chg="del">
          <ac:chgData name="Annie Gilmore Bryant" userId="f7d795f2-1209-4b52-90c4-738122001f90" providerId="ADAL" clId="{72E5A1B4-9F07-4DD0-8512-E3D7D4AC5AEE}" dt="2022-07-07T00:44:56.222" v="1053" actId="478"/>
          <ac:picMkLst>
            <pc:docMk/>
            <pc:sldMk cId="3370119111" sldId="265"/>
            <ac:picMk id="4" creationId="{BF180D8D-F563-4B20-AF83-3904DC867626}"/>
          </ac:picMkLst>
        </pc:picChg>
        <pc:picChg chg="add del mod modCrop">
          <ac:chgData name="Annie Gilmore Bryant" userId="f7d795f2-1209-4b52-90c4-738122001f90" providerId="ADAL" clId="{72E5A1B4-9F07-4DD0-8512-E3D7D4AC5AEE}" dt="2022-07-07T00:45:51.682" v="1126" actId="732"/>
          <ac:picMkLst>
            <pc:docMk/>
            <pc:sldMk cId="3370119111" sldId="265"/>
            <ac:picMk id="5" creationId="{5A278427-AA77-4538-A14B-D34D449890EA}"/>
          </ac:picMkLst>
        </pc:picChg>
        <pc:picChg chg="del">
          <ac:chgData name="Annie Gilmore Bryant" userId="f7d795f2-1209-4b52-90c4-738122001f90" providerId="ADAL" clId="{72E5A1B4-9F07-4DD0-8512-E3D7D4AC5AEE}" dt="2022-07-07T00:44:56.222" v="1053" actId="478"/>
          <ac:picMkLst>
            <pc:docMk/>
            <pc:sldMk cId="3370119111" sldId="265"/>
            <ac:picMk id="6" creationId="{8C2E5D0F-B2F7-4C62-9ED3-41426783E05B}"/>
          </ac:picMkLst>
        </pc:picChg>
        <pc:cxnChg chg="add mod">
          <ac:chgData name="Annie Gilmore Bryant" userId="f7d795f2-1209-4b52-90c4-738122001f90" providerId="ADAL" clId="{72E5A1B4-9F07-4DD0-8512-E3D7D4AC5AEE}" dt="2022-07-07T00:45:58.107" v="1128" actId="14100"/>
          <ac:cxnSpMkLst>
            <pc:docMk/>
            <pc:sldMk cId="3370119111" sldId="265"/>
            <ac:cxnSpMk id="7" creationId="{6BED3068-AEAD-4925-9E89-231795E19A05}"/>
          </ac:cxnSpMkLst>
        </pc:cxnChg>
        <pc:cxnChg chg="add mod">
          <ac:chgData name="Annie Gilmore Bryant" userId="f7d795f2-1209-4b52-90c4-738122001f90" providerId="ADAL" clId="{72E5A1B4-9F07-4DD0-8512-E3D7D4AC5AEE}" dt="2022-07-07T00:46:42.099" v="1234" actId="14100"/>
          <ac:cxnSpMkLst>
            <pc:docMk/>
            <pc:sldMk cId="3370119111" sldId="265"/>
            <ac:cxnSpMk id="12" creationId="{51549F9D-9C79-4630-8382-B6E7D608AD92}"/>
          </ac:cxnSpMkLst>
        </pc:cxnChg>
        <pc:cxnChg chg="add del mod">
          <ac:chgData name="Annie Gilmore Bryant" userId="f7d795f2-1209-4b52-90c4-738122001f90" providerId="ADAL" clId="{72E5A1B4-9F07-4DD0-8512-E3D7D4AC5AEE}" dt="2022-07-07T00:46:43.730" v="1236"/>
          <ac:cxnSpMkLst>
            <pc:docMk/>
            <pc:sldMk cId="3370119111" sldId="265"/>
            <ac:cxnSpMk id="15" creationId="{DFE3C539-F4C4-463D-AFFA-473298F6A3C7}"/>
          </ac:cxnSpMkLst>
        </pc:cxnChg>
      </pc:sldChg>
      <pc:sldChg chg="addSp delSp modSp add mod ord setBg">
        <pc:chgData name="Annie Gilmore Bryant" userId="f7d795f2-1209-4b52-90c4-738122001f90" providerId="ADAL" clId="{72E5A1B4-9F07-4DD0-8512-E3D7D4AC5AEE}" dt="2022-07-11T05:51:55.214" v="12963" actId="478"/>
        <pc:sldMkLst>
          <pc:docMk/>
          <pc:sldMk cId="436390812" sldId="266"/>
        </pc:sldMkLst>
        <pc:spChg chg="mod">
          <ac:chgData name="Annie Gilmore Bryant" userId="f7d795f2-1209-4b52-90c4-738122001f90" providerId="ADAL" clId="{72E5A1B4-9F07-4DD0-8512-E3D7D4AC5AEE}" dt="2022-07-11T04:10:00.942" v="12849" actId="20577"/>
          <ac:spMkLst>
            <pc:docMk/>
            <pc:sldMk cId="436390812" sldId="266"/>
            <ac:spMk id="2" creationId="{8B3F99BC-6D8D-49ED-9C4E-C9797E9AD72D}"/>
          </ac:spMkLst>
        </pc:spChg>
        <pc:spChg chg="del">
          <ac:chgData name="Annie Gilmore Bryant" userId="f7d795f2-1209-4b52-90c4-738122001f90" providerId="ADAL" clId="{72E5A1B4-9F07-4DD0-8512-E3D7D4AC5AEE}" dt="2022-07-09T05:48:53.335" v="1668" actId="478"/>
          <ac:spMkLst>
            <pc:docMk/>
            <pc:sldMk cId="436390812" sldId="266"/>
            <ac:spMk id="9" creationId="{C06FE882-430E-4A3D-A153-4DEACFE8C0E3}"/>
          </ac:spMkLst>
        </pc:spChg>
        <pc:spChg chg="del">
          <ac:chgData name="Annie Gilmore Bryant" userId="f7d795f2-1209-4b52-90c4-738122001f90" providerId="ADAL" clId="{72E5A1B4-9F07-4DD0-8512-E3D7D4AC5AEE}" dt="2022-07-09T05:48:53.335" v="1668" actId="478"/>
          <ac:spMkLst>
            <pc:docMk/>
            <pc:sldMk cId="436390812" sldId="266"/>
            <ac:spMk id="11" creationId="{A8079E59-C280-430A-88D9-7E8A2C192062}"/>
          </ac:spMkLst>
        </pc:spChg>
        <pc:spChg chg="add mod">
          <ac:chgData name="Annie Gilmore Bryant" userId="f7d795f2-1209-4b52-90c4-738122001f90" providerId="ADAL" clId="{72E5A1B4-9F07-4DD0-8512-E3D7D4AC5AEE}" dt="2022-07-11T04:03:09.761" v="12420" actId="1076"/>
          <ac:spMkLst>
            <pc:docMk/>
            <pc:sldMk cId="436390812" sldId="266"/>
            <ac:spMk id="13" creationId="{E100ED14-A18E-4365-9088-FB3E8750963D}"/>
          </ac:spMkLst>
        </pc:spChg>
        <pc:spChg chg="add mod">
          <ac:chgData name="Annie Gilmore Bryant" userId="f7d795f2-1209-4b52-90c4-738122001f90" providerId="ADAL" clId="{72E5A1B4-9F07-4DD0-8512-E3D7D4AC5AEE}" dt="2022-07-11T04:56:26.406" v="12955" actId="14100"/>
          <ac:spMkLst>
            <pc:docMk/>
            <pc:sldMk cId="436390812" sldId="266"/>
            <ac:spMk id="14" creationId="{7DE1C1F8-226B-4CE1-ABC4-BCD5891C4BBC}"/>
          </ac:spMkLst>
        </pc:spChg>
        <pc:spChg chg="add del mod">
          <ac:chgData name="Annie Gilmore Bryant" userId="f7d795f2-1209-4b52-90c4-738122001f90" providerId="ADAL" clId="{72E5A1B4-9F07-4DD0-8512-E3D7D4AC5AEE}" dt="2022-07-11T04:09:27.103" v="12778" actId="478"/>
          <ac:spMkLst>
            <pc:docMk/>
            <pc:sldMk cId="436390812" sldId="266"/>
            <ac:spMk id="15" creationId="{4AE2E5EA-F861-440C-B122-3FC4EE7C99CB}"/>
          </ac:spMkLst>
        </pc:spChg>
        <pc:spChg chg="del">
          <ac:chgData name="Annie Gilmore Bryant" userId="f7d795f2-1209-4b52-90c4-738122001f90" providerId="ADAL" clId="{72E5A1B4-9F07-4DD0-8512-E3D7D4AC5AEE}" dt="2022-07-09T05:48:53.335" v="1668" actId="478"/>
          <ac:spMkLst>
            <pc:docMk/>
            <pc:sldMk cId="436390812" sldId="266"/>
            <ac:spMk id="17" creationId="{8E459097-E1FD-4762-A04E-0EA059A989D2}"/>
          </ac:spMkLst>
        </pc:spChg>
        <pc:spChg chg="add del mod">
          <ac:chgData name="Annie Gilmore Bryant" userId="f7d795f2-1209-4b52-90c4-738122001f90" providerId="ADAL" clId="{72E5A1B4-9F07-4DD0-8512-E3D7D4AC5AEE}" dt="2022-07-11T03:48:03.499" v="10846" actId="478"/>
          <ac:spMkLst>
            <pc:docMk/>
            <pc:sldMk cId="436390812" sldId="266"/>
            <ac:spMk id="19" creationId="{BABFC8CF-5B58-4BAE-97C3-34D7597CE433}"/>
          </ac:spMkLst>
        </pc:spChg>
        <pc:spChg chg="add mod">
          <ac:chgData name="Annie Gilmore Bryant" userId="f7d795f2-1209-4b52-90c4-738122001f90" providerId="ADAL" clId="{72E5A1B4-9F07-4DD0-8512-E3D7D4AC5AEE}" dt="2022-07-11T04:57:02.951" v="12958" actId="14100"/>
          <ac:spMkLst>
            <pc:docMk/>
            <pc:sldMk cId="436390812" sldId="266"/>
            <ac:spMk id="20" creationId="{80917BB0-35CF-4C92-9FB5-205A01BED381}"/>
          </ac:spMkLst>
        </pc:spChg>
        <pc:spChg chg="add mod">
          <ac:chgData name="Annie Gilmore Bryant" userId="f7d795f2-1209-4b52-90c4-738122001f90" providerId="ADAL" clId="{72E5A1B4-9F07-4DD0-8512-E3D7D4AC5AEE}" dt="2022-07-11T04:57:08.034" v="12959" actId="14100"/>
          <ac:spMkLst>
            <pc:docMk/>
            <pc:sldMk cId="436390812" sldId="266"/>
            <ac:spMk id="21" creationId="{4625276D-E560-4051-9955-3472E9C5C976}"/>
          </ac:spMkLst>
        </pc:spChg>
        <pc:spChg chg="add mod">
          <ac:chgData name="Annie Gilmore Bryant" userId="f7d795f2-1209-4b52-90c4-738122001f90" providerId="ADAL" clId="{72E5A1B4-9F07-4DD0-8512-E3D7D4AC5AEE}" dt="2022-07-11T04:57:12.364" v="12960" actId="14100"/>
          <ac:spMkLst>
            <pc:docMk/>
            <pc:sldMk cId="436390812" sldId="266"/>
            <ac:spMk id="22" creationId="{C109ECCB-34E1-4871-82F8-04B2E4EAFE2C}"/>
          </ac:spMkLst>
        </pc:spChg>
        <pc:spChg chg="add mod">
          <ac:chgData name="Annie Gilmore Bryant" userId="f7d795f2-1209-4b52-90c4-738122001f90" providerId="ADAL" clId="{72E5A1B4-9F07-4DD0-8512-E3D7D4AC5AEE}" dt="2022-07-11T04:57:15.594" v="12961" actId="14100"/>
          <ac:spMkLst>
            <pc:docMk/>
            <pc:sldMk cId="436390812" sldId="266"/>
            <ac:spMk id="23" creationId="{7847BA42-DCFD-4A90-8E14-15BDA6D532A4}"/>
          </ac:spMkLst>
        </pc:spChg>
        <pc:spChg chg="add del mod">
          <ac:chgData name="Annie Gilmore Bryant" userId="f7d795f2-1209-4b52-90c4-738122001f90" providerId="ADAL" clId="{72E5A1B4-9F07-4DD0-8512-E3D7D4AC5AEE}" dt="2022-07-11T05:51:55.214" v="12963" actId="478"/>
          <ac:spMkLst>
            <pc:docMk/>
            <pc:sldMk cId="436390812" sldId="266"/>
            <ac:spMk id="24" creationId="{61F33A76-2CF1-4A13-9493-1774B3ECA009}"/>
          </ac:spMkLst>
        </pc:spChg>
        <pc:spChg chg="add del mod topLvl">
          <ac:chgData name="Annie Gilmore Bryant" userId="f7d795f2-1209-4b52-90c4-738122001f90" providerId="ADAL" clId="{72E5A1B4-9F07-4DD0-8512-E3D7D4AC5AEE}" dt="2022-07-11T05:51:55.214" v="12963" actId="478"/>
          <ac:spMkLst>
            <pc:docMk/>
            <pc:sldMk cId="436390812" sldId="266"/>
            <ac:spMk id="28" creationId="{DEE789B5-74AE-49C0-804B-DB3033799EEF}"/>
          </ac:spMkLst>
        </pc:spChg>
        <pc:spChg chg="add del mod">
          <ac:chgData name="Annie Gilmore Bryant" userId="f7d795f2-1209-4b52-90c4-738122001f90" providerId="ADAL" clId="{72E5A1B4-9F07-4DD0-8512-E3D7D4AC5AEE}" dt="2022-07-11T03:58:48.990" v="12052" actId="478"/>
          <ac:spMkLst>
            <pc:docMk/>
            <pc:sldMk cId="436390812" sldId="266"/>
            <ac:spMk id="29" creationId="{333647BB-41EC-4BFD-82EE-08FB71D1B8A1}"/>
          </ac:spMkLst>
        </pc:spChg>
        <pc:spChg chg="add del mod">
          <ac:chgData name="Annie Gilmore Bryant" userId="f7d795f2-1209-4b52-90c4-738122001f90" providerId="ADAL" clId="{72E5A1B4-9F07-4DD0-8512-E3D7D4AC5AEE}" dt="2022-07-11T05:51:55.214" v="12963" actId="478"/>
          <ac:spMkLst>
            <pc:docMk/>
            <pc:sldMk cId="436390812" sldId="266"/>
            <ac:spMk id="30" creationId="{5038F3E5-E415-4BFC-81B3-4E393425C493}"/>
          </ac:spMkLst>
        </pc:spChg>
        <pc:spChg chg="add del mod">
          <ac:chgData name="Annie Gilmore Bryant" userId="f7d795f2-1209-4b52-90c4-738122001f90" providerId="ADAL" clId="{72E5A1B4-9F07-4DD0-8512-E3D7D4AC5AEE}" dt="2022-07-11T05:51:55.214" v="12963" actId="478"/>
          <ac:spMkLst>
            <pc:docMk/>
            <pc:sldMk cId="436390812" sldId="266"/>
            <ac:spMk id="34" creationId="{D83C17FE-20A8-4A16-950A-79D0D9732534}"/>
          </ac:spMkLst>
        </pc:spChg>
        <pc:spChg chg="add del mod">
          <ac:chgData name="Annie Gilmore Bryant" userId="f7d795f2-1209-4b52-90c4-738122001f90" providerId="ADAL" clId="{72E5A1B4-9F07-4DD0-8512-E3D7D4AC5AEE}" dt="2022-07-11T05:51:55.214" v="12963" actId="478"/>
          <ac:spMkLst>
            <pc:docMk/>
            <pc:sldMk cId="436390812" sldId="266"/>
            <ac:spMk id="35" creationId="{05946209-B317-4AAA-824F-317F2C75FDF1}"/>
          </ac:spMkLst>
        </pc:spChg>
        <pc:spChg chg="add del mod">
          <ac:chgData name="Annie Gilmore Bryant" userId="f7d795f2-1209-4b52-90c4-738122001f90" providerId="ADAL" clId="{72E5A1B4-9F07-4DD0-8512-E3D7D4AC5AEE}" dt="2022-07-11T05:51:55.214" v="12963" actId="478"/>
          <ac:spMkLst>
            <pc:docMk/>
            <pc:sldMk cId="436390812" sldId="266"/>
            <ac:spMk id="38" creationId="{859A1506-D8E7-46A6-8150-DF257529056B}"/>
          </ac:spMkLst>
        </pc:spChg>
        <pc:spChg chg="add del mod">
          <ac:chgData name="Annie Gilmore Bryant" userId="f7d795f2-1209-4b52-90c4-738122001f90" providerId="ADAL" clId="{72E5A1B4-9F07-4DD0-8512-E3D7D4AC5AEE}" dt="2022-07-11T05:51:55.214" v="12963" actId="478"/>
          <ac:spMkLst>
            <pc:docMk/>
            <pc:sldMk cId="436390812" sldId="266"/>
            <ac:spMk id="39" creationId="{A6D9A629-14AD-422B-B65D-B13D58D35262}"/>
          </ac:spMkLst>
        </pc:spChg>
        <pc:spChg chg="add del mod">
          <ac:chgData name="Annie Gilmore Bryant" userId="f7d795f2-1209-4b52-90c4-738122001f90" providerId="ADAL" clId="{72E5A1B4-9F07-4DD0-8512-E3D7D4AC5AEE}" dt="2022-07-11T05:51:55.214" v="12963" actId="478"/>
          <ac:spMkLst>
            <pc:docMk/>
            <pc:sldMk cId="436390812" sldId="266"/>
            <ac:spMk id="40" creationId="{10D9EACB-03E6-4BFA-8AD3-CF378CE7870F}"/>
          </ac:spMkLst>
        </pc:spChg>
        <pc:spChg chg="add del mod">
          <ac:chgData name="Annie Gilmore Bryant" userId="f7d795f2-1209-4b52-90c4-738122001f90" providerId="ADAL" clId="{72E5A1B4-9F07-4DD0-8512-E3D7D4AC5AEE}" dt="2022-07-11T05:51:55.214" v="12963" actId="478"/>
          <ac:spMkLst>
            <pc:docMk/>
            <pc:sldMk cId="436390812" sldId="266"/>
            <ac:spMk id="43" creationId="{AB3B9875-D2B6-4876-BD95-DC068A105B0D}"/>
          </ac:spMkLst>
        </pc:spChg>
        <pc:spChg chg="add del mod">
          <ac:chgData name="Annie Gilmore Bryant" userId="f7d795f2-1209-4b52-90c4-738122001f90" providerId="ADAL" clId="{72E5A1B4-9F07-4DD0-8512-E3D7D4AC5AEE}" dt="2022-07-11T05:51:55.214" v="12963" actId="478"/>
          <ac:spMkLst>
            <pc:docMk/>
            <pc:sldMk cId="436390812" sldId="266"/>
            <ac:spMk id="44" creationId="{9D8C9A42-A5B1-4577-A4C6-2AB0DF95375A}"/>
          </ac:spMkLst>
        </pc:spChg>
        <pc:spChg chg="add del mod">
          <ac:chgData name="Annie Gilmore Bryant" userId="f7d795f2-1209-4b52-90c4-738122001f90" providerId="ADAL" clId="{72E5A1B4-9F07-4DD0-8512-E3D7D4AC5AEE}" dt="2022-07-11T05:51:55.214" v="12963" actId="478"/>
          <ac:spMkLst>
            <pc:docMk/>
            <pc:sldMk cId="436390812" sldId="266"/>
            <ac:spMk id="45" creationId="{3E2C3699-1366-4EA3-AB27-239FE11D29D7}"/>
          </ac:spMkLst>
        </pc:spChg>
        <pc:spChg chg="add mod">
          <ac:chgData name="Annie Gilmore Bryant" userId="f7d795f2-1209-4b52-90c4-738122001f90" providerId="ADAL" clId="{72E5A1B4-9F07-4DD0-8512-E3D7D4AC5AEE}" dt="2022-07-11T04:02:49.610" v="12419" actId="1037"/>
          <ac:spMkLst>
            <pc:docMk/>
            <pc:sldMk cId="436390812" sldId="266"/>
            <ac:spMk id="47" creationId="{708E1087-650C-4FCC-BC4B-4951E9D262D8}"/>
          </ac:spMkLst>
        </pc:spChg>
        <pc:spChg chg="add mod">
          <ac:chgData name="Annie Gilmore Bryant" userId="f7d795f2-1209-4b52-90c4-738122001f90" providerId="ADAL" clId="{72E5A1B4-9F07-4DD0-8512-E3D7D4AC5AEE}" dt="2022-07-11T04:55:51.458" v="12932" actId="20577"/>
          <ac:spMkLst>
            <pc:docMk/>
            <pc:sldMk cId="436390812" sldId="266"/>
            <ac:spMk id="48" creationId="{98E81663-52B5-4867-95C4-02B3A8440A47}"/>
          </ac:spMkLst>
        </pc:spChg>
        <pc:spChg chg="add del mod">
          <ac:chgData name="Annie Gilmore Bryant" userId="f7d795f2-1209-4b52-90c4-738122001f90" providerId="ADAL" clId="{72E5A1B4-9F07-4DD0-8512-E3D7D4AC5AEE}" dt="2022-07-11T05:51:55.214" v="12963" actId="478"/>
          <ac:spMkLst>
            <pc:docMk/>
            <pc:sldMk cId="436390812" sldId="266"/>
            <ac:spMk id="51" creationId="{1E0DB645-0AD8-4F46-88F7-A2D14BA91760}"/>
          </ac:spMkLst>
        </pc:spChg>
        <pc:spChg chg="add del mod">
          <ac:chgData name="Annie Gilmore Bryant" userId="f7d795f2-1209-4b52-90c4-738122001f90" providerId="ADAL" clId="{72E5A1B4-9F07-4DD0-8512-E3D7D4AC5AEE}" dt="2022-07-11T05:51:55.214" v="12963" actId="478"/>
          <ac:spMkLst>
            <pc:docMk/>
            <pc:sldMk cId="436390812" sldId="266"/>
            <ac:spMk id="52" creationId="{13D25E13-0AD6-4904-814E-D96C1744B76C}"/>
          </ac:spMkLst>
        </pc:spChg>
        <pc:spChg chg="add del">
          <ac:chgData name="Annie Gilmore Bryant" userId="f7d795f2-1209-4b52-90c4-738122001f90" providerId="ADAL" clId="{72E5A1B4-9F07-4DD0-8512-E3D7D4AC5AEE}" dt="2022-07-11T04:08:37.673" v="12769" actId="478"/>
          <ac:spMkLst>
            <pc:docMk/>
            <pc:sldMk cId="436390812" sldId="266"/>
            <ac:spMk id="54" creationId="{0D395FAF-074F-4D90-9C88-6F36D9157281}"/>
          </ac:spMkLst>
        </pc:spChg>
        <pc:spChg chg="add del mod">
          <ac:chgData name="Annie Gilmore Bryant" userId="f7d795f2-1209-4b52-90c4-738122001f90" providerId="ADAL" clId="{72E5A1B4-9F07-4DD0-8512-E3D7D4AC5AEE}" dt="2022-07-11T05:51:55.214" v="12963" actId="478"/>
          <ac:spMkLst>
            <pc:docMk/>
            <pc:sldMk cId="436390812" sldId="266"/>
            <ac:spMk id="55" creationId="{FBF2D8F9-C8C8-4DF9-8CA2-F7C7376EC2D8}"/>
          </ac:spMkLst>
        </pc:spChg>
        <pc:grpChg chg="add del mod topLvl">
          <ac:chgData name="Annie Gilmore Bryant" userId="f7d795f2-1209-4b52-90c4-738122001f90" providerId="ADAL" clId="{72E5A1B4-9F07-4DD0-8512-E3D7D4AC5AEE}" dt="2022-07-11T05:51:55.214" v="12963" actId="478"/>
          <ac:grpSpMkLst>
            <pc:docMk/>
            <pc:sldMk cId="436390812" sldId="266"/>
            <ac:grpSpMk id="25" creationId="{9F2C9ED7-F8E8-48CB-BA11-B5F66AD821D5}"/>
          </ac:grpSpMkLst>
        </pc:grpChg>
        <pc:grpChg chg="add del mod">
          <ac:chgData name="Annie Gilmore Bryant" userId="f7d795f2-1209-4b52-90c4-738122001f90" providerId="ADAL" clId="{72E5A1B4-9F07-4DD0-8512-E3D7D4AC5AEE}" dt="2022-07-11T04:05:30.217" v="12567" actId="165"/>
          <ac:grpSpMkLst>
            <pc:docMk/>
            <pc:sldMk cId="436390812" sldId="266"/>
            <ac:grpSpMk id="49" creationId="{F4F55A1B-D355-41EA-B28E-A1307487CFA3}"/>
          </ac:grpSpMkLst>
        </pc:grpChg>
        <pc:picChg chg="add mod">
          <ac:chgData name="Annie Gilmore Bryant" userId="f7d795f2-1209-4b52-90c4-738122001f90" providerId="ADAL" clId="{72E5A1B4-9F07-4DD0-8512-E3D7D4AC5AEE}" dt="2022-07-11T04:03:09.761" v="12420" actId="1076"/>
          <ac:picMkLst>
            <pc:docMk/>
            <pc:sldMk cId="436390812" sldId="266"/>
            <ac:picMk id="4" creationId="{A477A787-6034-45B3-AA6B-FF165678FBDD}"/>
          </ac:picMkLst>
        </pc:picChg>
        <pc:picChg chg="del">
          <ac:chgData name="Annie Gilmore Bryant" userId="f7d795f2-1209-4b52-90c4-738122001f90" providerId="ADAL" clId="{72E5A1B4-9F07-4DD0-8512-E3D7D4AC5AEE}" dt="2022-07-09T05:48:53.335" v="1668" actId="478"/>
          <ac:picMkLst>
            <pc:docMk/>
            <pc:sldMk cId="436390812" sldId="266"/>
            <ac:picMk id="5" creationId="{5A278427-AA77-4538-A14B-D34D449890EA}"/>
          </ac:picMkLst>
        </pc:picChg>
        <pc:picChg chg="add del mod">
          <ac:chgData name="Annie Gilmore Bryant" userId="f7d795f2-1209-4b52-90c4-738122001f90" providerId="ADAL" clId="{72E5A1B4-9F07-4DD0-8512-E3D7D4AC5AEE}" dt="2022-07-11T03:00:49.272" v="10605" actId="478"/>
          <ac:picMkLst>
            <pc:docMk/>
            <pc:sldMk cId="436390812" sldId="266"/>
            <ac:picMk id="5" creationId="{74A05170-F1A7-457D-98E8-AD637295BA3F}"/>
          </ac:picMkLst>
        </pc:picChg>
        <pc:picChg chg="add mod">
          <ac:chgData name="Annie Gilmore Bryant" userId="f7d795f2-1209-4b52-90c4-738122001f90" providerId="ADAL" clId="{72E5A1B4-9F07-4DD0-8512-E3D7D4AC5AEE}" dt="2022-07-11T04:05:30.217" v="12567" actId="165"/>
          <ac:picMkLst>
            <pc:docMk/>
            <pc:sldMk cId="436390812" sldId="266"/>
            <ac:picMk id="7" creationId="{7D7C2430-C4E6-4F77-9DD8-EFA28542EC90}"/>
          </ac:picMkLst>
        </pc:picChg>
        <pc:picChg chg="add mod modCrop">
          <ac:chgData name="Annie Gilmore Bryant" userId="f7d795f2-1209-4b52-90c4-738122001f90" providerId="ADAL" clId="{72E5A1B4-9F07-4DD0-8512-E3D7D4AC5AEE}" dt="2022-07-11T04:56:56.337" v="12957" actId="14100"/>
          <ac:picMkLst>
            <pc:docMk/>
            <pc:sldMk cId="436390812" sldId="266"/>
            <ac:picMk id="9" creationId="{E88AA2D1-7618-4680-B9E6-D682DD68F41A}"/>
          </ac:picMkLst>
        </pc:picChg>
        <pc:picChg chg="add mod modCrop">
          <ac:chgData name="Annie Gilmore Bryant" userId="f7d795f2-1209-4b52-90c4-738122001f90" providerId="ADAL" clId="{72E5A1B4-9F07-4DD0-8512-E3D7D4AC5AEE}" dt="2022-07-11T04:05:30.217" v="12567" actId="165"/>
          <ac:picMkLst>
            <pc:docMk/>
            <pc:sldMk cId="436390812" sldId="266"/>
            <ac:picMk id="11" creationId="{F805CCB9-854A-44F9-BA10-D980242EDAD0}"/>
          </ac:picMkLst>
        </pc:picChg>
        <pc:picChg chg="add mod modCrop">
          <ac:chgData name="Annie Gilmore Bryant" userId="f7d795f2-1209-4b52-90c4-738122001f90" providerId="ADAL" clId="{72E5A1B4-9F07-4DD0-8512-E3D7D4AC5AEE}" dt="2022-07-11T04:05:30.217" v="12567" actId="165"/>
          <ac:picMkLst>
            <pc:docMk/>
            <pc:sldMk cId="436390812" sldId="266"/>
            <ac:picMk id="16" creationId="{6FE269BA-F7EF-441A-B6F8-9273B425AB42}"/>
          </ac:picMkLst>
        </pc:picChg>
        <pc:picChg chg="add mod">
          <ac:chgData name="Annie Gilmore Bryant" userId="f7d795f2-1209-4b52-90c4-738122001f90" providerId="ADAL" clId="{72E5A1B4-9F07-4DD0-8512-E3D7D4AC5AEE}" dt="2022-07-11T04:05:30.217" v="12567" actId="165"/>
          <ac:picMkLst>
            <pc:docMk/>
            <pc:sldMk cId="436390812" sldId="266"/>
            <ac:picMk id="18" creationId="{12DD9E3C-B69B-44A1-B7CE-1FE070E197FF}"/>
          </ac:picMkLst>
        </pc:picChg>
        <pc:picChg chg="add del mod topLvl">
          <ac:chgData name="Annie Gilmore Bryant" userId="f7d795f2-1209-4b52-90c4-738122001f90" providerId="ADAL" clId="{72E5A1B4-9F07-4DD0-8512-E3D7D4AC5AEE}" dt="2022-07-11T04:08:49.934" v="12770" actId="478"/>
          <ac:picMkLst>
            <pc:docMk/>
            <pc:sldMk cId="436390812" sldId="266"/>
            <ac:picMk id="27" creationId="{4AE07532-394B-49BB-A6D0-C390787E1596}"/>
          </ac:picMkLst>
        </pc:picChg>
        <pc:picChg chg="add del mod topLvl">
          <ac:chgData name="Annie Gilmore Bryant" userId="f7d795f2-1209-4b52-90c4-738122001f90" providerId="ADAL" clId="{72E5A1B4-9F07-4DD0-8512-E3D7D4AC5AEE}" dt="2022-07-11T04:08:50.445" v="12771" actId="478"/>
          <ac:picMkLst>
            <pc:docMk/>
            <pc:sldMk cId="436390812" sldId="266"/>
            <ac:picMk id="1026" creationId="{AE38B6E6-FD15-4629-BC89-7ADF676CE31F}"/>
          </ac:picMkLst>
        </pc:picChg>
        <pc:cxnChg chg="del">
          <ac:chgData name="Annie Gilmore Bryant" userId="f7d795f2-1209-4b52-90c4-738122001f90" providerId="ADAL" clId="{72E5A1B4-9F07-4DD0-8512-E3D7D4AC5AEE}" dt="2022-07-09T05:48:53.335" v="1668" actId="478"/>
          <ac:cxnSpMkLst>
            <pc:docMk/>
            <pc:sldMk cId="436390812" sldId="266"/>
            <ac:cxnSpMk id="7" creationId="{6BED3068-AEAD-4925-9E89-231795E19A05}"/>
          </ac:cxnSpMkLst>
        </pc:cxnChg>
        <pc:cxnChg chg="del">
          <ac:chgData name="Annie Gilmore Bryant" userId="f7d795f2-1209-4b52-90c4-738122001f90" providerId="ADAL" clId="{72E5A1B4-9F07-4DD0-8512-E3D7D4AC5AEE}" dt="2022-07-09T05:48:53.335" v="1668" actId="478"/>
          <ac:cxnSpMkLst>
            <pc:docMk/>
            <pc:sldMk cId="436390812" sldId="266"/>
            <ac:cxnSpMk id="12" creationId="{51549F9D-9C79-4630-8382-B6E7D608AD92}"/>
          </ac:cxnSpMkLst>
        </pc:cxnChg>
        <pc:cxnChg chg="add del mod">
          <ac:chgData name="Annie Gilmore Bryant" userId="f7d795f2-1209-4b52-90c4-738122001f90" providerId="ADAL" clId="{72E5A1B4-9F07-4DD0-8512-E3D7D4AC5AEE}" dt="2022-07-11T05:51:55.214" v="12963" actId="478"/>
          <ac:cxnSpMkLst>
            <pc:docMk/>
            <pc:sldMk cId="436390812" sldId="266"/>
            <ac:cxnSpMk id="32" creationId="{0430604A-3D35-4643-B94E-3AA4C8BE7FDF}"/>
          </ac:cxnSpMkLst>
        </pc:cxnChg>
        <pc:cxnChg chg="add del mod">
          <ac:chgData name="Annie Gilmore Bryant" userId="f7d795f2-1209-4b52-90c4-738122001f90" providerId="ADAL" clId="{72E5A1B4-9F07-4DD0-8512-E3D7D4AC5AEE}" dt="2022-07-11T05:51:55.214" v="12963" actId="478"/>
          <ac:cxnSpMkLst>
            <pc:docMk/>
            <pc:sldMk cId="436390812" sldId="266"/>
            <ac:cxnSpMk id="33" creationId="{8D03537C-D080-478E-AFFD-5B1053DC34A7}"/>
          </ac:cxnSpMkLst>
        </pc:cxnChg>
        <pc:cxnChg chg="add del mod">
          <ac:chgData name="Annie Gilmore Bryant" userId="f7d795f2-1209-4b52-90c4-738122001f90" providerId="ADAL" clId="{72E5A1B4-9F07-4DD0-8512-E3D7D4AC5AEE}" dt="2022-07-11T05:51:55.214" v="12963" actId="478"/>
          <ac:cxnSpMkLst>
            <pc:docMk/>
            <pc:sldMk cId="436390812" sldId="266"/>
            <ac:cxnSpMk id="36" creationId="{10DB4E41-3EA7-4D4A-AC03-DD4AD1F46731}"/>
          </ac:cxnSpMkLst>
        </pc:cxnChg>
        <pc:cxnChg chg="add del mod">
          <ac:chgData name="Annie Gilmore Bryant" userId="f7d795f2-1209-4b52-90c4-738122001f90" providerId="ADAL" clId="{72E5A1B4-9F07-4DD0-8512-E3D7D4AC5AEE}" dt="2022-07-11T05:51:55.214" v="12963" actId="478"/>
          <ac:cxnSpMkLst>
            <pc:docMk/>
            <pc:sldMk cId="436390812" sldId="266"/>
            <ac:cxnSpMk id="37" creationId="{E3F66AE4-F59F-4962-B156-2A08472EC3BE}"/>
          </ac:cxnSpMkLst>
        </pc:cxnChg>
        <pc:cxnChg chg="add del mod">
          <ac:chgData name="Annie Gilmore Bryant" userId="f7d795f2-1209-4b52-90c4-738122001f90" providerId="ADAL" clId="{72E5A1B4-9F07-4DD0-8512-E3D7D4AC5AEE}" dt="2022-07-11T05:51:55.214" v="12963" actId="478"/>
          <ac:cxnSpMkLst>
            <pc:docMk/>
            <pc:sldMk cId="436390812" sldId="266"/>
            <ac:cxnSpMk id="41" creationId="{3D06A63C-5101-4110-8FA9-A11788D24774}"/>
          </ac:cxnSpMkLst>
        </pc:cxnChg>
        <pc:cxnChg chg="add del mod">
          <ac:chgData name="Annie Gilmore Bryant" userId="f7d795f2-1209-4b52-90c4-738122001f90" providerId="ADAL" clId="{72E5A1B4-9F07-4DD0-8512-E3D7D4AC5AEE}" dt="2022-07-11T05:51:55.214" v="12963" actId="478"/>
          <ac:cxnSpMkLst>
            <pc:docMk/>
            <pc:sldMk cId="436390812" sldId="266"/>
            <ac:cxnSpMk id="42" creationId="{B9B88CBF-4B58-40A9-BD9B-2F17BE303BE8}"/>
          </ac:cxnSpMkLst>
        </pc:cxnChg>
        <pc:cxnChg chg="add del mod">
          <ac:chgData name="Annie Gilmore Bryant" userId="f7d795f2-1209-4b52-90c4-738122001f90" providerId="ADAL" clId="{72E5A1B4-9F07-4DD0-8512-E3D7D4AC5AEE}" dt="2022-07-11T05:51:55.214" v="12963" actId="478"/>
          <ac:cxnSpMkLst>
            <pc:docMk/>
            <pc:sldMk cId="436390812" sldId="266"/>
            <ac:cxnSpMk id="46" creationId="{0E74ECC5-82F2-491A-9781-7BBEAEF5859D}"/>
          </ac:cxnSpMkLst>
        </pc:cxnChg>
      </pc:sldChg>
      <pc:sldChg chg="add del">
        <pc:chgData name="Annie Gilmore Bryant" userId="f7d795f2-1209-4b52-90c4-738122001f90" providerId="ADAL" clId="{72E5A1B4-9F07-4DD0-8512-E3D7D4AC5AEE}" dt="2022-07-09T09:00:06.185" v="5625" actId="47"/>
        <pc:sldMkLst>
          <pc:docMk/>
          <pc:sldMk cId="1471339882" sldId="267"/>
        </pc:sldMkLst>
      </pc:sldChg>
      <pc:sldChg chg="addSp delSp modSp add mod modNotesTx">
        <pc:chgData name="Annie Gilmore Bryant" userId="f7d795f2-1209-4b52-90c4-738122001f90" providerId="ADAL" clId="{72E5A1B4-9F07-4DD0-8512-E3D7D4AC5AEE}" dt="2022-07-10T07:02:30.327" v="9497" actId="20577"/>
        <pc:sldMkLst>
          <pc:docMk/>
          <pc:sldMk cId="3075796852" sldId="268"/>
        </pc:sldMkLst>
        <pc:spChg chg="mod">
          <ac:chgData name="Annie Gilmore Bryant" userId="f7d795f2-1209-4b52-90c4-738122001f90" providerId="ADAL" clId="{72E5A1B4-9F07-4DD0-8512-E3D7D4AC5AEE}" dt="2022-07-10T04:06:08.461" v="8652" actId="1076"/>
          <ac:spMkLst>
            <pc:docMk/>
            <pc:sldMk cId="3075796852" sldId="268"/>
            <ac:spMk id="2" creationId="{8B3F99BC-6D8D-49ED-9C4E-C9797E9AD72D}"/>
          </ac:spMkLst>
        </pc:spChg>
        <pc:spChg chg="del">
          <ac:chgData name="Annie Gilmore Bryant" userId="f7d795f2-1209-4b52-90c4-738122001f90" providerId="ADAL" clId="{72E5A1B4-9F07-4DD0-8512-E3D7D4AC5AEE}" dt="2022-07-09T07:55:20.857" v="3849" actId="478"/>
          <ac:spMkLst>
            <pc:docMk/>
            <pc:sldMk cId="3075796852" sldId="268"/>
            <ac:spMk id="8" creationId="{604CC478-BEB7-461C-B839-762CF8185488}"/>
          </ac:spMkLst>
        </pc:spChg>
        <pc:spChg chg="add mod">
          <ac:chgData name="Annie Gilmore Bryant" userId="f7d795f2-1209-4b52-90c4-738122001f90" providerId="ADAL" clId="{72E5A1B4-9F07-4DD0-8512-E3D7D4AC5AEE}" dt="2022-07-10T00:22:30.754" v="5828" actId="571"/>
          <ac:spMkLst>
            <pc:docMk/>
            <pc:sldMk cId="3075796852" sldId="268"/>
            <ac:spMk id="10" creationId="{5B201B2D-19D2-4C17-9564-B15531798F0D}"/>
          </ac:spMkLst>
        </pc:spChg>
        <pc:spChg chg="add mod">
          <ac:chgData name="Annie Gilmore Bryant" userId="f7d795f2-1209-4b52-90c4-738122001f90" providerId="ADAL" clId="{72E5A1B4-9F07-4DD0-8512-E3D7D4AC5AEE}" dt="2022-07-10T01:32:37.811" v="6988" actId="1037"/>
          <ac:spMkLst>
            <pc:docMk/>
            <pc:sldMk cId="3075796852" sldId="268"/>
            <ac:spMk id="16" creationId="{F9EB336F-8198-4541-9782-C1D881EA014D}"/>
          </ac:spMkLst>
        </pc:spChg>
        <pc:spChg chg="add mod">
          <ac:chgData name="Annie Gilmore Bryant" userId="f7d795f2-1209-4b52-90c4-738122001f90" providerId="ADAL" clId="{72E5A1B4-9F07-4DD0-8512-E3D7D4AC5AEE}" dt="2022-07-10T05:37:32.515" v="9235" actId="14100"/>
          <ac:spMkLst>
            <pc:docMk/>
            <pc:sldMk cId="3075796852" sldId="268"/>
            <ac:spMk id="17" creationId="{FB1F430A-E72C-44CE-86D4-CB27152C114E}"/>
          </ac:spMkLst>
        </pc:spChg>
        <pc:spChg chg="add mod">
          <ac:chgData name="Annie Gilmore Bryant" userId="f7d795f2-1209-4b52-90c4-738122001f90" providerId="ADAL" clId="{72E5A1B4-9F07-4DD0-8512-E3D7D4AC5AEE}" dt="2022-07-10T01:29:55.233" v="6923" actId="1037"/>
          <ac:spMkLst>
            <pc:docMk/>
            <pc:sldMk cId="3075796852" sldId="268"/>
            <ac:spMk id="19" creationId="{D7575846-488F-411E-86EC-EBB91E71E3E8}"/>
          </ac:spMkLst>
        </pc:spChg>
        <pc:spChg chg="add mod">
          <ac:chgData name="Annie Gilmore Bryant" userId="f7d795f2-1209-4b52-90c4-738122001f90" providerId="ADAL" clId="{72E5A1B4-9F07-4DD0-8512-E3D7D4AC5AEE}" dt="2022-07-10T01:29:55.233" v="6923" actId="1037"/>
          <ac:spMkLst>
            <pc:docMk/>
            <pc:sldMk cId="3075796852" sldId="268"/>
            <ac:spMk id="21" creationId="{10199ADB-3EC6-4439-B28B-6D6BD097DF92}"/>
          </ac:spMkLst>
        </pc:spChg>
        <pc:spChg chg="add del">
          <ac:chgData name="Annie Gilmore Bryant" userId="f7d795f2-1209-4b52-90c4-738122001f90" providerId="ADAL" clId="{72E5A1B4-9F07-4DD0-8512-E3D7D4AC5AEE}" dt="2022-07-10T00:44:54.837" v="6091" actId="478"/>
          <ac:spMkLst>
            <pc:docMk/>
            <pc:sldMk cId="3075796852" sldId="268"/>
            <ac:spMk id="22" creationId="{121D4D2B-F232-4F6C-BA16-E8E1BE4C28BC}"/>
          </ac:spMkLst>
        </pc:spChg>
        <pc:spChg chg="add mod">
          <ac:chgData name="Annie Gilmore Bryant" userId="f7d795f2-1209-4b52-90c4-738122001f90" providerId="ADAL" clId="{72E5A1B4-9F07-4DD0-8512-E3D7D4AC5AEE}" dt="2022-07-10T01:29:55.233" v="6923" actId="1037"/>
          <ac:spMkLst>
            <pc:docMk/>
            <pc:sldMk cId="3075796852" sldId="268"/>
            <ac:spMk id="23" creationId="{9BDC5A75-09DA-4FFA-9642-1EC1C045634A}"/>
          </ac:spMkLst>
        </pc:spChg>
        <pc:spChg chg="add mod">
          <ac:chgData name="Annie Gilmore Bryant" userId="f7d795f2-1209-4b52-90c4-738122001f90" providerId="ADAL" clId="{72E5A1B4-9F07-4DD0-8512-E3D7D4AC5AEE}" dt="2022-07-10T01:29:55.233" v="6923" actId="1037"/>
          <ac:spMkLst>
            <pc:docMk/>
            <pc:sldMk cId="3075796852" sldId="268"/>
            <ac:spMk id="24" creationId="{2E930694-8085-42F9-960E-624F900D6CDA}"/>
          </ac:spMkLst>
        </pc:spChg>
        <pc:spChg chg="add mod">
          <ac:chgData name="Annie Gilmore Bryant" userId="f7d795f2-1209-4b52-90c4-738122001f90" providerId="ADAL" clId="{72E5A1B4-9F07-4DD0-8512-E3D7D4AC5AEE}" dt="2022-07-10T01:29:55.233" v="6923" actId="1037"/>
          <ac:spMkLst>
            <pc:docMk/>
            <pc:sldMk cId="3075796852" sldId="268"/>
            <ac:spMk id="25" creationId="{B08BF743-B207-4FD1-9FAB-12BF01D4C620}"/>
          </ac:spMkLst>
        </pc:spChg>
        <pc:spChg chg="add mod">
          <ac:chgData name="Annie Gilmore Bryant" userId="f7d795f2-1209-4b52-90c4-738122001f90" providerId="ADAL" clId="{72E5A1B4-9F07-4DD0-8512-E3D7D4AC5AEE}" dt="2022-07-10T01:29:55.233" v="6923" actId="1037"/>
          <ac:spMkLst>
            <pc:docMk/>
            <pc:sldMk cId="3075796852" sldId="268"/>
            <ac:spMk id="26" creationId="{6FCD7250-12FE-4F26-8182-93B20C2A2293}"/>
          </ac:spMkLst>
        </pc:spChg>
        <pc:spChg chg="add mod">
          <ac:chgData name="Annie Gilmore Bryant" userId="f7d795f2-1209-4b52-90c4-738122001f90" providerId="ADAL" clId="{72E5A1B4-9F07-4DD0-8512-E3D7D4AC5AEE}" dt="2022-07-10T01:29:55.233" v="6923" actId="1037"/>
          <ac:spMkLst>
            <pc:docMk/>
            <pc:sldMk cId="3075796852" sldId="268"/>
            <ac:spMk id="27" creationId="{3ADD6701-95A9-4830-AA8B-45674550EA07}"/>
          </ac:spMkLst>
        </pc:spChg>
        <pc:spChg chg="add mod">
          <ac:chgData name="Annie Gilmore Bryant" userId="f7d795f2-1209-4b52-90c4-738122001f90" providerId="ADAL" clId="{72E5A1B4-9F07-4DD0-8512-E3D7D4AC5AEE}" dt="2022-07-10T01:29:55.233" v="6923" actId="1037"/>
          <ac:spMkLst>
            <pc:docMk/>
            <pc:sldMk cId="3075796852" sldId="268"/>
            <ac:spMk id="28" creationId="{FC7BA36D-6DAA-4E4F-AC38-F1296EAD1642}"/>
          </ac:spMkLst>
        </pc:spChg>
        <pc:spChg chg="add mod">
          <ac:chgData name="Annie Gilmore Bryant" userId="f7d795f2-1209-4b52-90c4-738122001f90" providerId="ADAL" clId="{72E5A1B4-9F07-4DD0-8512-E3D7D4AC5AEE}" dt="2022-07-10T01:29:55.233" v="6923" actId="1037"/>
          <ac:spMkLst>
            <pc:docMk/>
            <pc:sldMk cId="3075796852" sldId="268"/>
            <ac:spMk id="29" creationId="{C787ADAC-60BD-4B2E-8FDE-5B68B1E19DF0}"/>
          </ac:spMkLst>
        </pc:spChg>
        <pc:spChg chg="add mod">
          <ac:chgData name="Annie Gilmore Bryant" userId="f7d795f2-1209-4b52-90c4-738122001f90" providerId="ADAL" clId="{72E5A1B4-9F07-4DD0-8512-E3D7D4AC5AEE}" dt="2022-07-10T01:29:55.233" v="6923" actId="1037"/>
          <ac:spMkLst>
            <pc:docMk/>
            <pc:sldMk cId="3075796852" sldId="268"/>
            <ac:spMk id="30" creationId="{E6996A62-C5D8-40D5-A7DD-B3E29A1AB498}"/>
          </ac:spMkLst>
        </pc:spChg>
        <pc:spChg chg="add mod">
          <ac:chgData name="Annie Gilmore Bryant" userId="f7d795f2-1209-4b52-90c4-738122001f90" providerId="ADAL" clId="{72E5A1B4-9F07-4DD0-8512-E3D7D4AC5AEE}" dt="2022-07-10T01:29:55.233" v="6923" actId="1037"/>
          <ac:spMkLst>
            <pc:docMk/>
            <pc:sldMk cId="3075796852" sldId="268"/>
            <ac:spMk id="31" creationId="{C84388BB-DDA2-4AE8-A867-FA1185CC4C11}"/>
          </ac:spMkLst>
        </pc:spChg>
        <pc:spChg chg="add mod">
          <ac:chgData name="Annie Gilmore Bryant" userId="f7d795f2-1209-4b52-90c4-738122001f90" providerId="ADAL" clId="{72E5A1B4-9F07-4DD0-8512-E3D7D4AC5AEE}" dt="2022-07-10T01:29:55.233" v="6923" actId="1037"/>
          <ac:spMkLst>
            <pc:docMk/>
            <pc:sldMk cId="3075796852" sldId="268"/>
            <ac:spMk id="32" creationId="{59E82143-991A-4393-9023-852788F94EE7}"/>
          </ac:spMkLst>
        </pc:spChg>
        <pc:spChg chg="add mod">
          <ac:chgData name="Annie Gilmore Bryant" userId="f7d795f2-1209-4b52-90c4-738122001f90" providerId="ADAL" clId="{72E5A1B4-9F07-4DD0-8512-E3D7D4AC5AEE}" dt="2022-07-10T01:29:55.233" v="6923" actId="1037"/>
          <ac:spMkLst>
            <pc:docMk/>
            <pc:sldMk cId="3075796852" sldId="268"/>
            <ac:spMk id="33" creationId="{F75CC0CC-7742-4B9A-BBE5-9DA2C359AF63}"/>
          </ac:spMkLst>
        </pc:spChg>
        <pc:spChg chg="add mod">
          <ac:chgData name="Annie Gilmore Bryant" userId="f7d795f2-1209-4b52-90c4-738122001f90" providerId="ADAL" clId="{72E5A1B4-9F07-4DD0-8512-E3D7D4AC5AEE}" dt="2022-07-10T01:29:55.233" v="6923" actId="1037"/>
          <ac:spMkLst>
            <pc:docMk/>
            <pc:sldMk cId="3075796852" sldId="268"/>
            <ac:spMk id="34" creationId="{95077EBC-F02F-4280-93A3-09C2900012D8}"/>
          </ac:spMkLst>
        </pc:spChg>
        <pc:spChg chg="add mod">
          <ac:chgData name="Annie Gilmore Bryant" userId="f7d795f2-1209-4b52-90c4-738122001f90" providerId="ADAL" clId="{72E5A1B4-9F07-4DD0-8512-E3D7D4AC5AEE}" dt="2022-07-10T01:29:55.233" v="6923" actId="1037"/>
          <ac:spMkLst>
            <pc:docMk/>
            <pc:sldMk cId="3075796852" sldId="268"/>
            <ac:spMk id="38" creationId="{25142B44-9217-4B71-A2E0-3A48571A8A08}"/>
          </ac:spMkLst>
        </pc:spChg>
        <pc:spChg chg="add mod">
          <ac:chgData name="Annie Gilmore Bryant" userId="f7d795f2-1209-4b52-90c4-738122001f90" providerId="ADAL" clId="{72E5A1B4-9F07-4DD0-8512-E3D7D4AC5AEE}" dt="2022-07-10T05:37:47.355" v="9248" actId="14100"/>
          <ac:spMkLst>
            <pc:docMk/>
            <pc:sldMk cId="3075796852" sldId="268"/>
            <ac:spMk id="41" creationId="{3FCDB3FC-B3A1-46F0-993C-B097DDF049C7}"/>
          </ac:spMkLst>
        </pc:spChg>
        <pc:spChg chg="add mod">
          <ac:chgData name="Annie Gilmore Bryant" userId="f7d795f2-1209-4b52-90c4-738122001f90" providerId="ADAL" clId="{72E5A1B4-9F07-4DD0-8512-E3D7D4AC5AEE}" dt="2022-07-10T07:02:07.263" v="9463" actId="1038"/>
          <ac:spMkLst>
            <pc:docMk/>
            <pc:sldMk cId="3075796852" sldId="268"/>
            <ac:spMk id="44" creationId="{4BB11AAB-AED3-44EE-8944-39554C69FDEB}"/>
          </ac:spMkLst>
        </pc:spChg>
        <pc:spChg chg="add mod">
          <ac:chgData name="Annie Gilmore Bryant" userId="f7d795f2-1209-4b52-90c4-738122001f90" providerId="ADAL" clId="{72E5A1B4-9F07-4DD0-8512-E3D7D4AC5AEE}" dt="2022-07-10T07:02:30.327" v="9497" actId="20577"/>
          <ac:spMkLst>
            <pc:docMk/>
            <pc:sldMk cId="3075796852" sldId="268"/>
            <ac:spMk id="45" creationId="{BC29F35E-BFDD-461C-A280-54A6243A8ADC}"/>
          </ac:spMkLst>
        </pc:spChg>
        <pc:spChg chg="add del mod">
          <ac:chgData name="Annie Gilmore Bryant" userId="f7d795f2-1209-4b52-90c4-738122001f90" providerId="ADAL" clId="{72E5A1B4-9F07-4DD0-8512-E3D7D4AC5AEE}" dt="2022-07-10T01:15:32.008" v="6339"/>
          <ac:spMkLst>
            <pc:docMk/>
            <pc:sldMk cId="3075796852" sldId="268"/>
            <ac:spMk id="46" creationId="{C1AA1E7F-ABD6-4C06-BC8C-924037A4CCFE}"/>
          </ac:spMkLst>
        </pc:spChg>
        <pc:spChg chg="add mod">
          <ac:chgData name="Annie Gilmore Bryant" userId="f7d795f2-1209-4b52-90c4-738122001f90" providerId="ADAL" clId="{72E5A1B4-9F07-4DD0-8512-E3D7D4AC5AEE}" dt="2022-07-10T05:37:52.255" v="9249" actId="1076"/>
          <ac:spMkLst>
            <pc:docMk/>
            <pc:sldMk cId="3075796852" sldId="268"/>
            <ac:spMk id="53" creationId="{D3B2F009-D25C-45D1-8296-A1EF65BCDD63}"/>
          </ac:spMkLst>
        </pc:spChg>
        <pc:spChg chg="add mod">
          <ac:chgData name="Annie Gilmore Bryant" userId="f7d795f2-1209-4b52-90c4-738122001f90" providerId="ADAL" clId="{72E5A1B4-9F07-4DD0-8512-E3D7D4AC5AEE}" dt="2022-07-10T01:30:08.313" v="6946" actId="1038"/>
          <ac:spMkLst>
            <pc:docMk/>
            <pc:sldMk cId="3075796852" sldId="268"/>
            <ac:spMk id="55" creationId="{E52BF4B5-0C5A-4C37-952D-E72EC17716E6}"/>
          </ac:spMkLst>
        </pc:spChg>
        <pc:spChg chg="add mod">
          <ac:chgData name="Annie Gilmore Bryant" userId="f7d795f2-1209-4b52-90c4-738122001f90" providerId="ADAL" clId="{72E5A1B4-9F07-4DD0-8512-E3D7D4AC5AEE}" dt="2022-07-10T01:30:08.313" v="6946" actId="1038"/>
          <ac:spMkLst>
            <pc:docMk/>
            <pc:sldMk cId="3075796852" sldId="268"/>
            <ac:spMk id="56" creationId="{E3EC786A-E980-405C-A556-37149CEBA8DB}"/>
          </ac:spMkLst>
        </pc:spChg>
        <pc:spChg chg="add mod">
          <ac:chgData name="Annie Gilmore Bryant" userId="f7d795f2-1209-4b52-90c4-738122001f90" providerId="ADAL" clId="{72E5A1B4-9F07-4DD0-8512-E3D7D4AC5AEE}" dt="2022-07-10T01:30:21.652" v="6953" actId="1076"/>
          <ac:spMkLst>
            <pc:docMk/>
            <pc:sldMk cId="3075796852" sldId="268"/>
            <ac:spMk id="57" creationId="{19E9AD20-C957-4D55-82E7-1AD2007BAC76}"/>
          </ac:spMkLst>
        </pc:spChg>
        <pc:spChg chg="del">
          <ac:chgData name="Annie Gilmore Bryant" userId="f7d795f2-1209-4b52-90c4-738122001f90" providerId="ADAL" clId="{72E5A1B4-9F07-4DD0-8512-E3D7D4AC5AEE}" dt="2022-07-09T07:55:20.857" v="3849" actId="478"/>
          <ac:spMkLst>
            <pc:docMk/>
            <pc:sldMk cId="3075796852" sldId="268"/>
            <ac:spMk id="59" creationId="{52376612-31AA-4135-8EF4-6909416035C7}"/>
          </ac:spMkLst>
        </pc:spChg>
        <pc:spChg chg="del">
          <ac:chgData name="Annie Gilmore Bryant" userId="f7d795f2-1209-4b52-90c4-738122001f90" providerId="ADAL" clId="{72E5A1B4-9F07-4DD0-8512-E3D7D4AC5AEE}" dt="2022-07-09T07:55:20.857" v="3849" actId="478"/>
          <ac:spMkLst>
            <pc:docMk/>
            <pc:sldMk cId="3075796852" sldId="268"/>
            <ac:spMk id="60" creationId="{978FCCF2-0C9C-451A-AFE5-84447110112D}"/>
          </ac:spMkLst>
        </pc:spChg>
        <pc:spChg chg="add del mod">
          <ac:chgData name="Annie Gilmore Bryant" userId="f7d795f2-1209-4b52-90c4-738122001f90" providerId="ADAL" clId="{72E5A1B4-9F07-4DD0-8512-E3D7D4AC5AEE}" dt="2022-07-10T05:35:40.366" v="9214" actId="478"/>
          <ac:spMkLst>
            <pc:docMk/>
            <pc:sldMk cId="3075796852" sldId="268"/>
            <ac:spMk id="60" creationId="{B9029AB3-2490-4C4B-A284-DD9CBADD4E33}"/>
          </ac:spMkLst>
        </pc:spChg>
        <pc:spChg chg="del">
          <ac:chgData name="Annie Gilmore Bryant" userId="f7d795f2-1209-4b52-90c4-738122001f90" providerId="ADAL" clId="{72E5A1B4-9F07-4DD0-8512-E3D7D4AC5AEE}" dt="2022-07-09T07:55:20.857" v="3849" actId="478"/>
          <ac:spMkLst>
            <pc:docMk/>
            <pc:sldMk cId="3075796852" sldId="268"/>
            <ac:spMk id="61" creationId="{DB67988B-DED8-4736-9532-35FCDAE09CF9}"/>
          </ac:spMkLst>
        </pc:spChg>
        <pc:spChg chg="del">
          <ac:chgData name="Annie Gilmore Bryant" userId="f7d795f2-1209-4b52-90c4-738122001f90" providerId="ADAL" clId="{72E5A1B4-9F07-4DD0-8512-E3D7D4AC5AEE}" dt="2022-07-09T07:55:20.857" v="3849" actId="478"/>
          <ac:spMkLst>
            <pc:docMk/>
            <pc:sldMk cId="3075796852" sldId="268"/>
            <ac:spMk id="64" creationId="{F3378DDB-8A71-4CA2-AEB6-393B03BCC2FD}"/>
          </ac:spMkLst>
        </pc:spChg>
        <pc:spChg chg="del">
          <ac:chgData name="Annie Gilmore Bryant" userId="f7d795f2-1209-4b52-90c4-738122001f90" providerId="ADAL" clId="{72E5A1B4-9F07-4DD0-8512-E3D7D4AC5AEE}" dt="2022-07-09T07:55:20.857" v="3849" actId="478"/>
          <ac:spMkLst>
            <pc:docMk/>
            <pc:sldMk cId="3075796852" sldId="268"/>
            <ac:spMk id="70" creationId="{AB3FEB08-DFAB-4091-AEAA-BA8B87558409}"/>
          </ac:spMkLst>
        </pc:spChg>
        <pc:spChg chg="del">
          <ac:chgData name="Annie Gilmore Bryant" userId="f7d795f2-1209-4b52-90c4-738122001f90" providerId="ADAL" clId="{72E5A1B4-9F07-4DD0-8512-E3D7D4AC5AEE}" dt="2022-07-09T07:55:20.857" v="3849" actId="478"/>
          <ac:spMkLst>
            <pc:docMk/>
            <pc:sldMk cId="3075796852" sldId="268"/>
            <ac:spMk id="71" creationId="{0C694D34-5DB4-4A63-9900-9BA69BE544F0}"/>
          </ac:spMkLst>
        </pc:spChg>
        <pc:spChg chg="add del mod">
          <ac:chgData name="Annie Gilmore Bryant" userId="f7d795f2-1209-4b52-90c4-738122001f90" providerId="ADAL" clId="{72E5A1B4-9F07-4DD0-8512-E3D7D4AC5AEE}" dt="2022-07-10T01:33:03.147" v="7003" actId="478"/>
          <ac:spMkLst>
            <pc:docMk/>
            <pc:sldMk cId="3075796852" sldId="268"/>
            <ac:spMk id="90" creationId="{0340BEC1-5658-41AC-8702-78A7CD39CE87}"/>
          </ac:spMkLst>
        </pc:spChg>
        <pc:spChg chg="add del mod">
          <ac:chgData name="Annie Gilmore Bryant" userId="f7d795f2-1209-4b52-90c4-738122001f90" providerId="ADAL" clId="{72E5A1B4-9F07-4DD0-8512-E3D7D4AC5AEE}" dt="2022-07-10T01:33:03.147" v="7003" actId="478"/>
          <ac:spMkLst>
            <pc:docMk/>
            <pc:sldMk cId="3075796852" sldId="268"/>
            <ac:spMk id="91" creationId="{6136DC8F-F910-4373-BF4B-00979C0F2ABA}"/>
          </ac:spMkLst>
        </pc:spChg>
        <pc:spChg chg="del mod">
          <ac:chgData name="Annie Gilmore Bryant" userId="f7d795f2-1209-4b52-90c4-738122001f90" providerId="ADAL" clId="{72E5A1B4-9F07-4DD0-8512-E3D7D4AC5AEE}" dt="2022-07-09T07:55:25.546" v="3851" actId="478"/>
          <ac:spMkLst>
            <pc:docMk/>
            <pc:sldMk cId="3075796852" sldId="268"/>
            <ac:spMk id="95" creationId="{7AF7AC1D-869D-4D4C-9BF0-FDB9B3744AE6}"/>
          </ac:spMkLst>
        </pc:spChg>
        <pc:spChg chg="del">
          <ac:chgData name="Annie Gilmore Bryant" userId="f7d795f2-1209-4b52-90c4-738122001f90" providerId="ADAL" clId="{72E5A1B4-9F07-4DD0-8512-E3D7D4AC5AEE}" dt="2022-07-09T07:55:20.857" v="3849" actId="478"/>
          <ac:spMkLst>
            <pc:docMk/>
            <pc:sldMk cId="3075796852" sldId="268"/>
            <ac:spMk id="99" creationId="{43DFF4FF-D752-4FA7-A828-F416B244E885}"/>
          </ac:spMkLst>
        </pc:spChg>
        <pc:spChg chg="del">
          <ac:chgData name="Annie Gilmore Bryant" userId="f7d795f2-1209-4b52-90c4-738122001f90" providerId="ADAL" clId="{72E5A1B4-9F07-4DD0-8512-E3D7D4AC5AEE}" dt="2022-07-09T07:55:20.857" v="3849" actId="478"/>
          <ac:spMkLst>
            <pc:docMk/>
            <pc:sldMk cId="3075796852" sldId="268"/>
            <ac:spMk id="102" creationId="{64586769-6080-4536-B0FD-D95935A71836}"/>
          </ac:spMkLst>
        </pc:spChg>
        <pc:spChg chg="del">
          <ac:chgData name="Annie Gilmore Bryant" userId="f7d795f2-1209-4b52-90c4-738122001f90" providerId="ADAL" clId="{72E5A1B4-9F07-4DD0-8512-E3D7D4AC5AEE}" dt="2022-07-09T07:55:20.857" v="3849" actId="478"/>
          <ac:spMkLst>
            <pc:docMk/>
            <pc:sldMk cId="3075796852" sldId="268"/>
            <ac:spMk id="105" creationId="{612A2E66-6B56-42D5-9427-FC5FDCE6A9DF}"/>
          </ac:spMkLst>
        </pc:spChg>
        <pc:spChg chg="del">
          <ac:chgData name="Annie Gilmore Bryant" userId="f7d795f2-1209-4b52-90c4-738122001f90" providerId="ADAL" clId="{72E5A1B4-9F07-4DD0-8512-E3D7D4AC5AEE}" dt="2022-07-09T07:55:20.857" v="3849" actId="478"/>
          <ac:spMkLst>
            <pc:docMk/>
            <pc:sldMk cId="3075796852" sldId="268"/>
            <ac:spMk id="106" creationId="{EC5A24DA-E71F-4134-AF15-A1461B259E00}"/>
          </ac:spMkLst>
        </pc:spChg>
        <pc:spChg chg="del">
          <ac:chgData name="Annie Gilmore Bryant" userId="f7d795f2-1209-4b52-90c4-738122001f90" providerId="ADAL" clId="{72E5A1B4-9F07-4DD0-8512-E3D7D4AC5AEE}" dt="2022-07-09T07:55:20.857" v="3849" actId="478"/>
          <ac:spMkLst>
            <pc:docMk/>
            <pc:sldMk cId="3075796852" sldId="268"/>
            <ac:spMk id="107" creationId="{7D9AA67C-61B2-4813-BE3F-647BBDBA6C2D}"/>
          </ac:spMkLst>
        </pc:spChg>
        <pc:spChg chg="del">
          <ac:chgData name="Annie Gilmore Bryant" userId="f7d795f2-1209-4b52-90c4-738122001f90" providerId="ADAL" clId="{72E5A1B4-9F07-4DD0-8512-E3D7D4AC5AEE}" dt="2022-07-09T07:55:20.857" v="3849" actId="478"/>
          <ac:spMkLst>
            <pc:docMk/>
            <pc:sldMk cId="3075796852" sldId="268"/>
            <ac:spMk id="108" creationId="{8B289830-BAEA-4A07-83E2-AC9CD92D1A93}"/>
          </ac:spMkLst>
        </pc:spChg>
        <pc:spChg chg="del">
          <ac:chgData name="Annie Gilmore Bryant" userId="f7d795f2-1209-4b52-90c4-738122001f90" providerId="ADAL" clId="{72E5A1B4-9F07-4DD0-8512-E3D7D4AC5AEE}" dt="2022-07-09T07:55:20.857" v="3849" actId="478"/>
          <ac:spMkLst>
            <pc:docMk/>
            <pc:sldMk cId="3075796852" sldId="268"/>
            <ac:spMk id="109" creationId="{8E2A4B55-4A18-4603-A9E3-C8E23F378467}"/>
          </ac:spMkLst>
        </pc:spChg>
        <pc:spChg chg="del">
          <ac:chgData name="Annie Gilmore Bryant" userId="f7d795f2-1209-4b52-90c4-738122001f90" providerId="ADAL" clId="{72E5A1B4-9F07-4DD0-8512-E3D7D4AC5AEE}" dt="2022-07-09T07:55:20.857" v="3849" actId="478"/>
          <ac:spMkLst>
            <pc:docMk/>
            <pc:sldMk cId="3075796852" sldId="268"/>
            <ac:spMk id="110" creationId="{4F8B0FE8-7C47-4464-8D94-82266242D381}"/>
          </ac:spMkLst>
        </pc:spChg>
        <pc:spChg chg="del">
          <ac:chgData name="Annie Gilmore Bryant" userId="f7d795f2-1209-4b52-90c4-738122001f90" providerId="ADAL" clId="{72E5A1B4-9F07-4DD0-8512-E3D7D4AC5AEE}" dt="2022-07-09T07:55:20.857" v="3849" actId="478"/>
          <ac:spMkLst>
            <pc:docMk/>
            <pc:sldMk cId="3075796852" sldId="268"/>
            <ac:spMk id="111" creationId="{3FAD4113-EB21-4356-B8B0-034C12FA8266}"/>
          </ac:spMkLst>
        </pc:spChg>
        <pc:spChg chg="del">
          <ac:chgData name="Annie Gilmore Bryant" userId="f7d795f2-1209-4b52-90c4-738122001f90" providerId="ADAL" clId="{72E5A1B4-9F07-4DD0-8512-E3D7D4AC5AEE}" dt="2022-07-09T07:55:20.857" v="3849" actId="478"/>
          <ac:spMkLst>
            <pc:docMk/>
            <pc:sldMk cId="3075796852" sldId="268"/>
            <ac:spMk id="112" creationId="{162E81F1-C6C7-4D8F-AD59-BDD82E441C3F}"/>
          </ac:spMkLst>
        </pc:spChg>
        <pc:spChg chg="del">
          <ac:chgData name="Annie Gilmore Bryant" userId="f7d795f2-1209-4b52-90c4-738122001f90" providerId="ADAL" clId="{72E5A1B4-9F07-4DD0-8512-E3D7D4AC5AEE}" dt="2022-07-09T07:55:20.857" v="3849" actId="478"/>
          <ac:spMkLst>
            <pc:docMk/>
            <pc:sldMk cId="3075796852" sldId="268"/>
            <ac:spMk id="113" creationId="{0C4FD57E-3A51-452F-AC1E-3235DFBFFA2F}"/>
          </ac:spMkLst>
        </pc:spChg>
        <pc:spChg chg="del">
          <ac:chgData name="Annie Gilmore Bryant" userId="f7d795f2-1209-4b52-90c4-738122001f90" providerId="ADAL" clId="{72E5A1B4-9F07-4DD0-8512-E3D7D4AC5AEE}" dt="2022-07-09T07:55:20.857" v="3849" actId="478"/>
          <ac:spMkLst>
            <pc:docMk/>
            <pc:sldMk cId="3075796852" sldId="268"/>
            <ac:spMk id="114" creationId="{B3115405-5F78-4CFE-8139-EAC3E55B94F7}"/>
          </ac:spMkLst>
        </pc:spChg>
        <pc:spChg chg="del">
          <ac:chgData name="Annie Gilmore Bryant" userId="f7d795f2-1209-4b52-90c4-738122001f90" providerId="ADAL" clId="{72E5A1B4-9F07-4DD0-8512-E3D7D4AC5AEE}" dt="2022-07-09T07:55:20.857" v="3849" actId="478"/>
          <ac:spMkLst>
            <pc:docMk/>
            <pc:sldMk cId="3075796852" sldId="268"/>
            <ac:spMk id="115" creationId="{BB341BF5-89D7-416E-BF6A-F075DD0B89EB}"/>
          </ac:spMkLst>
        </pc:spChg>
        <pc:spChg chg="del">
          <ac:chgData name="Annie Gilmore Bryant" userId="f7d795f2-1209-4b52-90c4-738122001f90" providerId="ADAL" clId="{72E5A1B4-9F07-4DD0-8512-E3D7D4AC5AEE}" dt="2022-07-09T07:55:20.857" v="3849" actId="478"/>
          <ac:spMkLst>
            <pc:docMk/>
            <pc:sldMk cId="3075796852" sldId="268"/>
            <ac:spMk id="116" creationId="{91D8AE97-5CD6-4264-8491-AC7C56D79457}"/>
          </ac:spMkLst>
        </pc:spChg>
        <pc:spChg chg="del">
          <ac:chgData name="Annie Gilmore Bryant" userId="f7d795f2-1209-4b52-90c4-738122001f90" providerId="ADAL" clId="{72E5A1B4-9F07-4DD0-8512-E3D7D4AC5AEE}" dt="2022-07-09T07:55:20.857" v="3849" actId="478"/>
          <ac:spMkLst>
            <pc:docMk/>
            <pc:sldMk cId="3075796852" sldId="268"/>
            <ac:spMk id="122" creationId="{4BFE447A-22DE-443E-821B-65AF2A9D16C8}"/>
          </ac:spMkLst>
        </pc:spChg>
        <pc:spChg chg="del">
          <ac:chgData name="Annie Gilmore Bryant" userId="f7d795f2-1209-4b52-90c4-738122001f90" providerId="ADAL" clId="{72E5A1B4-9F07-4DD0-8512-E3D7D4AC5AEE}" dt="2022-07-09T07:55:20.857" v="3849" actId="478"/>
          <ac:spMkLst>
            <pc:docMk/>
            <pc:sldMk cId="3075796852" sldId="268"/>
            <ac:spMk id="123" creationId="{CD869632-8E18-4DD0-88B8-85C9B8F4017A}"/>
          </ac:spMkLst>
        </pc:spChg>
        <pc:spChg chg="del">
          <ac:chgData name="Annie Gilmore Bryant" userId="f7d795f2-1209-4b52-90c4-738122001f90" providerId="ADAL" clId="{72E5A1B4-9F07-4DD0-8512-E3D7D4AC5AEE}" dt="2022-07-09T07:55:20.857" v="3849" actId="478"/>
          <ac:spMkLst>
            <pc:docMk/>
            <pc:sldMk cId="3075796852" sldId="268"/>
            <ac:spMk id="124" creationId="{34598FE8-A100-43AD-A9C2-75B7001A5390}"/>
          </ac:spMkLst>
        </pc:spChg>
        <pc:spChg chg="del">
          <ac:chgData name="Annie Gilmore Bryant" userId="f7d795f2-1209-4b52-90c4-738122001f90" providerId="ADAL" clId="{72E5A1B4-9F07-4DD0-8512-E3D7D4AC5AEE}" dt="2022-07-09T07:55:20.857" v="3849" actId="478"/>
          <ac:spMkLst>
            <pc:docMk/>
            <pc:sldMk cId="3075796852" sldId="268"/>
            <ac:spMk id="125" creationId="{0FC44685-2336-492E-BCFB-B02F5A8F41C6}"/>
          </ac:spMkLst>
        </pc:spChg>
        <pc:spChg chg="del">
          <ac:chgData name="Annie Gilmore Bryant" userId="f7d795f2-1209-4b52-90c4-738122001f90" providerId="ADAL" clId="{72E5A1B4-9F07-4DD0-8512-E3D7D4AC5AEE}" dt="2022-07-09T07:55:20.857" v="3849" actId="478"/>
          <ac:spMkLst>
            <pc:docMk/>
            <pc:sldMk cId="3075796852" sldId="268"/>
            <ac:spMk id="130" creationId="{038A7763-CA16-4AAF-B7AD-343C5DD796CC}"/>
          </ac:spMkLst>
        </pc:spChg>
        <pc:spChg chg="del">
          <ac:chgData name="Annie Gilmore Bryant" userId="f7d795f2-1209-4b52-90c4-738122001f90" providerId="ADAL" clId="{72E5A1B4-9F07-4DD0-8512-E3D7D4AC5AEE}" dt="2022-07-09T07:55:20.857" v="3849" actId="478"/>
          <ac:spMkLst>
            <pc:docMk/>
            <pc:sldMk cId="3075796852" sldId="268"/>
            <ac:spMk id="134" creationId="{0A096871-F9C7-46CC-8466-B8E2C5A004D8}"/>
          </ac:spMkLst>
        </pc:spChg>
        <pc:spChg chg="del">
          <ac:chgData name="Annie Gilmore Bryant" userId="f7d795f2-1209-4b52-90c4-738122001f90" providerId="ADAL" clId="{72E5A1B4-9F07-4DD0-8512-E3D7D4AC5AEE}" dt="2022-07-09T07:55:20.857" v="3849" actId="478"/>
          <ac:spMkLst>
            <pc:docMk/>
            <pc:sldMk cId="3075796852" sldId="268"/>
            <ac:spMk id="135" creationId="{DD09C062-18FE-4928-AE9B-4430FC8BFA6C}"/>
          </ac:spMkLst>
        </pc:spChg>
        <pc:spChg chg="del">
          <ac:chgData name="Annie Gilmore Bryant" userId="f7d795f2-1209-4b52-90c4-738122001f90" providerId="ADAL" clId="{72E5A1B4-9F07-4DD0-8512-E3D7D4AC5AEE}" dt="2022-07-09T07:55:20.857" v="3849" actId="478"/>
          <ac:spMkLst>
            <pc:docMk/>
            <pc:sldMk cId="3075796852" sldId="268"/>
            <ac:spMk id="136" creationId="{ACF8CEF2-EF27-41A4-B10D-841F86DEB98C}"/>
          </ac:spMkLst>
        </pc:spChg>
        <pc:spChg chg="del">
          <ac:chgData name="Annie Gilmore Bryant" userId="f7d795f2-1209-4b52-90c4-738122001f90" providerId="ADAL" clId="{72E5A1B4-9F07-4DD0-8512-E3D7D4AC5AEE}" dt="2022-07-09T07:55:20.857" v="3849" actId="478"/>
          <ac:spMkLst>
            <pc:docMk/>
            <pc:sldMk cId="3075796852" sldId="268"/>
            <ac:spMk id="137" creationId="{66610B56-B270-422E-9E68-D833697061C4}"/>
          </ac:spMkLst>
        </pc:spChg>
        <pc:spChg chg="del">
          <ac:chgData name="Annie Gilmore Bryant" userId="f7d795f2-1209-4b52-90c4-738122001f90" providerId="ADAL" clId="{72E5A1B4-9F07-4DD0-8512-E3D7D4AC5AEE}" dt="2022-07-09T07:55:20.857" v="3849" actId="478"/>
          <ac:spMkLst>
            <pc:docMk/>
            <pc:sldMk cId="3075796852" sldId="268"/>
            <ac:spMk id="139" creationId="{8D42AB44-51B8-4556-AA80-48F59BCDEB74}"/>
          </ac:spMkLst>
        </pc:spChg>
        <pc:spChg chg="del">
          <ac:chgData name="Annie Gilmore Bryant" userId="f7d795f2-1209-4b52-90c4-738122001f90" providerId="ADAL" clId="{72E5A1B4-9F07-4DD0-8512-E3D7D4AC5AEE}" dt="2022-07-09T07:55:20.857" v="3849" actId="478"/>
          <ac:spMkLst>
            <pc:docMk/>
            <pc:sldMk cId="3075796852" sldId="268"/>
            <ac:spMk id="140" creationId="{BCFD945C-BFD0-436F-8B51-CF465E6BA4F9}"/>
          </ac:spMkLst>
        </pc:spChg>
        <pc:spChg chg="del">
          <ac:chgData name="Annie Gilmore Bryant" userId="f7d795f2-1209-4b52-90c4-738122001f90" providerId="ADAL" clId="{72E5A1B4-9F07-4DD0-8512-E3D7D4AC5AEE}" dt="2022-07-09T07:55:20.857" v="3849" actId="478"/>
          <ac:spMkLst>
            <pc:docMk/>
            <pc:sldMk cId="3075796852" sldId="268"/>
            <ac:spMk id="143" creationId="{C8BA794A-F5B1-4BD0-87AF-5C670775C13A}"/>
          </ac:spMkLst>
        </pc:spChg>
        <pc:spChg chg="del">
          <ac:chgData name="Annie Gilmore Bryant" userId="f7d795f2-1209-4b52-90c4-738122001f90" providerId="ADAL" clId="{72E5A1B4-9F07-4DD0-8512-E3D7D4AC5AEE}" dt="2022-07-09T07:55:20.857" v="3849" actId="478"/>
          <ac:spMkLst>
            <pc:docMk/>
            <pc:sldMk cId="3075796852" sldId="268"/>
            <ac:spMk id="144" creationId="{7C3629C2-3343-46D8-B152-78946D1363EA}"/>
          </ac:spMkLst>
        </pc:spChg>
        <pc:grpChg chg="add del mod">
          <ac:chgData name="Annie Gilmore Bryant" userId="f7d795f2-1209-4b52-90c4-738122001f90" providerId="ADAL" clId="{72E5A1B4-9F07-4DD0-8512-E3D7D4AC5AEE}" dt="2022-07-10T00:21:56.744" v="5812" actId="165"/>
          <ac:grpSpMkLst>
            <pc:docMk/>
            <pc:sldMk cId="3075796852" sldId="268"/>
            <ac:grpSpMk id="6" creationId="{A9197129-8A2A-4C9E-A1FF-463F8ECFBEA5}"/>
          </ac:grpSpMkLst>
        </pc:grpChg>
        <pc:grpChg chg="add del mod">
          <ac:chgData name="Annie Gilmore Bryant" userId="f7d795f2-1209-4b52-90c4-738122001f90" providerId="ADAL" clId="{72E5A1B4-9F07-4DD0-8512-E3D7D4AC5AEE}" dt="2022-07-10T00:22:30.504" v="5827"/>
          <ac:grpSpMkLst>
            <pc:docMk/>
            <pc:sldMk cId="3075796852" sldId="268"/>
            <ac:grpSpMk id="12" creationId="{B514A6D4-A230-409B-83E1-F574F49AAF84}"/>
          </ac:grpSpMkLst>
        </pc:grpChg>
        <pc:grpChg chg="add mod">
          <ac:chgData name="Annie Gilmore Bryant" userId="f7d795f2-1209-4b52-90c4-738122001f90" providerId="ADAL" clId="{72E5A1B4-9F07-4DD0-8512-E3D7D4AC5AEE}" dt="2022-07-10T01:29:55.233" v="6923" actId="1037"/>
          <ac:grpSpMkLst>
            <pc:docMk/>
            <pc:sldMk cId="3075796852" sldId="268"/>
            <ac:grpSpMk id="20" creationId="{908425E1-B2BC-432E-B8B2-F36C4E0DAFF5}"/>
          </ac:grpSpMkLst>
        </pc:grpChg>
        <pc:grpChg chg="del">
          <ac:chgData name="Annie Gilmore Bryant" userId="f7d795f2-1209-4b52-90c4-738122001f90" providerId="ADAL" clId="{72E5A1B4-9F07-4DD0-8512-E3D7D4AC5AEE}" dt="2022-07-09T07:55:20.857" v="3849" actId="478"/>
          <ac:grpSpMkLst>
            <pc:docMk/>
            <pc:sldMk cId="3075796852" sldId="268"/>
            <ac:grpSpMk id="23" creationId="{FCBC6244-D85E-48C6-A3F7-DDF42B8BF535}"/>
          </ac:grpSpMkLst>
        </pc:grpChg>
        <pc:grpChg chg="del">
          <ac:chgData name="Annie Gilmore Bryant" userId="f7d795f2-1209-4b52-90c4-738122001f90" providerId="ADAL" clId="{72E5A1B4-9F07-4DD0-8512-E3D7D4AC5AEE}" dt="2022-07-09T07:55:20.857" v="3849" actId="478"/>
          <ac:grpSpMkLst>
            <pc:docMk/>
            <pc:sldMk cId="3075796852" sldId="268"/>
            <ac:grpSpMk id="44" creationId="{78080F36-CD93-4E8E-81F2-69654E23B3C4}"/>
          </ac:grpSpMkLst>
        </pc:grpChg>
        <pc:grpChg chg="del">
          <ac:chgData name="Annie Gilmore Bryant" userId="f7d795f2-1209-4b52-90c4-738122001f90" providerId="ADAL" clId="{72E5A1B4-9F07-4DD0-8512-E3D7D4AC5AEE}" dt="2022-07-09T07:55:20.857" v="3849" actId="478"/>
          <ac:grpSpMkLst>
            <pc:docMk/>
            <pc:sldMk cId="3075796852" sldId="268"/>
            <ac:grpSpMk id="104" creationId="{850039EC-322B-48BC-854B-BB04E5E46C92}"/>
          </ac:grpSpMkLst>
        </pc:grpChg>
        <pc:grpChg chg="del">
          <ac:chgData name="Annie Gilmore Bryant" userId="f7d795f2-1209-4b52-90c4-738122001f90" providerId="ADAL" clId="{72E5A1B4-9F07-4DD0-8512-E3D7D4AC5AEE}" dt="2022-07-09T07:55:20.857" v="3849" actId="478"/>
          <ac:grpSpMkLst>
            <pc:docMk/>
            <pc:sldMk cId="3075796852" sldId="268"/>
            <ac:grpSpMk id="120" creationId="{1A08A529-E706-46B5-886C-15F23C22CAE2}"/>
          </ac:grpSpMkLst>
        </pc:grpChg>
        <pc:graphicFrameChg chg="del">
          <ac:chgData name="Annie Gilmore Bryant" userId="f7d795f2-1209-4b52-90c4-738122001f90" providerId="ADAL" clId="{72E5A1B4-9F07-4DD0-8512-E3D7D4AC5AEE}" dt="2022-07-09T07:55:20.857" v="3849" actId="478"/>
          <ac:graphicFrameMkLst>
            <pc:docMk/>
            <pc:sldMk cId="3075796852" sldId="268"/>
            <ac:graphicFrameMk id="96" creationId="{D03B10D2-3355-45D5-96E6-4956262251C9}"/>
          </ac:graphicFrameMkLst>
        </pc:graphicFrameChg>
        <pc:graphicFrameChg chg="del">
          <ac:chgData name="Annie Gilmore Bryant" userId="f7d795f2-1209-4b52-90c4-738122001f90" providerId="ADAL" clId="{72E5A1B4-9F07-4DD0-8512-E3D7D4AC5AEE}" dt="2022-07-09T07:55:20.857" v="3849" actId="478"/>
          <ac:graphicFrameMkLst>
            <pc:docMk/>
            <pc:sldMk cId="3075796852" sldId="268"/>
            <ac:graphicFrameMk id="138" creationId="{D4E83D15-3417-4DE3-A864-70794F886369}"/>
          </ac:graphicFrameMkLst>
        </pc:graphicFrameChg>
        <pc:picChg chg="add mod">
          <ac:chgData name="Annie Gilmore Bryant" userId="f7d795f2-1209-4b52-90c4-738122001f90" providerId="ADAL" clId="{72E5A1B4-9F07-4DD0-8512-E3D7D4AC5AEE}" dt="2022-07-10T01:30:00.145" v="6936" actId="1037"/>
          <ac:picMkLst>
            <pc:docMk/>
            <pc:sldMk cId="3075796852" sldId="268"/>
            <ac:picMk id="5" creationId="{714A1B7D-19D2-4616-B570-8FE707FAEF2C}"/>
          </ac:picMkLst>
        </pc:picChg>
        <pc:picChg chg="mod topLvl">
          <ac:chgData name="Annie Gilmore Bryant" userId="f7d795f2-1209-4b52-90c4-738122001f90" providerId="ADAL" clId="{72E5A1B4-9F07-4DD0-8512-E3D7D4AC5AEE}" dt="2022-07-10T01:32:37.811" v="6988" actId="1037"/>
          <ac:picMkLst>
            <pc:docMk/>
            <pc:sldMk cId="3075796852" sldId="268"/>
            <ac:picMk id="7" creationId="{48B463D2-0736-4F7C-AB9E-87F2333DBE1C}"/>
          </ac:picMkLst>
        </pc:picChg>
        <pc:picChg chg="mod topLvl">
          <ac:chgData name="Annie Gilmore Bryant" userId="f7d795f2-1209-4b52-90c4-738122001f90" providerId="ADAL" clId="{72E5A1B4-9F07-4DD0-8512-E3D7D4AC5AEE}" dt="2022-07-10T01:32:37.811" v="6988" actId="1037"/>
          <ac:picMkLst>
            <pc:docMk/>
            <pc:sldMk cId="3075796852" sldId="268"/>
            <ac:picMk id="8" creationId="{669A84B4-BF44-418E-A140-1C38A13680D7}"/>
          </ac:picMkLst>
        </pc:picChg>
        <pc:picChg chg="mod topLvl">
          <ac:chgData name="Annie Gilmore Bryant" userId="f7d795f2-1209-4b52-90c4-738122001f90" providerId="ADAL" clId="{72E5A1B4-9F07-4DD0-8512-E3D7D4AC5AEE}" dt="2022-07-10T01:32:42.667" v="7002" actId="1037"/>
          <ac:picMkLst>
            <pc:docMk/>
            <pc:sldMk cId="3075796852" sldId="268"/>
            <ac:picMk id="9" creationId="{2D80109E-FF66-42DA-9F95-00381402247F}"/>
          </ac:picMkLst>
        </pc:picChg>
        <pc:picChg chg="add del mod">
          <ac:chgData name="Annie Gilmore Bryant" userId="f7d795f2-1209-4b52-90c4-738122001f90" providerId="ADAL" clId="{72E5A1B4-9F07-4DD0-8512-E3D7D4AC5AEE}" dt="2022-07-10T00:22:30.504" v="5827"/>
          <ac:picMkLst>
            <pc:docMk/>
            <pc:sldMk cId="3075796852" sldId="268"/>
            <ac:picMk id="11" creationId="{16B55974-8EFC-4FC9-A72E-F8F0657F6AA1}"/>
          </ac:picMkLst>
        </pc:picChg>
        <pc:picChg chg="mod">
          <ac:chgData name="Annie Gilmore Bryant" userId="f7d795f2-1209-4b52-90c4-738122001f90" providerId="ADAL" clId="{72E5A1B4-9F07-4DD0-8512-E3D7D4AC5AEE}" dt="2022-07-10T00:22:29.967" v="5826"/>
          <ac:picMkLst>
            <pc:docMk/>
            <pc:sldMk cId="3075796852" sldId="268"/>
            <ac:picMk id="13" creationId="{588BA1DB-C823-4323-BCC1-B8F7E7EBD946}"/>
          </ac:picMkLst>
        </pc:picChg>
        <pc:picChg chg="mod">
          <ac:chgData name="Annie Gilmore Bryant" userId="f7d795f2-1209-4b52-90c4-738122001f90" providerId="ADAL" clId="{72E5A1B4-9F07-4DD0-8512-E3D7D4AC5AEE}" dt="2022-07-10T00:22:29.967" v="5826"/>
          <ac:picMkLst>
            <pc:docMk/>
            <pc:sldMk cId="3075796852" sldId="268"/>
            <ac:picMk id="14" creationId="{7D216801-5A08-442B-90DE-D442A025E6B0}"/>
          </ac:picMkLst>
        </pc:picChg>
        <pc:picChg chg="mod">
          <ac:chgData name="Annie Gilmore Bryant" userId="f7d795f2-1209-4b52-90c4-738122001f90" providerId="ADAL" clId="{72E5A1B4-9F07-4DD0-8512-E3D7D4AC5AEE}" dt="2022-07-10T00:22:29.967" v="5826"/>
          <ac:picMkLst>
            <pc:docMk/>
            <pc:sldMk cId="3075796852" sldId="268"/>
            <ac:picMk id="15" creationId="{E9276DCC-E8E9-4A2C-9A0B-58EA7F093604}"/>
          </ac:picMkLst>
        </pc:picChg>
        <pc:picChg chg="add mod">
          <ac:chgData name="Annie Gilmore Bryant" userId="f7d795f2-1209-4b52-90c4-738122001f90" providerId="ADAL" clId="{72E5A1B4-9F07-4DD0-8512-E3D7D4AC5AEE}" dt="2022-07-10T01:30:08.313" v="6946" actId="1038"/>
          <ac:picMkLst>
            <pc:docMk/>
            <pc:sldMk cId="3075796852" sldId="268"/>
            <ac:picMk id="36" creationId="{F1C5AE6D-21B9-49FC-9035-E4CDE76BD9F1}"/>
          </ac:picMkLst>
        </pc:picChg>
        <pc:picChg chg="del">
          <ac:chgData name="Annie Gilmore Bryant" userId="f7d795f2-1209-4b52-90c4-738122001f90" providerId="ADAL" clId="{72E5A1B4-9F07-4DD0-8512-E3D7D4AC5AEE}" dt="2022-07-09T07:55:20.857" v="3849" actId="478"/>
          <ac:picMkLst>
            <pc:docMk/>
            <pc:sldMk cId="3075796852" sldId="268"/>
            <ac:picMk id="65" creationId="{D905C95B-D41E-4540-AB01-20CBE8C1FD3F}"/>
          </ac:picMkLst>
        </pc:picChg>
        <pc:picChg chg="del">
          <ac:chgData name="Annie Gilmore Bryant" userId="f7d795f2-1209-4b52-90c4-738122001f90" providerId="ADAL" clId="{72E5A1B4-9F07-4DD0-8512-E3D7D4AC5AEE}" dt="2022-07-09T07:55:20.857" v="3849" actId="478"/>
          <ac:picMkLst>
            <pc:docMk/>
            <pc:sldMk cId="3075796852" sldId="268"/>
            <ac:picMk id="101" creationId="{8509BAE0-9E6E-41F7-87F3-32EF37173B90}"/>
          </ac:picMkLst>
        </pc:picChg>
        <pc:picChg chg="add mod">
          <ac:chgData name="Annie Gilmore Bryant" userId="f7d795f2-1209-4b52-90c4-738122001f90" providerId="ADAL" clId="{72E5A1B4-9F07-4DD0-8512-E3D7D4AC5AEE}" dt="2022-07-10T01:30:56.518" v="6959" actId="1076"/>
          <ac:picMkLst>
            <pc:docMk/>
            <pc:sldMk cId="3075796852" sldId="268"/>
            <ac:picMk id="1026" creationId="{96BCDD79-B382-492D-A375-A6EEDEC3EF66}"/>
          </ac:picMkLst>
        </pc:picChg>
        <pc:picChg chg="add mod">
          <ac:chgData name="Annie Gilmore Bryant" userId="f7d795f2-1209-4b52-90c4-738122001f90" providerId="ADAL" clId="{72E5A1B4-9F07-4DD0-8512-E3D7D4AC5AEE}" dt="2022-07-10T07:02:15.462" v="9465" actId="14100"/>
          <ac:picMkLst>
            <pc:docMk/>
            <pc:sldMk cId="3075796852" sldId="268"/>
            <ac:picMk id="1028" creationId="{F63E64E5-DFAE-4C5D-8D4B-54C8848EC914}"/>
          </ac:picMkLst>
        </pc:picChg>
        <pc:picChg chg="add mod">
          <ac:chgData name="Annie Gilmore Bryant" userId="f7d795f2-1209-4b52-90c4-738122001f90" providerId="ADAL" clId="{72E5A1B4-9F07-4DD0-8512-E3D7D4AC5AEE}" dt="2022-07-10T07:02:02.361" v="9452" actId="14100"/>
          <ac:picMkLst>
            <pc:docMk/>
            <pc:sldMk cId="3075796852" sldId="268"/>
            <ac:picMk id="1030" creationId="{A6DDF921-F436-497B-82B2-29A5F234C789}"/>
          </ac:picMkLst>
        </pc:picChg>
        <pc:picChg chg="add mod">
          <ac:chgData name="Annie Gilmore Bryant" userId="f7d795f2-1209-4b52-90c4-738122001f90" providerId="ADAL" clId="{72E5A1B4-9F07-4DD0-8512-E3D7D4AC5AEE}" dt="2022-07-10T01:30:54.339" v="6958" actId="1076"/>
          <ac:picMkLst>
            <pc:docMk/>
            <pc:sldMk cId="3075796852" sldId="268"/>
            <ac:picMk id="1032" creationId="{6033948E-E4BF-416C-93AF-0B39C6A941CC}"/>
          </ac:picMkLst>
        </pc:picChg>
        <pc:cxnChg chg="add mod">
          <ac:chgData name="Annie Gilmore Bryant" userId="f7d795f2-1209-4b52-90c4-738122001f90" providerId="ADAL" clId="{72E5A1B4-9F07-4DD0-8512-E3D7D4AC5AEE}" dt="2022-07-10T01:29:55.233" v="6923" actId="1037"/>
          <ac:cxnSpMkLst>
            <pc:docMk/>
            <pc:sldMk cId="3075796852" sldId="268"/>
            <ac:cxnSpMk id="18" creationId="{FF639B12-502F-4F5A-B9B4-AB862FEDF0CE}"/>
          </ac:cxnSpMkLst>
        </pc:cxnChg>
        <pc:cxnChg chg="del">
          <ac:chgData name="Annie Gilmore Bryant" userId="f7d795f2-1209-4b52-90c4-738122001f90" providerId="ADAL" clId="{72E5A1B4-9F07-4DD0-8512-E3D7D4AC5AEE}" dt="2022-07-09T07:55:20.857" v="3849" actId="478"/>
          <ac:cxnSpMkLst>
            <pc:docMk/>
            <pc:sldMk cId="3075796852" sldId="268"/>
            <ac:cxnSpMk id="22" creationId="{E18B88CC-5D91-488E-AF8A-0672160E4D98}"/>
          </ac:cxnSpMkLst>
        </pc:cxnChg>
        <pc:cxnChg chg="add del">
          <ac:chgData name="Annie Gilmore Bryant" userId="f7d795f2-1209-4b52-90c4-738122001f90" providerId="ADAL" clId="{72E5A1B4-9F07-4DD0-8512-E3D7D4AC5AEE}" dt="2022-07-10T01:15:57.001" v="6351" actId="11529"/>
          <ac:cxnSpMkLst>
            <pc:docMk/>
            <pc:sldMk cId="3075796852" sldId="268"/>
            <ac:cxnSpMk id="39" creationId="{20316F85-61F3-4CBA-8E81-4993C37F9A40}"/>
          </ac:cxnSpMkLst>
        </pc:cxnChg>
        <pc:cxnChg chg="add mod">
          <ac:chgData name="Annie Gilmore Bryant" userId="f7d795f2-1209-4b52-90c4-738122001f90" providerId="ADAL" clId="{72E5A1B4-9F07-4DD0-8512-E3D7D4AC5AEE}" dt="2022-07-10T01:29:55.233" v="6923" actId="1037"/>
          <ac:cxnSpMkLst>
            <pc:docMk/>
            <pc:sldMk cId="3075796852" sldId="268"/>
            <ac:cxnSpMk id="42" creationId="{CB977D6B-671A-4136-B52F-DC09E83DCE75}"/>
          </ac:cxnSpMkLst>
        </pc:cxnChg>
        <pc:cxnChg chg="add mod">
          <ac:chgData name="Annie Gilmore Bryant" userId="f7d795f2-1209-4b52-90c4-738122001f90" providerId="ADAL" clId="{72E5A1B4-9F07-4DD0-8512-E3D7D4AC5AEE}" dt="2022-07-10T01:30:08.313" v="6946" actId="1038"/>
          <ac:cxnSpMkLst>
            <pc:docMk/>
            <pc:sldMk cId="3075796852" sldId="268"/>
            <ac:cxnSpMk id="52" creationId="{257A1030-6715-47E0-A18C-78B165F7528B}"/>
          </ac:cxnSpMkLst>
        </pc:cxnChg>
        <pc:cxnChg chg="del">
          <ac:chgData name="Annie Gilmore Bryant" userId="f7d795f2-1209-4b52-90c4-738122001f90" providerId="ADAL" clId="{72E5A1B4-9F07-4DD0-8512-E3D7D4AC5AEE}" dt="2022-07-09T07:55:20.857" v="3849" actId="478"/>
          <ac:cxnSpMkLst>
            <pc:docMk/>
            <pc:sldMk cId="3075796852" sldId="268"/>
            <ac:cxnSpMk id="62" creationId="{3F336F8A-9460-4DF9-87EA-20E60FAC4BFA}"/>
          </ac:cxnSpMkLst>
        </pc:cxnChg>
        <pc:cxnChg chg="del">
          <ac:chgData name="Annie Gilmore Bryant" userId="f7d795f2-1209-4b52-90c4-738122001f90" providerId="ADAL" clId="{72E5A1B4-9F07-4DD0-8512-E3D7D4AC5AEE}" dt="2022-07-09T07:55:20.857" v="3849" actId="478"/>
          <ac:cxnSpMkLst>
            <pc:docMk/>
            <pc:sldMk cId="3075796852" sldId="268"/>
            <ac:cxnSpMk id="63" creationId="{1D74379A-680D-4119-A1CB-C62DEF656D6A}"/>
          </ac:cxnSpMkLst>
        </pc:cxnChg>
        <pc:cxnChg chg="del">
          <ac:chgData name="Annie Gilmore Bryant" userId="f7d795f2-1209-4b52-90c4-738122001f90" providerId="ADAL" clId="{72E5A1B4-9F07-4DD0-8512-E3D7D4AC5AEE}" dt="2022-07-09T07:55:20.857" v="3849" actId="478"/>
          <ac:cxnSpMkLst>
            <pc:docMk/>
            <pc:sldMk cId="3075796852" sldId="268"/>
            <ac:cxnSpMk id="100" creationId="{AE0A6937-1571-4957-B035-0EC86D9C3C36}"/>
          </ac:cxnSpMkLst>
        </pc:cxnChg>
        <pc:cxnChg chg="del">
          <ac:chgData name="Annie Gilmore Bryant" userId="f7d795f2-1209-4b52-90c4-738122001f90" providerId="ADAL" clId="{72E5A1B4-9F07-4DD0-8512-E3D7D4AC5AEE}" dt="2022-07-09T07:55:20.857" v="3849" actId="478"/>
          <ac:cxnSpMkLst>
            <pc:docMk/>
            <pc:sldMk cId="3075796852" sldId="268"/>
            <ac:cxnSpMk id="117" creationId="{4B3C63C6-D34C-4791-A6D3-A4DF30F4EEE5}"/>
          </ac:cxnSpMkLst>
        </pc:cxnChg>
        <pc:cxnChg chg="del">
          <ac:chgData name="Annie Gilmore Bryant" userId="f7d795f2-1209-4b52-90c4-738122001f90" providerId="ADAL" clId="{72E5A1B4-9F07-4DD0-8512-E3D7D4AC5AEE}" dt="2022-07-09T07:55:20.857" v="3849" actId="478"/>
          <ac:cxnSpMkLst>
            <pc:docMk/>
            <pc:sldMk cId="3075796852" sldId="268"/>
            <ac:cxnSpMk id="127" creationId="{C0FFB42C-F09D-4AA9-A4EF-E6CDC8823A9F}"/>
          </ac:cxnSpMkLst>
        </pc:cxnChg>
        <pc:cxnChg chg="del">
          <ac:chgData name="Annie Gilmore Bryant" userId="f7d795f2-1209-4b52-90c4-738122001f90" providerId="ADAL" clId="{72E5A1B4-9F07-4DD0-8512-E3D7D4AC5AEE}" dt="2022-07-09T07:55:20.857" v="3849" actId="478"/>
          <ac:cxnSpMkLst>
            <pc:docMk/>
            <pc:sldMk cId="3075796852" sldId="268"/>
            <ac:cxnSpMk id="128" creationId="{B30CCF85-90DB-4F17-BF1F-B7DF155DC0C4}"/>
          </ac:cxnSpMkLst>
        </pc:cxnChg>
        <pc:cxnChg chg="del">
          <ac:chgData name="Annie Gilmore Bryant" userId="f7d795f2-1209-4b52-90c4-738122001f90" providerId="ADAL" clId="{72E5A1B4-9F07-4DD0-8512-E3D7D4AC5AEE}" dt="2022-07-09T07:55:20.857" v="3849" actId="478"/>
          <ac:cxnSpMkLst>
            <pc:docMk/>
            <pc:sldMk cId="3075796852" sldId="268"/>
            <ac:cxnSpMk id="141" creationId="{143958AA-7CB5-462F-B4EF-96504AA45091}"/>
          </ac:cxnSpMkLst>
        </pc:cxnChg>
        <pc:cxnChg chg="del">
          <ac:chgData name="Annie Gilmore Bryant" userId="f7d795f2-1209-4b52-90c4-738122001f90" providerId="ADAL" clId="{72E5A1B4-9F07-4DD0-8512-E3D7D4AC5AEE}" dt="2022-07-09T07:55:20.857" v="3849" actId="478"/>
          <ac:cxnSpMkLst>
            <pc:docMk/>
            <pc:sldMk cId="3075796852" sldId="268"/>
            <ac:cxnSpMk id="142" creationId="{C63FA088-1880-4D24-AF21-83C15E4A0CF5}"/>
          </ac:cxnSpMkLst>
        </pc:cxnChg>
      </pc:sldChg>
      <pc:sldChg chg="addSp delSp modSp add mod">
        <pc:chgData name="Annie Gilmore Bryant" userId="f7d795f2-1209-4b52-90c4-738122001f90" providerId="ADAL" clId="{72E5A1B4-9F07-4DD0-8512-E3D7D4AC5AEE}" dt="2022-07-10T07:10:30.470" v="9831" actId="1036"/>
        <pc:sldMkLst>
          <pc:docMk/>
          <pc:sldMk cId="1209507517" sldId="269"/>
        </pc:sldMkLst>
        <pc:spChg chg="mod">
          <ac:chgData name="Annie Gilmore Bryant" userId="f7d795f2-1209-4b52-90c4-738122001f90" providerId="ADAL" clId="{72E5A1B4-9F07-4DD0-8512-E3D7D4AC5AEE}" dt="2022-07-10T07:10:30.470" v="9831" actId="1036"/>
          <ac:spMkLst>
            <pc:docMk/>
            <pc:sldMk cId="1209507517" sldId="269"/>
            <ac:spMk id="2" creationId="{8B3F99BC-6D8D-49ED-9C4E-C9797E9AD72D}"/>
          </ac:spMkLst>
        </pc:spChg>
        <pc:spChg chg="del">
          <ac:chgData name="Annie Gilmore Bryant" userId="f7d795f2-1209-4b52-90c4-738122001f90" providerId="ADAL" clId="{72E5A1B4-9F07-4DD0-8512-E3D7D4AC5AEE}" dt="2022-07-09T09:03:23.332" v="5683" actId="478"/>
          <ac:spMkLst>
            <pc:docMk/>
            <pc:sldMk cId="1209507517" sldId="269"/>
            <ac:spMk id="7" creationId="{9F624A19-73E1-4866-9E35-A034136014CD}"/>
          </ac:spMkLst>
        </pc:spChg>
        <pc:spChg chg="add mod">
          <ac:chgData name="Annie Gilmore Bryant" userId="f7d795f2-1209-4b52-90c4-738122001f90" providerId="ADAL" clId="{72E5A1B4-9F07-4DD0-8512-E3D7D4AC5AEE}" dt="2022-07-10T02:48:03.765" v="7357" actId="208"/>
          <ac:spMkLst>
            <pc:docMk/>
            <pc:sldMk cId="1209507517" sldId="269"/>
            <ac:spMk id="7" creationId="{F0143365-E289-4BAD-9B0C-8FB5CA50018B}"/>
          </ac:spMkLst>
        </pc:spChg>
        <pc:spChg chg="del">
          <ac:chgData name="Annie Gilmore Bryant" userId="f7d795f2-1209-4b52-90c4-738122001f90" providerId="ADAL" clId="{72E5A1B4-9F07-4DD0-8512-E3D7D4AC5AEE}" dt="2022-07-09T09:03:23.332" v="5683" actId="478"/>
          <ac:spMkLst>
            <pc:docMk/>
            <pc:sldMk cId="1209507517" sldId="269"/>
            <ac:spMk id="8" creationId="{3DC48017-46AD-4BFD-928E-FC6D8B9E4B0F}"/>
          </ac:spMkLst>
        </pc:spChg>
        <pc:spChg chg="add mod">
          <ac:chgData name="Annie Gilmore Bryant" userId="f7d795f2-1209-4b52-90c4-738122001f90" providerId="ADAL" clId="{72E5A1B4-9F07-4DD0-8512-E3D7D4AC5AEE}" dt="2022-07-10T02:48:03.765" v="7357" actId="208"/>
          <ac:spMkLst>
            <pc:docMk/>
            <pc:sldMk cId="1209507517" sldId="269"/>
            <ac:spMk id="8" creationId="{DBD03FB7-E3E0-47A8-BDF7-4E98F85F1574}"/>
          </ac:spMkLst>
        </pc:spChg>
        <pc:spChg chg="add del mod">
          <ac:chgData name="Annie Gilmore Bryant" userId="f7d795f2-1209-4b52-90c4-738122001f90" providerId="ADAL" clId="{72E5A1B4-9F07-4DD0-8512-E3D7D4AC5AEE}" dt="2022-07-10T02:48:46.165" v="7363" actId="478"/>
          <ac:spMkLst>
            <pc:docMk/>
            <pc:sldMk cId="1209507517" sldId="269"/>
            <ac:spMk id="9" creationId="{A0E96F10-263D-4373-B4CC-CAA514FD59EA}"/>
          </ac:spMkLst>
        </pc:spChg>
        <pc:spChg chg="add mod">
          <ac:chgData name="Annie Gilmore Bryant" userId="f7d795f2-1209-4b52-90c4-738122001f90" providerId="ADAL" clId="{72E5A1B4-9F07-4DD0-8512-E3D7D4AC5AEE}" dt="2022-07-10T02:48:03.765" v="7357" actId="208"/>
          <ac:spMkLst>
            <pc:docMk/>
            <pc:sldMk cId="1209507517" sldId="269"/>
            <ac:spMk id="12" creationId="{79536325-CA88-4753-B11C-6A7EB7EBC692}"/>
          </ac:spMkLst>
        </pc:spChg>
        <pc:spChg chg="add mod">
          <ac:chgData name="Annie Gilmore Bryant" userId="f7d795f2-1209-4b52-90c4-738122001f90" providerId="ADAL" clId="{72E5A1B4-9F07-4DD0-8512-E3D7D4AC5AEE}" dt="2022-07-10T02:48:09.821" v="7358" actId="208"/>
          <ac:spMkLst>
            <pc:docMk/>
            <pc:sldMk cId="1209507517" sldId="269"/>
            <ac:spMk id="14" creationId="{76CBADA6-CACB-4653-81DD-6A7FC63AB74C}"/>
          </ac:spMkLst>
        </pc:spChg>
        <pc:spChg chg="add mod">
          <ac:chgData name="Annie Gilmore Bryant" userId="f7d795f2-1209-4b52-90c4-738122001f90" providerId="ADAL" clId="{72E5A1B4-9F07-4DD0-8512-E3D7D4AC5AEE}" dt="2022-07-10T02:48:16.022" v="7359" actId="208"/>
          <ac:spMkLst>
            <pc:docMk/>
            <pc:sldMk cId="1209507517" sldId="269"/>
            <ac:spMk id="15" creationId="{629CA9AA-5A15-4EE3-9504-7F08E0BD427A}"/>
          </ac:spMkLst>
        </pc:spChg>
        <pc:spChg chg="add mod">
          <ac:chgData name="Annie Gilmore Bryant" userId="f7d795f2-1209-4b52-90c4-738122001f90" providerId="ADAL" clId="{72E5A1B4-9F07-4DD0-8512-E3D7D4AC5AEE}" dt="2022-07-10T02:46:04.402" v="7323" actId="1076"/>
          <ac:spMkLst>
            <pc:docMk/>
            <pc:sldMk cId="1209507517" sldId="269"/>
            <ac:spMk id="16" creationId="{9216BDB9-3066-4953-AAAE-D25274660F98}"/>
          </ac:spMkLst>
        </pc:spChg>
        <pc:spChg chg="add mod">
          <ac:chgData name="Annie Gilmore Bryant" userId="f7d795f2-1209-4b52-90c4-738122001f90" providerId="ADAL" clId="{72E5A1B4-9F07-4DD0-8512-E3D7D4AC5AEE}" dt="2022-07-10T02:46:10.236" v="7351" actId="20577"/>
          <ac:spMkLst>
            <pc:docMk/>
            <pc:sldMk cId="1209507517" sldId="269"/>
            <ac:spMk id="19" creationId="{B25EEBAA-F759-48AA-9E10-082BEF000F34}"/>
          </ac:spMkLst>
        </pc:spChg>
        <pc:spChg chg="add mod">
          <ac:chgData name="Annie Gilmore Bryant" userId="f7d795f2-1209-4b52-90c4-738122001f90" providerId="ADAL" clId="{72E5A1B4-9F07-4DD0-8512-E3D7D4AC5AEE}" dt="2022-07-10T02:45:47.950" v="7313" actId="1076"/>
          <ac:spMkLst>
            <pc:docMk/>
            <pc:sldMk cId="1209507517" sldId="269"/>
            <ac:spMk id="20" creationId="{A5532296-A7C3-4EB9-B3CF-D606C80AEA84}"/>
          </ac:spMkLst>
        </pc:spChg>
        <pc:spChg chg="mod">
          <ac:chgData name="Annie Gilmore Bryant" userId="f7d795f2-1209-4b52-90c4-738122001f90" providerId="ADAL" clId="{72E5A1B4-9F07-4DD0-8512-E3D7D4AC5AEE}" dt="2022-07-10T02:53:34.232" v="7513" actId="14826"/>
          <ac:spMkLst>
            <pc:docMk/>
            <pc:sldMk cId="1209507517" sldId="269"/>
            <ac:spMk id="23" creationId="{212E3A0A-EEEF-482E-98EB-7976250BFAC5}"/>
          </ac:spMkLst>
        </pc:spChg>
        <pc:spChg chg="add mod">
          <ac:chgData name="Annie Gilmore Bryant" userId="f7d795f2-1209-4b52-90c4-738122001f90" providerId="ADAL" clId="{72E5A1B4-9F07-4DD0-8512-E3D7D4AC5AEE}" dt="2022-07-10T06:25:21.709" v="9307" actId="1076"/>
          <ac:spMkLst>
            <pc:docMk/>
            <pc:sldMk cId="1209507517" sldId="269"/>
            <ac:spMk id="27" creationId="{8333D4A8-3D69-4AF2-B4DF-1E5008578098}"/>
          </ac:spMkLst>
        </pc:spChg>
        <pc:spChg chg="add mod">
          <ac:chgData name="Annie Gilmore Bryant" userId="f7d795f2-1209-4b52-90c4-738122001f90" providerId="ADAL" clId="{72E5A1B4-9F07-4DD0-8512-E3D7D4AC5AEE}" dt="2022-07-10T06:25:22.599" v="9308" actId="20577"/>
          <ac:spMkLst>
            <pc:docMk/>
            <pc:sldMk cId="1209507517" sldId="269"/>
            <ac:spMk id="28" creationId="{290E40FB-FF73-4C58-BD93-42C5F9A54E2D}"/>
          </ac:spMkLst>
        </pc:spChg>
        <pc:grpChg chg="add mod">
          <ac:chgData name="Annie Gilmore Bryant" userId="f7d795f2-1209-4b52-90c4-738122001f90" providerId="ADAL" clId="{72E5A1B4-9F07-4DD0-8512-E3D7D4AC5AEE}" dt="2022-07-10T02:53:34.232" v="7513" actId="14826"/>
          <ac:grpSpMkLst>
            <pc:docMk/>
            <pc:sldMk cId="1209507517" sldId="269"/>
            <ac:grpSpMk id="21" creationId="{F69A6025-6CC6-4515-94BC-9E205790EBC9}"/>
          </ac:grpSpMkLst>
        </pc:grpChg>
        <pc:graphicFrameChg chg="add mod">
          <ac:chgData name="Annie Gilmore Bryant" userId="f7d795f2-1209-4b52-90c4-738122001f90" providerId="ADAL" clId="{72E5A1B4-9F07-4DD0-8512-E3D7D4AC5AEE}" dt="2022-07-10T02:48:27.136" v="7362" actId="572"/>
          <ac:graphicFrameMkLst>
            <pc:docMk/>
            <pc:sldMk cId="1209507517" sldId="269"/>
            <ac:graphicFrameMk id="13" creationId="{14E5B878-D610-46C8-B7EE-B34D7234A131}"/>
          </ac:graphicFrameMkLst>
        </pc:graphicFrameChg>
        <pc:picChg chg="del">
          <ac:chgData name="Annie Gilmore Bryant" userId="f7d795f2-1209-4b52-90c4-738122001f90" providerId="ADAL" clId="{72E5A1B4-9F07-4DD0-8512-E3D7D4AC5AEE}" dt="2022-07-09T09:03:24.601" v="5684" actId="478"/>
          <ac:picMkLst>
            <pc:docMk/>
            <pc:sldMk cId="1209507517" sldId="269"/>
            <ac:picMk id="3" creationId="{161C8365-183E-48B7-89B6-54D932D744EF}"/>
          </ac:picMkLst>
        </pc:picChg>
        <pc:picChg chg="del mod">
          <ac:chgData name="Annie Gilmore Bryant" userId="f7d795f2-1209-4b52-90c4-738122001f90" providerId="ADAL" clId="{72E5A1B4-9F07-4DD0-8512-E3D7D4AC5AEE}" dt="2022-07-09T09:48:17.403" v="5694" actId="478"/>
          <ac:picMkLst>
            <pc:docMk/>
            <pc:sldMk cId="1209507517" sldId="269"/>
            <ac:picMk id="4" creationId="{EBDD4C4D-8202-4F6A-AF90-DD773648AD6C}"/>
          </ac:picMkLst>
        </pc:picChg>
        <pc:picChg chg="add mod">
          <ac:chgData name="Annie Gilmore Bryant" userId="f7d795f2-1209-4b52-90c4-738122001f90" providerId="ADAL" clId="{72E5A1B4-9F07-4DD0-8512-E3D7D4AC5AEE}" dt="2022-07-10T06:24:42.215" v="9297" actId="14826"/>
          <ac:picMkLst>
            <pc:docMk/>
            <pc:sldMk cId="1209507517" sldId="269"/>
            <ac:picMk id="6" creationId="{B70C3DDC-C176-4631-9740-EC14FA5F9E83}"/>
          </ac:picMkLst>
        </pc:picChg>
        <pc:picChg chg="add del mod">
          <ac:chgData name="Annie Gilmore Bryant" userId="f7d795f2-1209-4b52-90c4-738122001f90" providerId="ADAL" clId="{72E5A1B4-9F07-4DD0-8512-E3D7D4AC5AEE}" dt="2022-07-10T02:49:26.954" v="7511" actId="478"/>
          <ac:picMkLst>
            <pc:docMk/>
            <pc:sldMk cId="1209507517" sldId="269"/>
            <ac:picMk id="10" creationId="{45CC0D37-D4ED-4B8E-BE18-156735B75B54}"/>
          </ac:picMkLst>
        </pc:picChg>
        <pc:picChg chg="add del mod">
          <ac:chgData name="Annie Gilmore Bryant" userId="f7d795f2-1209-4b52-90c4-738122001f90" providerId="ADAL" clId="{72E5A1B4-9F07-4DD0-8512-E3D7D4AC5AEE}" dt="2022-07-10T02:49:26.954" v="7511" actId="478"/>
          <ac:picMkLst>
            <pc:docMk/>
            <pc:sldMk cId="1209507517" sldId="269"/>
            <ac:picMk id="11" creationId="{F1E265AE-6CF4-43E6-9F3D-79D34A1A4120}"/>
          </ac:picMkLst>
        </pc:picChg>
        <pc:picChg chg="mod">
          <ac:chgData name="Annie Gilmore Bryant" userId="f7d795f2-1209-4b52-90c4-738122001f90" providerId="ADAL" clId="{72E5A1B4-9F07-4DD0-8512-E3D7D4AC5AEE}" dt="2022-07-10T02:53:34.232" v="7513" actId="14826"/>
          <ac:picMkLst>
            <pc:docMk/>
            <pc:sldMk cId="1209507517" sldId="269"/>
            <ac:picMk id="22" creationId="{1CA54BA9-3A5B-48CD-846F-B0085C006A01}"/>
          </ac:picMkLst>
        </pc:picChg>
        <pc:picChg chg="add del mod">
          <ac:chgData name="Annie Gilmore Bryant" userId="f7d795f2-1209-4b52-90c4-738122001f90" providerId="ADAL" clId="{72E5A1B4-9F07-4DD0-8512-E3D7D4AC5AEE}" dt="2022-07-10T02:49:22.868" v="7507" actId="478"/>
          <ac:picMkLst>
            <pc:docMk/>
            <pc:sldMk cId="1209507517" sldId="269"/>
            <ac:picMk id="25" creationId="{1474B0C2-EDDB-4739-8184-9855DEBA3417}"/>
          </ac:picMkLst>
        </pc:picChg>
        <pc:picChg chg="add del mod">
          <ac:chgData name="Annie Gilmore Bryant" userId="f7d795f2-1209-4b52-90c4-738122001f90" providerId="ADAL" clId="{72E5A1B4-9F07-4DD0-8512-E3D7D4AC5AEE}" dt="2022-07-10T02:49:22.868" v="7507" actId="478"/>
          <ac:picMkLst>
            <pc:docMk/>
            <pc:sldMk cId="1209507517" sldId="269"/>
            <ac:picMk id="26" creationId="{0F057C61-AE9D-4A27-9EAC-CA1FB4DA6AD9}"/>
          </ac:picMkLst>
        </pc:picChg>
        <pc:cxnChg chg="add mod">
          <ac:chgData name="Annie Gilmore Bryant" userId="f7d795f2-1209-4b52-90c4-738122001f90" providerId="ADAL" clId="{72E5A1B4-9F07-4DD0-8512-E3D7D4AC5AEE}" dt="2022-07-10T02:45:47.950" v="7313" actId="1076"/>
          <ac:cxnSpMkLst>
            <pc:docMk/>
            <pc:sldMk cId="1209507517" sldId="269"/>
            <ac:cxnSpMk id="17" creationId="{CCFBF5CB-4DD2-4504-B38F-E738794E2BEE}"/>
          </ac:cxnSpMkLst>
        </pc:cxnChg>
        <pc:cxnChg chg="add mod">
          <ac:chgData name="Annie Gilmore Bryant" userId="f7d795f2-1209-4b52-90c4-738122001f90" providerId="ADAL" clId="{72E5A1B4-9F07-4DD0-8512-E3D7D4AC5AEE}" dt="2022-07-10T02:46:34.738" v="7353" actId="208"/>
          <ac:cxnSpMkLst>
            <pc:docMk/>
            <pc:sldMk cId="1209507517" sldId="269"/>
            <ac:cxnSpMk id="18" creationId="{570A1A6D-BFE5-4CF5-88DC-ACFF8D2FCB14}"/>
          </ac:cxnSpMkLst>
        </pc:cxnChg>
        <pc:cxnChg chg="mod">
          <ac:chgData name="Annie Gilmore Bryant" userId="f7d795f2-1209-4b52-90c4-738122001f90" providerId="ADAL" clId="{72E5A1B4-9F07-4DD0-8512-E3D7D4AC5AEE}" dt="2022-07-10T02:53:34.232" v="7513" actId="14826"/>
          <ac:cxnSpMkLst>
            <pc:docMk/>
            <pc:sldMk cId="1209507517" sldId="269"/>
            <ac:cxnSpMk id="24" creationId="{8B430F53-1FD2-48FE-B16E-C486555CFB44}"/>
          </ac:cxnSpMkLst>
        </pc:cxnChg>
      </pc:sldChg>
      <pc:sldChg chg="add del">
        <pc:chgData name="Annie Gilmore Bryant" userId="f7d795f2-1209-4b52-90c4-738122001f90" providerId="ADAL" clId="{72E5A1B4-9F07-4DD0-8512-E3D7D4AC5AEE}" dt="2022-07-10T02:01:50.281" v="7245" actId="47"/>
        <pc:sldMkLst>
          <pc:docMk/>
          <pc:sldMk cId="3001749721" sldId="270"/>
        </pc:sldMkLst>
      </pc:sldChg>
      <pc:sldChg chg="addSp delSp modSp add mod ord">
        <pc:chgData name="Annie Gilmore Bryant" userId="f7d795f2-1209-4b52-90c4-738122001f90" providerId="ADAL" clId="{72E5A1B4-9F07-4DD0-8512-E3D7D4AC5AEE}" dt="2022-07-10T07:06:47.115" v="9639" actId="255"/>
        <pc:sldMkLst>
          <pc:docMk/>
          <pc:sldMk cId="1000499527" sldId="271"/>
        </pc:sldMkLst>
        <pc:spChg chg="mod">
          <ac:chgData name="Annie Gilmore Bryant" userId="f7d795f2-1209-4b52-90c4-738122001f90" providerId="ADAL" clId="{72E5A1B4-9F07-4DD0-8512-E3D7D4AC5AEE}" dt="2022-07-10T07:06:47.115" v="9639" actId="255"/>
          <ac:spMkLst>
            <pc:docMk/>
            <pc:sldMk cId="1000499527" sldId="271"/>
            <ac:spMk id="2" creationId="{8B3F99BC-6D8D-49ED-9C4E-C9797E9AD72D}"/>
          </ac:spMkLst>
        </pc:spChg>
        <pc:spChg chg="del mod">
          <ac:chgData name="Annie Gilmore Bryant" userId="f7d795f2-1209-4b52-90c4-738122001f90" providerId="ADAL" clId="{72E5A1B4-9F07-4DD0-8512-E3D7D4AC5AEE}" dt="2022-07-10T01:55:23.912" v="7090" actId="478"/>
          <ac:spMkLst>
            <pc:docMk/>
            <pc:sldMk cId="1000499527" sldId="271"/>
            <ac:spMk id="28" creationId="{88022FA9-811B-46FF-B7A6-D1812AF619CE}"/>
          </ac:spMkLst>
        </pc:spChg>
        <pc:spChg chg="del">
          <ac:chgData name="Annie Gilmore Bryant" userId="f7d795f2-1209-4b52-90c4-738122001f90" providerId="ADAL" clId="{72E5A1B4-9F07-4DD0-8512-E3D7D4AC5AEE}" dt="2022-07-10T00:19:24.614" v="5803" actId="478"/>
          <ac:spMkLst>
            <pc:docMk/>
            <pc:sldMk cId="1000499527" sldId="271"/>
            <ac:spMk id="29" creationId="{3A7133D2-D3D6-48EA-A27F-74C646914D67}"/>
          </ac:spMkLst>
        </pc:spChg>
        <pc:spChg chg="mod">
          <ac:chgData name="Annie Gilmore Bryant" userId="f7d795f2-1209-4b52-90c4-738122001f90" providerId="ADAL" clId="{72E5A1B4-9F07-4DD0-8512-E3D7D4AC5AEE}" dt="2022-07-10T06:22:11.772" v="9250" actId="14826"/>
          <ac:spMkLst>
            <pc:docMk/>
            <pc:sldMk cId="1000499527" sldId="271"/>
            <ac:spMk id="44" creationId="{80A8B209-1F0A-480B-88A2-28DE1E07771F}"/>
          </ac:spMkLst>
        </pc:spChg>
        <pc:spChg chg="add mod">
          <ac:chgData name="Annie Gilmore Bryant" userId="f7d795f2-1209-4b52-90c4-738122001f90" providerId="ADAL" clId="{72E5A1B4-9F07-4DD0-8512-E3D7D4AC5AEE}" dt="2022-07-10T01:55:33.499" v="7125" actId="1035"/>
          <ac:spMkLst>
            <pc:docMk/>
            <pc:sldMk cId="1000499527" sldId="271"/>
            <ac:spMk id="48" creationId="{C396D549-4307-4489-BD15-B54E0D70B688}"/>
          </ac:spMkLst>
        </pc:spChg>
        <pc:spChg chg="mod">
          <ac:chgData name="Annie Gilmore Bryant" userId="f7d795f2-1209-4b52-90c4-738122001f90" providerId="ADAL" clId="{72E5A1B4-9F07-4DD0-8512-E3D7D4AC5AEE}" dt="2022-07-10T07:03:05.488" v="9502" actId="1076"/>
          <ac:spMkLst>
            <pc:docMk/>
            <pc:sldMk cId="1000499527" sldId="271"/>
            <ac:spMk id="49" creationId="{1E6A5480-69D0-4AEA-94D7-E23CA1BB402C}"/>
          </ac:spMkLst>
        </pc:spChg>
        <pc:spChg chg="del">
          <ac:chgData name="Annie Gilmore Bryant" userId="f7d795f2-1209-4b52-90c4-738122001f90" providerId="ADAL" clId="{72E5A1B4-9F07-4DD0-8512-E3D7D4AC5AEE}" dt="2022-07-10T06:23:57.432" v="9281" actId="478"/>
          <ac:spMkLst>
            <pc:docMk/>
            <pc:sldMk cId="1000499527" sldId="271"/>
            <ac:spMk id="57" creationId="{AE8682DD-E4CE-49E4-BC16-F32ECA54A2FB}"/>
          </ac:spMkLst>
        </pc:spChg>
        <pc:spChg chg="mod">
          <ac:chgData name="Annie Gilmore Bryant" userId="f7d795f2-1209-4b52-90c4-738122001f90" providerId="ADAL" clId="{72E5A1B4-9F07-4DD0-8512-E3D7D4AC5AEE}" dt="2022-07-10T06:23:59.502" v="9282" actId="20577"/>
          <ac:spMkLst>
            <pc:docMk/>
            <pc:sldMk cId="1000499527" sldId="271"/>
            <ac:spMk id="58" creationId="{A4E59DF2-B4F6-45B8-82E0-D1F67911A428}"/>
          </ac:spMkLst>
        </pc:spChg>
        <pc:spChg chg="del">
          <ac:chgData name="Annie Gilmore Bryant" userId="f7d795f2-1209-4b52-90c4-738122001f90" providerId="ADAL" clId="{72E5A1B4-9F07-4DD0-8512-E3D7D4AC5AEE}" dt="2022-07-10T00:19:24.614" v="5803" actId="478"/>
          <ac:spMkLst>
            <pc:docMk/>
            <pc:sldMk cId="1000499527" sldId="271"/>
            <ac:spMk id="72" creationId="{0911332A-466E-406E-8B29-F77FE138067C}"/>
          </ac:spMkLst>
        </pc:spChg>
        <pc:spChg chg="add mod">
          <ac:chgData name="Annie Gilmore Bryant" userId="f7d795f2-1209-4b52-90c4-738122001f90" providerId="ADAL" clId="{72E5A1B4-9F07-4DD0-8512-E3D7D4AC5AEE}" dt="2022-07-10T01:55:33.499" v="7125" actId="1035"/>
          <ac:spMkLst>
            <pc:docMk/>
            <pc:sldMk cId="1000499527" sldId="271"/>
            <ac:spMk id="73" creationId="{C28088E4-7F9E-49FB-A3AC-E849FF6A03D0}"/>
          </ac:spMkLst>
        </pc:spChg>
        <pc:spChg chg="del">
          <ac:chgData name="Annie Gilmore Bryant" userId="f7d795f2-1209-4b52-90c4-738122001f90" providerId="ADAL" clId="{72E5A1B4-9F07-4DD0-8512-E3D7D4AC5AEE}" dt="2022-07-10T00:19:24.614" v="5803" actId="478"/>
          <ac:spMkLst>
            <pc:docMk/>
            <pc:sldMk cId="1000499527" sldId="271"/>
            <ac:spMk id="74" creationId="{1D101B5F-B6F4-40F7-864A-6CE995F8C4D4}"/>
          </ac:spMkLst>
        </pc:spChg>
        <pc:spChg chg="add mod">
          <ac:chgData name="Annie Gilmore Bryant" userId="f7d795f2-1209-4b52-90c4-738122001f90" providerId="ADAL" clId="{72E5A1B4-9F07-4DD0-8512-E3D7D4AC5AEE}" dt="2022-07-10T01:55:33.499" v="7125" actId="1035"/>
          <ac:spMkLst>
            <pc:docMk/>
            <pc:sldMk cId="1000499527" sldId="271"/>
            <ac:spMk id="75" creationId="{D3DB2131-AE93-4730-883D-B15590A8D4A4}"/>
          </ac:spMkLst>
        </pc:spChg>
        <pc:spChg chg="add mod">
          <ac:chgData name="Annie Gilmore Bryant" userId="f7d795f2-1209-4b52-90c4-738122001f90" providerId="ADAL" clId="{72E5A1B4-9F07-4DD0-8512-E3D7D4AC5AEE}" dt="2022-07-10T01:55:33.499" v="7125" actId="1035"/>
          <ac:spMkLst>
            <pc:docMk/>
            <pc:sldMk cId="1000499527" sldId="271"/>
            <ac:spMk id="77" creationId="{561044B1-A64A-41A2-A8FB-C20E4EBEA6BA}"/>
          </ac:spMkLst>
        </pc:spChg>
        <pc:spChg chg="add mod">
          <ac:chgData name="Annie Gilmore Bryant" userId="f7d795f2-1209-4b52-90c4-738122001f90" providerId="ADAL" clId="{72E5A1B4-9F07-4DD0-8512-E3D7D4AC5AEE}" dt="2022-07-10T01:55:33.499" v="7125" actId="1035"/>
          <ac:spMkLst>
            <pc:docMk/>
            <pc:sldMk cId="1000499527" sldId="271"/>
            <ac:spMk id="78" creationId="{50B72BE0-476E-47B0-BFEE-52EFF5855D83}"/>
          </ac:spMkLst>
        </pc:spChg>
        <pc:spChg chg="del">
          <ac:chgData name="Annie Gilmore Bryant" userId="f7d795f2-1209-4b52-90c4-738122001f90" providerId="ADAL" clId="{72E5A1B4-9F07-4DD0-8512-E3D7D4AC5AEE}" dt="2022-07-10T00:19:24.614" v="5803" actId="478"/>
          <ac:spMkLst>
            <pc:docMk/>
            <pc:sldMk cId="1000499527" sldId="271"/>
            <ac:spMk id="80" creationId="{5A2D1992-FB37-4349-B55A-9570F1A5031E}"/>
          </ac:spMkLst>
        </pc:spChg>
        <pc:spChg chg="del">
          <ac:chgData name="Annie Gilmore Bryant" userId="f7d795f2-1209-4b52-90c4-738122001f90" providerId="ADAL" clId="{72E5A1B4-9F07-4DD0-8512-E3D7D4AC5AEE}" dt="2022-07-10T00:19:24.614" v="5803" actId="478"/>
          <ac:spMkLst>
            <pc:docMk/>
            <pc:sldMk cId="1000499527" sldId="271"/>
            <ac:spMk id="81" creationId="{C34A065A-12E1-4B5E-AB73-F7D58901B251}"/>
          </ac:spMkLst>
        </pc:spChg>
        <pc:spChg chg="add mod">
          <ac:chgData name="Annie Gilmore Bryant" userId="f7d795f2-1209-4b52-90c4-738122001f90" providerId="ADAL" clId="{72E5A1B4-9F07-4DD0-8512-E3D7D4AC5AEE}" dt="2022-07-10T01:55:33.499" v="7125" actId="1035"/>
          <ac:spMkLst>
            <pc:docMk/>
            <pc:sldMk cId="1000499527" sldId="271"/>
            <ac:spMk id="82" creationId="{56D2F6C4-44C8-4D3D-910A-2441E766E39F}"/>
          </ac:spMkLst>
        </pc:spChg>
        <pc:spChg chg="del">
          <ac:chgData name="Annie Gilmore Bryant" userId="f7d795f2-1209-4b52-90c4-738122001f90" providerId="ADAL" clId="{72E5A1B4-9F07-4DD0-8512-E3D7D4AC5AEE}" dt="2022-07-10T00:19:24.614" v="5803" actId="478"/>
          <ac:spMkLst>
            <pc:docMk/>
            <pc:sldMk cId="1000499527" sldId="271"/>
            <ac:spMk id="83" creationId="{517A2B53-1A7B-4067-AE81-997DCA0C76A1}"/>
          </ac:spMkLst>
        </pc:spChg>
        <pc:spChg chg="del">
          <ac:chgData name="Annie Gilmore Bryant" userId="f7d795f2-1209-4b52-90c4-738122001f90" providerId="ADAL" clId="{72E5A1B4-9F07-4DD0-8512-E3D7D4AC5AEE}" dt="2022-07-10T00:19:24.614" v="5803" actId="478"/>
          <ac:spMkLst>
            <pc:docMk/>
            <pc:sldMk cId="1000499527" sldId="271"/>
            <ac:spMk id="86" creationId="{6E4E97DA-08E8-4929-BD45-70C73B3D1CB7}"/>
          </ac:spMkLst>
        </pc:spChg>
        <pc:spChg chg="add mod">
          <ac:chgData name="Annie Gilmore Bryant" userId="f7d795f2-1209-4b52-90c4-738122001f90" providerId="ADAL" clId="{72E5A1B4-9F07-4DD0-8512-E3D7D4AC5AEE}" dt="2022-07-10T02:39:05.497" v="7304" actId="14100"/>
          <ac:spMkLst>
            <pc:docMk/>
            <pc:sldMk cId="1000499527" sldId="271"/>
            <ac:spMk id="88" creationId="{86685F2D-0A9D-48CA-9794-1FA6A171C473}"/>
          </ac:spMkLst>
        </pc:spChg>
        <pc:spChg chg="del">
          <ac:chgData name="Annie Gilmore Bryant" userId="f7d795f2-1209-4b52-90c4-738122001f90" providerId="ADAL" clId="{72E5A1B4-9F07-4DD0-8512-E3D7D4AC5AEE}" dt="2022-07-10T00:19:24.614" v="5803" actId="478"/>
          <ac:spMkLst>
            <pc:docMk/>
            <pc:sldMk cId="1000499527" sldId="271"/>
            <ac:spMk id="89" creationId="{80150479-62FD-4B63-816A-B76E68F2C487}"/>
          </ac:spMkLst>
        </pc:spChg>
        <pc:spChg chg="del">
          <ac:chgData name="Annie Gilmore Bryant" userId="f7d795f2-1209-4b52-90c4-738122001f90" providerId="ADAL" clId="{72E5A1B4-9F07-4DD0-8512-E3D7D4AC5AEE}" dt="2022-07-10T00:19:24.614" v="5803" actId="478"/>
          <ac:spMkLst>
            <pc:docMk/>
            <pc:sldMk cId="1000499527" sldId="271"/>
            <ac:spMk id="90" creationId="{3C422A80-4FB9-4021-82A6-F518A41BEDDB}"/>
          </ac:spMkLst>
        </pc:spChg>
        <pc:spChg chg="add mod">
          <ac:chgData name="Annie Gilmore Bryant" userId="f7d795f2-1209-4b52-90c4-738122001f90" providerId="ADAL" clId="{72E5A1B4-9F07-4DD0-8512-E3D7D4AC5AEE}" dt="2022-07-10T01:55:33.499" v="7125" actId="1035"/>
          <ac:spMkLst>
            <pc:docMk/>
            <pc:sldMk cId="1000499527" sldId="271"/>
            <ac:spMk id="92" creationId="{50C68C4B-D16B-430A-A416-A64E967BB884}"/>
          </ac:spMkLst>
        </pc:spChg>
        <pc:spChg chg="del">
          <ac:chgData name="Annie Gilmore Bryant" userId="f7d795f2-1209-4b52-90c4-738122001f90" providerId="ADAL" clId="{72E5A1B4-9F07-4DD0-8512-E3D7D4AC5AEE}" dt="2022-07-10T00:19:24.614" v="5803" actId="478"/>
          <ac:spMkLst>
            <pc:docMk/>
            <pc:sldMk cId="1000499527" sldId="271"/>
            <ac:spMk id="96" creationId="{96FCEC95-3D54-472F-BC71-1B9CCC729ABB}"/>
          </ac:spMkLst>
        </pc:spChg>
        <pc:spChg chg="del">
          <ac:chgData name="Annie Gilmore Bryant" userId="f7d795f2-1209-4b52-90c4-738122001f90" providerId="ADAL" clId="{72E5A1B4-9F07-4DD0-8512-E3D7D4AC5AEE}" dt="2022-07-10T00:19:24.614" v="5803" actId="478"/>
          <ac:spMkLst>
            <pc:docMk/>
            <pc:sldMk cId="1000499527" sldId="271"/>
            <ac:spMk id="97" creationId="{9DC2404A-09EC-4654-BDEC-1CD2B07C26EF}"/>
          </ac:spMkLst>
        </pc:spChg>
        <pc:grpChg chg="mod">
          <ac:chgData name="Annie Gilmore Bryant" userId="f7d795f2-1209-4b52-90c4-738122001f90" providerId="ADAL" clId="{72E5A1B4-9F07-4DD0-8512-E3D7D4AC5AEE}" dt="2022-07-10T06:22:11.772" v="9250" actId="14826"/>
          <ac:grpSpMkLst>
            <pc:docMk/>
            <pc:sldMk cId="1000499527" sldId="271"/>
            <ac:grpSpMk id="47" creationId="{93EB6CE6-F1EE-4252-8D40-3590FF6676AA}"/>
          </ac:grpSpMkLst>
        </pc:grpChg>
        <pc:grpChg chg="mod">
          <ac:chgData name="Annie Gilmore Bryant" userId="f7d795f2-1209-4b52-90c4-738122001f90" providerId="ADAL" clId="{72E5A1B4-9F07-4DD0-8512-E3D7D4AC5AEE}" dt="2022-07-10T07:02:55.645" v="9500" actId="1076"/>
          <ac:grpSpMkLst>
            <pc:docMk/>
            <pc:sldMk cId="1000499527" sldId="271"/>
            <ac:grpSpMk id="50" creationId="{4AE0430C-2C40-482F-BDDD-AD7A26CD9FB6}"/>
          </ac:grpSpMkLst>
        </pc:grpChg>
        <pc:grpChg chg="del">
          <ac:chgData name="Annie Gilmore Bryant" userId="f7d795f2-1209-4b52-90c4-738122001f90" providerId="ADAL" clId="{72E5A1B4-9F07-4DD0-8512-E3D7D4AC5AEE}" dt="2022-07-10T00:19:24.614" v="5803" actId="478"/>
          <ac:grpSpMkLst>
            <pc:docMk/>
            <pc:sldMk cId="1000499527" sldId="271"/>
            <ac:grpSpMk id="68" creationId="{A60DC81E-5392-48C3-891F-B934953813EF}"/>
          </ac:grpSpMkLst>
        </pc:grpChg>
        <pc:graphicFrameChg chg="add mod">
          <ac:chgData name="Annie Gilmore Bryant" userId="f7d795f2-1209-4b52-90c4-738122001f90" providerId="ADAL" clId="{72E5A1B4-9F07-4DD0-8512-E3D7D4AC5AEE}" dt="2022-07-10T01:55:33.499" v="7125" actId="1035"/>
          <ac:graphicFrameMkLst>
            <pc:docMk/>
            <pc:sldMk cId="1000499527" sldId="271"/>
            <ac:graphicFrameMk id="76" creationId="{531D5798-28AF-4EA7-A267-7460D3D56712}"/>
          </ac:graphicFrameMkLst>
        </pc:graphicFrameChg>
        <pc:picChg chg="add mod">
          <ac:chgData name="Annie Gilmore Bryant" userId="f7d795f2-1209-4b52-90c4-738122001f90" providerId="ADAL" clId="{72E5A1B4-9F07-4DD0-8512-E3D7D4AC5AEE}" dt="2022-07-10T06:23:12.234" v="9253" actId="14826"/>
          <ac:picMkLst>
            <pc:docMk/>
            <pc:sldMk cId="1000499527" sldId="271"/>
            <ac:picMk id="4" creationId="{7150BEC4-BADB-4B9F-99E1-0158AAF9021B}"/>
          </ac:picMkLst>
        </pc:picChg>
        <pc:picChg chg="mod">
          <ac:chgData name="Annie Gilmore Bryant" userId="f7d795f2-1209-4b52-90c4-738122001f90" providerId="ADAL" clId="{72E5A1B4-9F07-4DD0-8512-E3D7D4AC5AEE}" dt="2022-07-10T06:22:11.772" v="9250" actId="14826"/>
          <ac:picMkLst>
            <pc:docMk/>
            <pc:sldMk cId="1000499527" sldId="271"/>
            <ac:picMk id="43" creationId="{AA733021-FE80-4E83-9A5B-9F87CAFBAF63}"/>
          </ac:picMkLst>
        </pc:picChg>
        <pc:picChg chg="del">
          <ac:chgData name="Annie Gilmore Bryant" userId="f7d795f2-1209-4b52-90c4-738122001f90" providerId="ADAL" clId="{72E5A1B4-9F07-4DD0-8512-E3D7D4AC5AEE}" dt="2022-07-10T00:19:24.614" v="5803" actId="478"/>
          <ac:picMkLst>
            <pc:docMk/>
            <pc:sldMk cId="1000499527" sldId="271"/>
            <ac:picMk id="79" creationId="{336DC393-D097-45D3-A8E8-AB88B0972460}"/>
          </ac:picMkLst>
        </pc:picChg>
        <pc:picChg chg="del">
          <ac:chgData name="Annie Gilmore Bryant" userId="f7d795f2-1209-4b52-90c4-738122001f90" providerId="ADAL" clId="{72E5A1B4-9F07-4DD0-8512-E3D7D4AC5AEE}" dt="2022-07-10T00:19:24.614" v="5803" actId="478"/>
          <ac:picMkLst>
            <pc:docMk/>
            <pc:sldMk cId="1000499527" sldId="271"/>
            <ac:picMk id="85" creationId="{7E079310-F54A-4B75-8644-51D17AF4A037}"/>
          </ac:picMkLst>
        </pc:picChg>
        <pc:picChg chg="del">
          <ac:chgData name="Annie Gilmore Bryant" userId="f7d795f2-1209-4b52-90c4-738122001f90" providerId="ADAL" clId="{72E5A1B4-9F07-4DD0-8512-E3D7D4AC5AEE}" dt="2022-07-10T00:19:24.614" v="5803" actId="478"/>
          <ac:picMkLst>
            <pc:docMk/>
            <pc:sldMk cId="1000499527" sldId="271"/>
            <ac:picMk id="94" creationId="{1DCB9DCE-A047-4BAB-A27F-5E7E0EAEC190}"/>
          </ac:picMkLst>
        </pc:picChg>
        <pc:picChg chg="del">
          <ac:chgData name="Annie Gilmore Bryant" userId="f7d795f2-1209-4b52-90c4-738122001f90" providerId="ADAL" clId="{72E5A1B4-9F07-4DD0-8512-E3D7D4AC5AEE}" dt="2022-07-10T00:19:24.614" v="5803" actId="478"/>
          <ac:picMkLst>
            <pc:docMk/>
            <pc:sldMk cId="1000499527" sldId="271"/>
            <ac:picMk id="95" creationId="{41605F94-2DFD-40A9-8B12-C28311CF48F1}"/>
          </ac:picMkLst>
        </pc:picChg>
        <pc:cxnChg chg="del">
          <ac:chgData name="Annie Gilmore Bryant" userId="f7d795f2-1209-4b52-90c4-738122001f90" providerId="ADAL" clId="{72E5A1B4-9F07-4DD0-8512-E3D7D4AC5AEE}" dt="2022-07-10T00:19:24.614" v="5803" actId="478"/>
          <ac:cxnSpMkLst>
            <pc:docMk/>
            <pc:sldMk cId="1000499527" sldId="271"/>
            <ac:cxnSpMk id="27" creationId="{500BEF52-D64A-4F16-A64F-F939E9A17F3A}"/>
          </ac:cxnSpMkLst>
        </pc:cxnChg>
        <pc:cxnChg chg="mod">
          <ac:chgData name="Annie Gilmore Bryant" userId="f7d795f2-1209-4b52-90c4-738122001f90" providerId="ADAL" clId="{72E5A1B4-9F07-4DD0-8512-E3D7D4AC5AEE}" dt="2022-07-10T06:22:11.772" v="9250" actId="14826"/>
          <ac:cxnSpMkLst>
            <pc:docMk/>
            <pc:sldMk cId="1000499527" sldId="271"/>
            <ac:cxnSpMk id="45" creationId="{05EA9D1E-58C2-4E03-9681-385C9018F59C}"/>
          </ac:cxnSpMkLst>
        </pc:cxnChg>
        <pc:cxnChg chg="add mod">
          <ac:chgData name="Annie Gilmore Bryant" userId="f7d795f2-1209-4b52-90c4-738122001f90" providerId="ADAL" clId="{72E5A1B4-9F07-4DD0-8512-E3D7D4AC5AEE}" dt="2022-07-10T01:55:33.499" v="7125" actId="1035"/>
          <ac:cxnSpMkLst>
            <pc:docMk/>
            <pc:sldMk cId="1000499527" sldId="271"/>
            <ac:cxnSpMk id="84" creationId="{F9D5A942-C268-4403-BB9B-6BECBD69F21F}"/>
          </ac:cxnSpMkLst>
        </pc:cxnChg>
        <pc:cxnChg chg="add mod">
          <ac:chgData name="Annie Gilmore Bryant" userId="f7d795f2-1209-4b52-90c4-738122001f90" providerId="ADAL" clId="{72E5A1B4-9F07-4DD0-8512-E3D7D4AC5AEE}" dt="2022-07-10T01:55:33.499" v="7125" actId="1035"/>
          <ac:cxnSpMkLst>
            <pc:docMk/>
            <pc:sldMk cId="1000499527" sldId="271"/>
            <ac:cxnSpMk id="87" creationId="{ADC30A8F-5DA1-477C-B8BE-3E109518174D}"/>
          </ac:cxnSpMkLst>
        </pc:cxnChg>
        <pc:cxnChg chg="del">
          <ac:chgData name="Annie Gilmore Bryant" userId="f7d795f2-1209-4b52-90c4-738122001f90" providerId="ADAL" clId="{72E5A1B4-9F07-4DD0-8512-E3D7D4AC5AEE}" dt="2022-07-10T00:19:24.614" v="5803" actId="478"/>
          <ac:cxnSpMkLst>
            <pc:docMk/>
            <pc:sldMk cId="1000499527" sldId="271"/>
            <ac:cxnSpMk id="91" creationId="{80AC1975-C1EF-4C74-8590-B15802422211}"/>
          </ac:cxnSpMkLst>
        </pc:cxnChg>
      </pc:sldChg>
      <pc:sldChg chg="addSp delSp modSp add mod">
        <pc:chgData name="Annie Gilmore Bryant" userId="f7d795f2-1209-4b52-90c4-738122001f90" providerId="ADAL" clId="{72E5A1B4-9F07-4DD0-8512-E3D7D4AC5AEE}" dt="2022-07-10T07:07:21.098" v="9733" actId="1036"/>
        <pc:sldMkLst>
          <pc:docMk/>
          <pc:sldMk cId="1411306591" sldId="272"/>
        </pc:sldMkLst>
        <pc:spChg chg="mod">
          <ac:chgData name="Annie Gilmore Bryant" userId="f7d795f2-1209-4b52-90c4-738122001f90" providerId="ADAL" clId="{72E5A1B4-9F07-4DD0-8512-E3D7D4AC5AEE}" dt="2022-07-10T07:07:21.098" v="9733" actId="1036"/>
          <ac:spMkLst>
            <pc:docMk/>
            <pc:sldMk cId="1411306591" sldId="272"/>
            <ac:spMk id="2" creationId="{8B3F99BC-6D8D-49ED-9C4E-C9797E9AD72D}"/>
          </ac:spMkLst>
        </pc:spChg>
        <pc:spChg chg="mod">
          <ac:chgData name="Annie Gilmore Bryant" userId="f7d795f2-1209-4b52-90c4-738122001f90" providerId="ADAL" clId="{72E5A1B4-9F07-4DD0-8512-E3D7D4AC5AEE}" dt="2022-07-10T06:22:32.917" v="9251" actId="14826"/>
          <ac:spMkLst>
            <pc:docMk/>
            <pc:sldMk cId="1411306591" sldId="272"/>
            <ac:spMk id="40" creationId="{31C9FCD7-425F-4554-AFBA-87518EFCCC3C}"/>
          </ac:spMkLst>
        </pc:spChg>
        <pc:spChg chg="add mod ord">
          <ac:chgData name="Annie Gilmore Bryant" userId="f7d795f2-1209-4b52-90c4-738122001f90" providerId="ADAL" clId="{72E5A1B4-9F07-4DD0-8512-E3D7D4AC5AEE}" dt="2022-07-10T01:57:11.512" v="7140" actId="167"/>
          <ac:spMkLst>
            <pc:docMk/>
            <pc:sldMk cId="1411306591" sldId="272"/>
            <ac:spMk id="42" creationId="{22F8551A-E747-40A9-BDC5-43936B35E771}"/>
          </ac:spMkLst>
        </pc:spChg>
        <pc:spChg chg="add mod ord">
          <ac:chgData name="Annie Gilmore Bryant" userId="f7d795f2-1209-4b52-90c4-738122001f90" providerId="ADAL" clId="{72E5A1B4-9F07-4DD0-8512-E3D7D4AC5AEE}" dt="2022-07-10T01:57:11.512" v="7140" actId="167"/>
          <ac:spMkLst>
            <pc:docMk/>
            <pc:sldMk cId="1411306591" sldId="272"/>
            <ac:spMk id="46" creationId="{445E3A56-456D-483D-A913-039A268EEDC8}"/>
          </ac:spMkLst>
        </pc:spChg>
        <pc:spChg chg="del">
          <ac:chgData name="Annie Gilmore Bryant" userId="f7d795f2-1209-4b52-90c4-738122001f90" providerId="ADAL" clId="{72E5A1B4-9F07-4DD0-8512-E3D7D4AC5AEE}" dt="2022-07-10T01:57:26.721" v="7147" actId="478"/>
          <ac:spMkLst>
            <pc:docMk/>
            <pc:sldMk cId="1411306591" sldId="272"/>
            <ac:spMk id="48" creationId="{C396D549-4307-4489-BD15-B54E0D70B688}"/>
          </ac:spMkLst>
        </pc:spChg>
        <pc:spChg chg="del">
          <ac:chgData name="Annie Gilmore Bryant" userId="f7d795f2-1209-4b52-90c4-738122001f90" providerId="ADAL" clId="{72E5A1B4-9F07-4DD0-8512-E3D7D4AC5AEE}" dt="2022-07-10T01:57:56.631" v="7152" actId="478"/>
          <ac:spMkLst>
            <pc:docMk/>
            <pc:sldMk cId="1411306591" sldId="272"/>
            <ac:spMk id="49" creationId="{1E6A5480-69D0-4AEA-94D7-E23CA1BB402C}"/>
          </ac:spMkLst>
        </pc:spChg>
        <pc:spChg chg="add mod ord">
          <ac:chgData name="Annie Gilmore Bryant" userId="f7d795f2-1209-4b52-90c4-738122001f90" providerId="ADAL" clId="{72E5A1B4-9F07-4DD0-8512-E3D7D4AC5AEE}" dt="2022-07-10T01:57:11.512" v="7140" actId="167"/>
          <ac:spMkLst>
            <pc:docMk/>
            <pc:sldMk cId="1411306591" sldId="272"/>
            <ac:spMk id="68" creationId="{B6DA9D55-D0C6-4D2E-B1EE-B2B8980527C3}"/>
          </ac:spMkLst>
        </pc:spChg>
        <pc:spChg chg="add mod ord">
          <ac:chgData name="Annie Gilmore Bryant" userId="f7d795f2-1209-4b52-90c4-738122001f90" providerId="ADAL" clId="{72E5A1B4-9F07-4DD0-8512-E3D7D4AC5AEE}" dt="2022-07-10T01:57:11.512" v="7140" actId="167"/>
          <ac:spMkLst>
            <pc:docMk/>
            <pc:sldMk cId="1411306591" sldId="272"/>
            <ac:spMk id="70" creationId="{BF5572AD-1A7B-497F-92A3-9859A4ABEA1E}"/>
          </ac:spMkLst>
        </pc:spChg>
        <pc:spChg chg="add mod ord">
          <ac:chgData name="Annie Gilmore Bryant" userId="f7d795f2-1209-4b52-90c4-738122001f90" providerId="ADAL" clId="{72E5A1B4-9F07-4DD0-8512-E3D7D4AC5AEE}" dt="2022-07-10T01:57:11.512" v="7140" actId="167"/>
          <ac:spMkLst>
            <pc:docMk/>
            <pc:sldMk cId="1411306591" sldId="272"/>
            <ac:spMk id="71" creationId="{EFFCB200-2E8A-47FF-82CA-124C19055C19}"/>
          </ac:spMkLst>
        </pc:spChg>
        <pc:spChg chg="add mod ord">
          <ac:chgData name="Annie Gilmore Bryant" userId="f7d795f2-1209-4b52-90c4-738122001f90" providerId="ADAL" clId="{72E5A1B4-9F07-4DD0-8512-E3D7D4AC5AEE}" dt="2022-07-10T01:57:11.512" v="7140" actId="167"/>
          <ac:spMkLst>
            <pc:docMk/>
            <pc:sldMk cId="1411306591" sldId="272"/>
            <ac:spMk id="72" creationId="{7A4D901C-826A-4CA1-AFE5-DC38F84356BE}"/>
          </ac:spMkLst>
        </pc:spChg>
        <pc:spChg chg="del">
          <ac:chgData name="Annie Gilmore Bryant" userId="f7d795f2-1209-4b52-90c4-738122001f90" providerId="ADAL" clId="{72E5A1B4-9F07-4DD0-8512-E3D7D4AC5AEE}" dt="2022-07-10T01:57:27.519" v="7148" actId="478"/>
          <ac:spMkLst>
            <pc:docMk/>
            <pc:sldMk cId="1411306591" sldId="272"/>
            <ac:spMk id="73" creationId="{C28088E4-7F9E-49FB-A3AC-E849FF6A03D0}"/>
          </ac:spMkLst>
        </pc:spChg>
        <pc:spChg chg="del">
          <ac:chgData name="Annie Gilmore Bryant" userId="f7d795f2-1209-4b52-90c4-738122001f90" providerId="ADAL" clId="{72E5A1B4-9F07-4DD0-8512-E3D7D4AC5AEE}" dt="2022-07-10T01:57:30.837" v="7150" actId="478"/>
          <ac:spMkLst>
            <pc:docMk/>
            <pc:sldMk cId="1411306591" sldId="272"/>
            <ac:spMk id="75" creationId="{D3DB2131-AE93-4730-883D-B15590A8D4A4}"/>
          </ac:spMkLst>
        </pc:spChg>
        <pc:spChg chg="del">
          <ac:chgData name="Annie Gilmore Bryant" userId="f7d795f2-1209-4b52-90c4-738122001f90" providerId="ADAL" clId="{72E5A1B4-9F07-4DD0-8512-E3D7D4AC5AEE}" dt="2022-07-10T01:57:33.097" v="7151" actId="478"/>
          <ac:spMkLst>
            <pc:docMk/>
            <pc:sldMk cId="1411306591" sldId="272"/>
            <ac:spMk id="77" creationId="{561044B1-A64A-41A2-A8FB-C20E4EBEA6BA}"/>
          </ac:spMkLst>
        </pc:spChg>
        <pc:spChg chg="add mod ord">
          <ac:chgData name="Annie Gilmore Bryant" userId="f7d795f2-1209-4b52-90c4-738122001f90" providerId="ADAL" clId="{72E5A1B4-9F07-4DD0-8512-E3D7D4AC5AEE}" dt="2022-07-10T01:57:11.512" v="7140" actId="167"/>
          <ac:spMkLst>
            <pc:docMk/>
            <pc:sldMk cId="1411306591" sldId="272"/>
            <ac:spMk id="80" creationId="{AAC1DE85-4AA9-4318-8FE7-D7D82D19C2E6}"/>
          </ac:spMkLst>
        </pc:spChg>
        <pc:spChg chg="add mod ord">
          <ac:chgData name="Annie Gilmore Bryant" userId="f7d795f2-1209-4b52-90c4-738122001f90" providerId="ADAL" clId="{72E5A1B4-9F07-4DD0-8512-E3D7D4AC5AEE}" dt="2022-07-10T01:57:11.512" v="7140" actId="167"/>
          <ac:spMkLst>
            <pc:docMk/>
            <pc:sldMk cId="1411306591" sldId="272"/>
            <ac:spMk id="81" creationId="{28268E5A-AF50-4872-9BE4-40327B8AF356}"/>
          </ac:spMkLst>
        </pc:spChg>
        <pc:spChg chg="del">
          <ac:chgData name="Annie Gilmore Bryant" userId="f7d795f2-1209-4b52-90c4-738122001f90" providerId="ADAL" clId="{72E5A1B4-9F07-4DD0-8512-E3D7D4AC5AEE}" dt="2022-07-10T01:57:22.647" v="7146" actId="478"/>
          <ac:spMkLst>
            <pc:docMk/>
            <pc:sldMk cId="1411306591" sldId="272"/>
            <ac:spMk id="82" creationId="{56D2F6C4-44C8-4D3D-910A-2441E766E39F}"/>
          </ac:spMkLst>
        </pc:spChg>
        <pc:spChg chg="add del mod">
          <ac:chgData name="Annie Gilmore Bryant" userId="f7d795f2-1209-4b52-90c4-738122001f90" providerId="ADAL" clId="{72E5A1B4-9F07-4DD0-8512-E3D7D4AC5AEE}" dt="2022-07-10T01:59:53.500" v="7180" actId="478"/>
          <ac:spMkLst>
            <pc:docMk/>
            <pc:sldMk cId="1411306591" sldId="272"/>
            <ac:spMk id="83" creationId="{EEB5C191-5A41-4FBA-BAFD-D0C6FA06BE77}"/>
          </ac:spMkLst>
        </pc:spChg>
        <pc:spChg chg="add mod">
          <ac:chgData name="Annie Gilmore Bryant" userId="f7d795f2-1209-4b52-90c4-738122001f90" providerId="ADAL" clId="{72E5A1B4-9F07-4DD0-8512-E3D7D4AC5AEE}" dt="2022-07-10T06:23:47.961" v="9278" actId="1037"/>
          <ac:spMkLst>
            <pc:docMk/>
            <pc:sldMk cId="1411306591" sldId="272"/>
            <ac:spMk id="85" creationId="{D1ADBCA0-989F-4D83-9FA4-EB835FB30D53}"/>
          </ac:spMkLst>
        </pc:spChg>
        <pc:spChg chg="del mod">
          <ac:chgData name="Annie Gilmore Bryant" userId="f7d795f2-1209-4b52-90c4-738122001f90" providerId="ADAL" clId="{72E5A1B4-9F07-4DD0-8512-E3D7D4AC5AEE}" dt="2022-07-10T01:57:16.097" v="7142" actId="478"/>
          <ac:spMkLst>
            <pc:docMk/>
            <pc:sldMk cId="1411306591" sldId="272"/>
            <ac:spMk id="88" creationId="{86685F2D-0A9D-48CA-9794-1FA6A171C473}"/>
          </ac:spMkLst>
        </pc:spChg>
        <pc:spChg chg="add mod">
          <ac:chgData name="Annie Gilmore Bryant" userId="f7d795f2-1209-4b52-90c4-738122001f90" providerId="ADAL" clId="{72E5A1B4-9F07-4DD0-8512-E3D7D4AC5AEE}" dt="2022-07-10T07:04:22.898" v="9553" actId="1036"/>
          <ac:spMkLst>
            <pc:docMk/>
            <pc:sldMk cId="1411306591" sldId="272"/>
            <ac:spMk id="89" creationId="{F12E9481-9317-413D-9345-4FD8BDF9775B}"/>
          </ac:spMkLst>
        </pc:spChg>
        <pc:spChg chg="add del mod">
          <ac:chgData name="Annie Gilmore Bryant" userId="f7d795f2-1209-4b52-90c4-738122001f90" providerId="ADAL" clId="{72E5A1B4-9F07-4DD0-8512-E3D7D4AC5AEE}" dt="2022-07-10T02:00:10.055" v="7193" actId="478"/>
          <ac:spMkLst>
            <pc:docMk/>
            <pc:sldMk cId="1411306591" sldId="272"/>
            <ac:spMk id="90" creationId="{32427B3C-E56F-4E35-89D5-7BE884019235}"/>
          </ac:spMkLst>
        </pc:spChg>
        <pc:spChg chg="add del mod">
          <ac:chgData name="Annie Gilmore Bryant" userId="f7d795f2-1209-4b52-90c4-738122001f90" providerId="ADAL" clId="{72E5A1B4-9F07-4DD0-8512-E3D7D4AC5AEE}" dt="2022-07-10T02:00:28.260" v="7203" actId="478"/>
          <ac:spMkLst>
            <pc:docMk/>
            <pc:sldMk cId="1411306591" sldId="272"/>
            <ac:spMk id="91" creationId="{DCDAD31B-37E3-4475-855D-ABF6E4F7BA3C}"/>
          </ac:spMkLst>
        </pc:spChg>
        <pc:spChg chg="del">
          <ac:chgData name="Annie Gilmore Bryant" userId="f7d795f2-1209-4b52-90c4-738122001f90" providerId="ADAL" clId="{72E5A1B4-9F07-4DD0-8512-E3D7D4AC5AEE}" dt="2022-07-10T01:57:20.916" v="7145" actId="478"/>
          <ac:spMkLst>
            <pc:docMk/>
            <pc:sldMk cId="1411306591" sldId="272"/>
            <ac:spMk id="92" creationId="{50C68C4B-D16B-430A-A416-A64E967BB884}"/>
          </ac:spMkLst>
        </pc:spChg>
        <pc:spChg chg="add mod">
          <ac:chgData name="Annie Gilmore Bryant" userId="f7d795f2-1209-4b52-90c4-738122001f90" providerId="ADAL" clId="{72E5A1B4-9F07-4DD0-8512-E3D7D4AC5AEE}" dt="2022-07-10T02:38:30.484" v="7296" actId="1035"/>
          <ac:spMkLst>
            <pc:docMk/>
            <pc:sldMk cId="1411306591" sldId="272"/>
            <ac:spMk id="94" creationId="{2BBE31F5-7893-44EC-8364-0245983C934E}"/>
          </ac:spMkLst>
        </pc:spChg>
        <pc:spChg chg="add mod">
          <ac:chgData name="Annie Gilmore Bryant" userId="f7d795f2-1209-4b52-90c4-738122001f90" providerId="ADAL" clId="{72E5A1B4-9F07-4DD0-8512-E3D7D4AC5AEE}" dt="2022-07-10T07:04:17.572" v="9543" actId="1036"/>
          <ac:spMkLst>
            <pc:docMk/>
            <pc:sldMk cId="1411306591" sldId="272"/>
            <ac:spMk id="97" creationId="{AE1BBB19-5D02-427E-A829-40515EF5CEB4}"/>
          </ac:spMkLst>
        </pc:spChg>
        <pc:spChg chg="add mod">
          <ac:chgData name="Annie Gilmore Bryant" userId="f7d795f2-1209-4b52-90c4-738122001f90" providerId="ADAL" clId="{72E5A1B4-9F07-4DD0-8512-E3D7D4AC5AEE}" dt="2022-07-10T07:04:17.572" v="9543" actId="1036"/>
          <ac:spMkLst>
            <pc:docMk/>
            <pc:sldMk cId="1411306591" sldId="272"/>
            <ac:spMk id="98" creationId="{281B566D-9DE9-443B-8D96-6C08667BED67}"/>
          </ac:spMkLst>
        </pc:spChg>
        <pc:spChg chg="add mod">
          <ac:chgData name="Annie Gilmore Bryant" userId="f7d795f2-1209-4b52-90c4-738122001f90" providerId="ADAL" clId="{72E5A1B4-9F07-4DD0-8512-E3D7D4AC5AEE}" dt="2022-07-10T07:04:17.572" v="9543" actId="1036"/>
          <ac:spMkLst>
            <pc:docMk/>
            <pc:sldMk cId="1411306591" sldId="272"/>
            <ac:spMk id="99" creationId="{080C7D63-3A12-4FDB-B3A0-369DA3D4E251}"/>
          </ac:spMkLst>
        </pc:spChg>
        <pc:spChg chg="add mod">
          <ac:chgData name="Annie Gilmore Bryant" userId="f7d795f2-1209-4b52-90c4-738122001f90" providerId="ADAL" clId="{72E5A1B4-9F07-4DD0-8512-E3D7D4AC5AEE}" dt="2022-07-10T07:04:17.572" v="9543" actId="1036"/>
          <ac:spMkLst>
            <pc:docMk/>
            <pc:sldMk cId="1411306591" sldId="272"/>
            <ac:spMk id="101" creationId="{24237901-CAFF-48FB-9E19-9F9D4166DE3A}"/>
          </ac:spMkLst>
        </pc:spChg>
        <pc:grpChg chg="add mod">
          <ac:chgData name="Annie Gilmore Bryant" userId="f7d795f2-1209-4b52-90c4-738122001f90" providerId="ADAL" clId="{72E5A1B4-9F07-4DD0-8512-E3D7D4AC5AEE}" dt="2022-07-10T07:04:17.572" v="9543" actId="1036"/>
          <ac:grpSpMkLst>
            <pc:docMk/>
            <pc:sldMk cId="1411306591" sldId="272"/>
            <ac:grpSpMk id="3" creationId="{593BDD59-112E-4EC7-8F5A-7E84BCD4E766}"/>
          </ac:grpSpMkLst>
        </pc:grpChg>
        <pc:grpChg chg="add mod">
          <ac:chgData name="Annie Gilmore Bryant" userId="f7d795f2-1209-4b52-90c4-738122001f90" providerId="ADAL" clId="{72E5A1B4-9F07-4DD0-8512-E3D7D4AC5AEE}" dt="2022-07-10T07:04:17.572" v="9543" actId="1036"/>
          <ac:grpSpMkLst>
            <pc:docMk/>
            <pc:sldMk cId="1411306591" sldId="272"/>
            <ac:grpSpMk id="7" creationId="{A471F3DD-2C47-4003-9975-8D8A11663D1F}"/>
          </ac:grpSpMkLst>
        </pc:grpChg>
        <pc:grpChg chg="add mod">
          <ac:chgData name="Annie Gilmore Bryant" userId="f7d795f2-1209-4b52-90c4-738122001f90" providerId="ADAL" clId="{72E5A1B4-9F07-4DD0-8512-E3D7D4AC5AEE}" dt="2022-07-10T07:04:22.898" v="9553" actId="1036"/>
          <ac:grpSpMkLst>
            <pc:docMk/>
            <pc:sldMk cId="1411306591" sldId="272"/>
            <ac:grpSpMk id="8" creationId="{B1BE16CD-65AD-4268-B962-4DBC9206E6E7}"/>
          </ac:grpSpMkLst>
        </pc:grpChg>
        <pc:grpChg chg="add del mod">
          <ac:chgData name="Annie Gilmore Bryant" userId="f7d795f2-1209-4b52-90c4-738122001f90" providerId="ADAL" clId="{72E5A1B4-9F07-4DD0-8512-E3D7D4AC5AEE}" dt="2022-07-10T06:23:39.868" v="9256" actId="478"/>
          <ac:grpSpMkLst>
            <pc:docMk/>
            <pc:sldMk cId="1411306591" sldId="272"/>
            <ac:grpSpMk id="9" creationId="{5B112B23-8171-4772-A197-CC534262B376}"/>
          </ac:grpSpMkLst>
        </pc:grpChg>
        <pc:grpChg chg="add mod ord">
          <ac:chgData name="Annie Gilmore Bryant" userId="f7d795f2-1209-4b52-90c4-738122001f90" providerId="ADAL" clId="{72E5A1B4-9F07-4DD0-8512-E3D7D4AC5AEE}" dt="2022-07-10T06:22:32.917" v="9251" actId="14826"/>
          <ac:grpSpMkLst>
            <pc:docMk/>
            <pc:sldMk cId="1411306591" sldId="272"/>
            <ac:grpSpMk id="38" creationId="{45D3B530-E470-4004-A89B-0250C375B21F}"/>
          </ac:grpSpMkLst>
        </pc:grpChg>
        <pc:grpChg chg="del">
          <ac:chgData name="Annie Gilmore Bryant" userId="f7d795f2-1209-4b52-90c4-738122001f90" providerId="ADAL" clId="{72E5A1B4-9F07-4DD0-8512-E3D7D4AC5AEE}" dt="2022-07-10T01:56:47.553" v="7137" actId="478"/>
          <ac:grpSpMkLst>
            <pc:docMk/>
            <pc:sldMk cId="1411306591" sldId="272"/>
            <ac:grpSpMk id="47" creationId="{93EB6CE6-F1EE-4252-8D40-3590FF6676AA}"/>
          </ac:grpSpMkLst>
        </pc:grpChg>
        <pc:grpChg chg="del">
          <ac:chgData name="Annie Gilmore Bryant" userId="f7d795f2-1209-4b52-90c4-738122001f90" providerId="ADAL" clId="{72E5A1B4-9F07-4DD0-8512-E3D7D4AC5AEE}" dt="2022-07-10T01:57:56.631" v="7152" actId="478"/>
          <ac:grpSpMkLst>
            <pc:docMk/>
            <pc:sldMk cId="1411306591" sldId="272"/>
            <ac:grpSpMk id="50" creationId="{4AE0430C-2C40-482F-BDDD-AD7A26CD9FB6}"/>
          </ac:grpSpMkLst>
        </pc:grpChg>
        <pc:graphicFrameChg chg="add mod ord">
          <ac:chgData name="Annie Gilmore Bryant" userId="f7d795f2-1209-4b52-90c4-738122001f90" providerId="ADAL" clId="{72E5A1B4-9F07-4DD0-8512-E3D7D4AC5AEE}" dt="2022-07-10T01:57:11.512" v="7140" actId="167"/>
          <ac:graphicFrameMkLst>
            <pc:docMk/>
            <pc:sldMk cId="1411306591" sldId="272"/>
            <ac:graphicFrameMk id="69" creationId="{422C53D8-0449-4D3F-AFD6-95F19D08C39C}"/>
          </ac:graphicFrameMkLst>
        </pc:graphicFrameChg>
        <pc:graphicFrameChg chg="del">
          <ac:chgData name="Annie Gilmore Bryant" userId="f7d795f2-1209-4b52-90c4-738122001f90" providerId="ADAL" clId="{72E5A1B4-9F07-4DD0-8512-E3D7D4AC5AEE}" dt="2022-07-10T01:57:28.963" v="7149" actId="478"/>
          <ac:graphicFrameMkLst>
            <pc:docMk/>
            <pc:sldMk cId="1411306591" sldId="272"/>
            <ac:graphicFrameMk id="76" creationId="{531D5798-28AF-4EA7-A267-7460D3D56712}"/>
          </ac:graphicFrameMkLst>
        </pc:graphicFrameChg>
        <pc:picChg chg="mod">
          <ac:chgData name="Annie Gilmore Bryant" userId="f7d795f2-1209-4b52-90c4-738122001f90" providerId="ADAL" clId="{72E5A1B4-9F07-4DD0-8512-E3D7D4AC5AEE}" dt="2022-07-10T06:23:33.959" v="9254" actId="14826"/>
          <ac:picMkLst>
            <pc:docMk/>
            <pc:sldMk cId="1411306591" sldId="272"/>
            <ac:picMk id="4" creationId="{7150BEC4-BADB-4B9F-99E1-0158AAF9021B}"/>
          </ac:picMkLst>
        </pc:picChg>
        <pc:picChg chg="mod">
          <ac:chgData name="Annie Gilmore Bryant" userId="f7d795f2-1209-4b52-90c4-738122001f90" providerId="ADAL" clId="{72E5A1B4-9F07-4DD0-8512-E3D7D4AC5AEE}" dt="2022-07-10T06:22:32.917" v="9251" actId="14826"/>
          <ac:picMkLst>
            <pc:docMk/>
            <pc:sldMk cId="1411306591" sldId="272"/>
            <ac:picMk id="39" creationId="{071F4834-8BC6-4C13-A546-FEAA17D4E001}"/>
          </ac:picMkLst>
        </pc:picChg>
        <pc:picChg chg="add mod">
          <ac:chgData name="Annie Gilmore Bryant" userId="f7d795f2-1209-4b52-90c4-738122001f90" providerId="ADAL" clId="{72E5A1B4-9F07-4DD0-8512-E3D7D4AC5AEE}" dt="2022-07-10T07:04:22.898" v="9553" actId="1036"/>
          <ac:picMkLst>
            <pc:docMk/>
            <pc:sldMk cId="1411306591" sldId="272"/>
            <ac:picMk id="86" creationId="{F2F548C8-04FB-4E24-8126-B823E43BE4F0}"/>
          </ac:picMkLst>
        </pc:picChg>
        <pc:picChg chg="add mod">
          <ac:chgData name="Annie Gilmore Bryant" userId="f7d795f2-1209-4b52-90c4-738122001f90" providerId="ADAL" clId="{72E5A1B4-9F07-4DD0-8512-E3D7D4AC5AEE}" dt="2022-07-10T02:38:30.484" v="7296" actId="1035"/>
          <ac:picMkLst>
            <pc:docMk/>
            <pc:sldMk cId="1411306591" sldId="272"/>
            <ac:picMk id="93" creationId="{DDA1C42B-37B0-4BFC-8684-6866DB9895F7}"/>
          </ac:picMkLst>
        </pc:picChg>
        <pc:picChg chg="add mod">
          <ac:chgData name="Annie Gilmore Bryant" userId="f7d795f2-1209-4b52-90c4-738122001f90" providerId="ADAL" clId="{72E5A1B4-9F07-4DD0-8512-E3D7D4AC5AEE}" dt="2022-07-10T07:04:17.572" v="9543" actId="1036"/>
          <ac:picMkLst>
            <pc:docMk/>
            <pc:sldMk cId="1411306591" sldId="272"/>
            <ac:picMk id="95" creationId="{F1B9769D-A9AB-456D-A569-DB81B3BA5921}"/>
          </ac:picMkLst>
        </pc:picChg>
        <pc:picChg chg="add mod">
          <ac:chgData name="Annie Gilmore Bryant" userId="f7d795f2-1209-4b52-90c4-738122001f90" providerId="ADAL" clId="{72E5A1B4-9F07-4DD0-8512-E3D7D4AC5AEE}" dt="2022-07-10T07:04:17.572" v="9543" actId="1036"/>
          <ac:picMkLst>
            <pc:docMk/>
            <pc:sldMk cId="1411306591" sldId="272"/>
            <ac:picMk id="96" creationId="{8DB2AF56-D3D8-4D91-AED4-5F4D2F793DD2}"/>
          </ac:picMkLst>
        </pc:picChg>
        <pc:cxnChg chg="mod">
          <ac:chgData name="Annie Gilmore Bryant" userId="f7d795f2-1209-4b52-90c4-738122001f90" providerId="ADAL" clId="{72E5A1B4-9F07-4DD0-8512-E3D7D4AC5AEE}" dt="2022-07-10T06:22:32.917" v="9251" actId="14826"/>
          <ac:cxnSpMkLst>
            <pc:docMk/>
            <pc:sldMk cId="1411306591" sldId="272"/>
            <ac:cxnSpMk id="41" creationId="{3E3C9F07-7D8F-4408-A3A3-F8D3B13119CB}"/>
          </ac:cxnSpMkLst>
        </pc:cxnChg>
        <pc:cxnChg chg="add mod ord">
          <ac:chgData name="Annie Gilmore Bryant" userId="f7d795f2-1209-4b52-90c4-738122001f90" providerId="ADAL" clId="{72E5A1B4-9F07-4DD0-8512-E3D7D4AC5AEE}" dt="2022-07-10T01:57:11.512" v="7140" actId="167"/>
          <ac:cxnSpMkLst>
            <pc:docMk/>
            <pc:sldMk cId="1411306591" sldId="272"/>
            <ac:cxnSpMk id="74" creationId="{B07048B0-7FBA-4A88-A230-E148AD8E6449}"/>
          </ac:cxnSpMkLst>
        </pc:cxnChg>
        <pc:cxnChg chg="add mod ord">
          <ac:chgData name="Annie Gilmore Bryant" userId="f7d795f2-1209-4b52-90c4-738122001f90" providerId="ADAL" clId="{72E5A1B4-9F07-4DD0-8512-E3D7D4AC5AEE}" dt="2022-07-10T01:57:11.512" v="7140" actId="167"/>
          <ac:cxnSpMkLst>
            <pc:docMk/>
            <pc:sldMk cId="1411306591" sldId="272"/>
            <ac:cxnSpMk id="79" creationId="{FB2C78AC-974A-43D4-B463-139A91C6624D}"/>
          </ac:cxnSpMkLst>
        </pc:cxnChg>
        <pc:cxnChg chg="del">
          <ac:chgData name="Annie Gilmore Bryant" userId="f7d795f2-1209-4b52-90c4-738122001f90" providerId="ADAL" clId="{72E5A1B4-9F07-4DD0-8512-E3D7D4AC5AEE}" dt="2022-07-10T01:57:19.842" v="7144" actId="478"/>
          <ac:cxnSpMkLst>
            <pc:docMk/>
            <pc:sldMk cId="1411306591" sldId="272"/>
            <ac:cxnSpMk id="84" creationId="{F9D5A942-C268-4403-BB9B-6BECBD69F21F}"/>
          </ac:cxnSpMkLst>
        </pc:cxnChg>
        <pc:cxnChg chg="del">
          <ac:chgData name="Annie Gilmore Bryant" userId="f7d795f2-1209-4b52-90c4-738122001f90" providerId="ADAL" clId="{72E5A1B4-9F07-4DD0-8512-E3D7D4AC5AEE}" dt="2022-07-10T01:57:17.800" v="7143" actId="478"/>
          <ac:cxnSpMkLst>
            <pc:docMk/>
            <pc:sldMk cId="1411306591" sldId="272"/>
            <ac:cxnSpMk id="87" creationId="{ADC30A8F-5DA1-477C-B8BE-3E109518174D}"/>
          </ac:cxnSpMkLst>
        </pc:cxnChg>
        <pc:cxnChg chg="add mod">
          <ac:chgData name="Annie Gilmore Bryant" userId="f7d795f2-1209-4b52-90c4-738122001f90" providerId="ADAL" clId="{72E5A1B4-9F07-4DD0-8512-E3D7D4AC5AEE}" dt="2022-07-10T07:04:17.572" v="9543" actId="1036"/>
          <ac:cxnSpMkLst>
            <pc:docMk/>
            <pc:sldMk cId="1411306591" sldId="272"/>
            <ac:cxnSpMk id="100" creationId="{C594F9E5-5AAC-4E95-AD79-4163585C893C}"/>
          </ac:cxnSpMkLst>
        </pc:cxnChg>
      </pc:sldChg>
      <pc:sldChg chg="addSp delSp modSp add mod">
        <pc:chgData name="Annie Gilmore Bryant" userId="f7d795f2-1209-4b52-90c4-738122001f90" providerId="ADAL" clId="{72E5A1B4-9F07-4DD0-8512-E3D7D4AC5AEE}" dt="2022-07-10T06:42:33.944" v="9450" actId="1076"/>
        <pc:sldMkLst>
          <pc:docMk/>
          <pc:sldMk cId="2642191891" sldId="273"/>
        </pc:sldMkLst>
        <pc:spChg chg="mod">
          <ac:chgData name="Annie Gilmore Bryant" userId="f7d795f2-1209-4b52-90c4-738122001f90" providerId="ADAL" clId="{72E5A1B4-9F07-4DD0-8512-E3D7D4AC5AEE}" dt="2022-07-10T02:49:16.134" v="7502" actId="20577"/>
          <ac:spMkLst>
            <pc:docMk/>
            <pc:sldMk cId="2642191891" sldId="273"/>
            <ac:spMk id="2" creationId="{8B3F99BC-6D8D-49ED-9C4E-C9797E9AD72D}"/>
          </ac:spMkLst>
        </pc:spChg>
        <pc:spChg chg="mod">
          <ac:chgData name="Annie Gilmore Bryant" userId="f7d795f2-1209-4b52-90c4-738122001f90" providerId="ADAL" clId="{72E5A1B4-9F07-4DD0-8512-E3D7D4AC5AEE}" dt="2022-07-10T06:40:40.454" v="9443" actId="1076"/>
          <ac:spMkLst>
            <pc:docMk/>
            <pc:sldMk cId="2642191891" sldId="273"/>
            <ac:spMk id="7" creationId="{F0143365-E289-4BAD-9B0C-8FB5CA50018B}"/>
          </ac:spMkLst>
        </pc:spChg>
        <pc:spChg chg="mod">
          <ac:chgData name="Annie Gilmore Bryant" userId="f7d795f2-1209-4b52-90c4-738122001f90" providerId="ADAL" clId="{72E5A1B4-9F07-4DD0-8512-E3D7D4AC5AEE}" dt="2022-07-10T06:40:40.454" v="9443" actId="1076"/>
          <ac:spMkLst>
            <pc:docMk/>
            <pc:sldMk cId="2642191891" sldId="273"/>
            <ac:spMk id="8" creationId="{DBD03FB7-E3E0-47A8-BDF7-4E98F85F1574}"/>
          </ac:spMkLst>
        </pc:spChg>
        <pc:spChg chg="mod">
          <ac:chgData name="Annie Gilmore Bryant" userId="f7d795f2-1209-4b52-90c4-738122001f90" providerId="ADAL" clId="{72E5A1B4-9F07-4DD0-8512-E3D7D4AC5AEE}" dt="2022-07-10T06:40:40.454" v="9443" actId="1076"/>
          <ac:spMkLst>
            <pc:docMk/>
            <pc:sldMk cId="2642191891" sldId="273"/>
            <ac:spMk id="12" creationId="{79536325-CA88-4753-B11C-6A7EB7EBC692}"/>
          </ac:spMkLst>
        </pc:spChg>
        <pc:spChg chg="mod">
          <ac:chgData name="Annie Gilmore Bryant" userId="f7d795f2-1209-4b52-90c4-738122001f90" providerId="ADAL" clId="{72E5A1B4-9F07-4DD0-8512-E3D7D4AC5AEE}" dt="2022-07-10T06:40:40.454" v="9443" actId="1076"/>
          <ac:spMkLst>
            <pc:docMk/>
            <pc:sldMk cId="2642191891" sldId="273"/>
            <ac:spMk id="14" creationId="{76CBADA6-CACB-4653-81DD-6A7FC63AB74C}"/>
          </ac:spMkLst>
        </pc:spChg>
        <pc:spChg chg="mod">
          <ac:chgData name="Annie Gilmore Bryant" userId="f7d795f2-1209-4b52-90c4-738122001f90" providerId="ADAL" clId="{72E5A1B4-9F07-4DD0-8512-E3D7D4AC5AEE}" dt="2022-07-10T06:40:40.454" v="9443" actId="1076"/>
          <ac:spMkLst>
            <pc:docMk/>
            <pc:sldMk cId="2642191891" sldId="273"/>
            <ac:spMk id="15" creationId="{629CA9AA-5A15-4EE3-9504-7F08E0BD427A}"/>
          </ac:spMkLst>
        </pc:spChg>
        <pc:spChg chg="mod">
          <ac:chgData name="Annie Gilmore Bryant" userId="f7d795f2-1209-4b52-90c4-738122001f90" providerId="ADAL" clId="{72E5A1B4-9F07-4DD0-8512-E3D7D4AC5AEE}" dt="2022-07-10T06:40:40.454" v="9443" actId="1076"/>
          <ac:spMkLst>
            <pc:docMk/>
            <pc:sldMk cId="2642191891" sldId="273"/>
            <ac:spMk id="16" creationId="{9216BDB9-3066-4953-AAAE-D25274660F98}"/>
          </ac:spMkLst>
        </pc:spChg>
        <pc:spChg chg="mod">
          <ac:chgData name="Annie Gilmore Bryant" userId="f7d795f2-1209-4b52-90c4-738122001f90" providerId="ADAL" clId="{72E5A1B4-9F07-4DD0-8512-E3D7D4AC5AEE}" dt="2022-07-10T06:40:40.454" v="9443" actId="1076"/>
          <ac:spMkLst>
            <pc:docMk/>
            <pc:sldMk cId="2642191891" sldId="273"/>
            <ac:spMk id="19" creationId="{B25EEBAA-F759-48AA-9E10-082BEF000F34}"/>
          </ac:spMkLst>
        </pc:spChg>
        <pc:spChg chg="mod">
          <ac:chgData name="Annie Gilmore Bryant" userId="f7d795f2-1209-4b52-90c4-738122001f90" providerId="ADAL" clId="{72E5A1B4-9F07-4DD0-8512-E3D7D4AC5AEE}" dt="2022-07-10T06:40:40.454" v="9443" actId="1076"/>
          <ac:spMkLst>
            <pc:docMk/>
            <pc:sldMk cId="2642191891" sldId="273"/>
            <ac:spMk id="20" creationId="{A5532296-A7C3-4EB9-B3CF-D606C80AEA84}"/>
          </ac:spMkLst>
        </pc:spChg>
        <pc:spChg chg="add mod">
          <ac:chgData name="Annie Gilmore Bryant" userId="f7d795f2-1209-4b52-90c4-738122001f90" providerId="ADAL" clId="{72E5A1B4-9F07-4DD0-8512-E3D7D4AC5AEE}" dt="2022-07-10T06:40:40.454" v="9443" actId="1076"/>
          <ac:spMkLst>
            <pc:docMk/>
            <pc:sldMk cId="2642191891" sldId="273"/>
            <ac:spMk id="26" creationId="{F03C8CE8-24A4-47C1-8CDC-3D9DBE32C4C6}"/>
          </ac:spMkLst>
        </pc:spChg>
        <pc:spChg chg="add mod">
          <ac:chgData name="Annie Gilmore Bryant" userId="f7d795f2-1209-4b52-90c4-738122001f90" providerId="ADAL" clId="{72E5A1B4-9F07-4DD0-8512-E3D7D4AC5AEE}" dt="2022-07-10T06:40:40.454" v="9443" actId="1076"/>
          <ac:spMkLst>
            <pc:docMk/>
            <pc:sldMk cId="2642191891" sldId="273"/>
            <ac:spMk id="28" creationId="{3B5A6CFE-EA9B-40EA-B879-5F00EFB9A74B}"/>
          </ac:spMkLst>
        </pc:spChg>
        <pc:spChg chg="add mod">
          <ac:chgData name="Annie Gilmore Bryant" userId="f7d795f2-1209-4b52-90c4-738122001f90" providerId="ADAL" clId="{72E5A1B4-9F07-4DD0-8512-E3D7D4AC5AEE}" dt="2022-07-10T06:40:40.454" v="9443" actId="1076"/>
          <ac:spMkLst>
            <pc:docMk/>
            <pc:sldMk cId="2642191891" sldId="273"/>
            <ac:spMk id="29" creationId="{FA4A0712-C1B0-4090-94BF-148A54975259}"/>
          </ac:spMkLst>
        </pc:spChg>
        <pc:spChg chg="add mod">
          <ac:chgData name="Annie Gilmore Bryant" userId="f7d795f2-1209-4b52-90c4-738122001f90" providerId="ADAL" clId="{72E5A1B4-9F07-4DD0-8512-E3D7D4AC5AEE}" dt="2022-07-10T06:40:40.454" v="9443" actId="1076"/>
          <ac:spMkLst>
            <pc:docMk/>
            <pc:sldMk cId="2642191891" sldId="273"/>
            <ac:spMk id="30" creationId="{3604ED3E-6985-4C08-94CC-290DC525604E}"/>
          </ac:spMkLst>
        </pc:spChg>
        <pc:spChg chg="add mod">
          <ac:chgData name="Annie Gilmore Bryant" userId="f7d795f2-1209-4b52-90c4-738122001f90" providerId="ADAL" clId="{72E5A1B4-9F07-4DD0-8512-E3D7D4AC5AEE}" dt="2022-07-10T06:40:40.454" v="9443" actId="1076"/>
          <ac:spMkLst>
            <pc:docMk/>
            <pc:sldMk cId="2642191891" sldId="273"/>
            <ac:spMk id="31" creationId="{7DE5CA77-7743-4A42-8F03-F2CBD2F25C29}"/>
          </ac:spMkLst>
        </pc:spChg>
        <pc:spChg chg="add mod">
          <ac:chgData name="Annie Gilmore Bryant" userId="f7d795f2-1209-4b52-90c4-738122001f90" providerId="ADAL" clId="{72E5A1B4-9F07-4DD0-8512-E3D7D4AC5AEE}" dt="2022-07-10T06:40:40.454" v="9443" actId="1076"/>
          <ac:spMkLst>
            <pc:docMk/>
            <pc:sldMk cId="2642191891" sldId="273"/>
            <ac:spMk id="32" creationId="{D54FF3C3-CCC0-4737-ACFE-D5DD72B48B9A}"/>
          </ac:spMkLst>
        </pc:spChg>
        <pc:spChg chg="add mod">
          <ac:chgData name="Annie Gilmore Bryant" userId="f7d795f2-1209-4b52-90c4-738122001f90" providerId="ADAL" clId="{72E5A1B4-9F07-4DD0-8512-E3D7D4AC5AEE}" dt="2022-07-10T06:40:40.454" v="9443" actId="1076"/>
          <ac:spMkLst>
            <pc:docMk/>
            <pc:sldMk cId="2642191891" sldId="273"/>
            <ac:spMk id="33" creationId="{1CC23A1B-C8E9-4C78-AE70-2BD4BFDD5578}"/>
          </ac:spMkLst>
        </pc:spChg>
        <pc:spChg chg="add mod">
          <ac:chgData name="Annie Gilmore Bryant" userId="f7d795f2-1209-4b52-90c4-738122001f90" providerId="ADAL" clId="{72E5A1B4-9F07-4DD0-8512-E3D7D4AC5AEE}" dt="2022-07-10T06:40:40.454" v="9443" actId="1076"/>
          <ac:spMkLst>
            <pc:docMk/>
            <pc:sldMk cId="2642191891" sldId="273"/>
            <ac:spMk id="35" creationId="{9A612177-B10C-4C70-8413-77EA91BCFCF2}"/>
          </ac:spMkLst>
        </pc:spChg>
        <pc:spChg chg="add mod">
          <ac:chgData name="Annie Gilmore Bryant" userId="f7d795f2-1209-4b52-90c4-738122001f90" providerId="ADAL" clId="{72E5A1B4-9F07-4DD0-8512-E3D7D4AC5AEE}" dt="2022-07-10T06:40:40.454" v="9443" actId="1076"/>
          <ac:spMkLst>
            <pc:docMk/>
            <pc:sldMk cId="2642191891" sldId="273"/>
            <ac:spMk id="37" creationId="{DD1598FA-C55A-4DA2-9CA2-C3883AC5FF59}"/>
          </ac:spMkLst>
        </pc:spChg>
        <pc:spChg chg="add mod">
          <ac:chgData name="Annie Gilmore Bryant" userId="f7d795f2-1209-4b52-90c4-738122001f90" providerId="ADAL" clId="{72E5A1B4-9F07-4DD0-8512-E3D7D4AC5AEE}" dt="2022-07-10T06:40:40.454" v="9443" actId="1076"/>
          <ac:spMkLst>
            <pc:docMk/>
            <pc:sldMk cId="2642191891" sldId="273"/>
            <ac:spMk id="38" creationId="{030AB816-9028-4F36-AF7D-393B54D21980}"/>
          </ac:spMkLst>
        </pc:spChg>
        <pc:spChg chg="add mod">
          <ac:chgData name="Annie Gilmore Bryant" userId="f7d795f2-1209-4b52-90c4-738122001f90" providerId="ADAL" clId="{72E5A1B4-9F07-4DD0-8512-E3D7D4AC5AEE}" dt="2022-07-10T06:40:40.454" v="9443" actId="1076"/>
          <ac:spMkLst>
            <pc:docMk/>
            <pc:sldMk cId="2642191891" sldId="273"/>
            <ac:spMk id="39" creationId="{E3B08BBC-F69C-46EB-AEC5-34286DD81C88}"/>
          </ac:spMkLst>
        </pc:spChg>
        <pc:spChg chg="add mod">
          <ac:chgData name="Annie Gilmore Bryant" userId="f7d795f2-1209-4b52-90c4-738122001f90" providerId="ADAL" clId="{72E5A1B4-9F07-4DD0-8512-E3D7D4AC5AEE}" dt="2022-07-10T06:40:40.454" v="9443" actId="1076"/>
          <ac:spMkLst>
            <pc:docMk/>
            <pc:sldMk cId="2642191891" sldId="273"/>
            <ac:spMk id="40" creationId="{440E265A-CEEE-4E5A-8D77-0BA8AAA68CC3}"/>
          </ac:spMkLst>
        </pc:spChg>
        <pc:grpChg chg="del">
          <ac:chgData name="Annie Gilmore Bryant" userId="f7d795f2-1209-4b52-90c4-738122001f90" providerId="ADAL" clId="{72E5A1B4-9F07-4DD0-8512-E3D7D4AC5AEE}" dt="2022-07-10T02:48:55.974" v="7365" actId="478"/>
          <ac:grpSpMkLst>
            <pc:docMk/>
            <pc:sldMk cId="2642191891" sldId="273"/>
            <ac:grpSpMk id="21" creationId="{F69A6025-6CC6-4515-94BC-9E205790EBC9}"/>
          </ac:grpSpMkLst>
        </pc:grpChg>
        <pc:graphicFrameChg chg="mod">
          <ac:chgData name="Annie Gilmore Bryant" userId="f7d795f2-1209-4b52-90c4-738122001f90" providerId="ADAL" clId="{72E5A1B4-9F07-4DD0-8512-E3D7D4AC5AEE}" dt="2022-07-10T06:40:40.454" v="9443" actId="1076"/>
          <ac:graphicFrameMkLst>
            <pc:docMk/>
            <pc:sldMk cId="2642191891" sldId="273"/>
            <ac:graphicFrameMk id="13" creationId="{14E5B878-D610-46C8-B7EE-B34D7234A131}"/>
          </ac:graphicFrameMkLst>
        </pc:graphicFrameChg>
        <pc:graphicFrameChg chg="add mod">
          <ac:chgData name="Annie Gilmore Bryant" userId="f7d795f2-1209-4b52-90c4-738122001f90" providerId="ADAL" clId="{72E5A1B4-9F07-4DD0-8512-E3D7D4AC5AEE}" dt="2022-07-10T06:40:40.454" v="9443" actId="1076"/>
          <ac:graphicFrameMkLst>
            <pc:docMk/>
            <pc:sldMk cId="2642191891" sldId="273"/>
            <ac:graphicFrameMk id="25" creationId="{4EFFC076-362B-4F6A-BA52-7ACEF08CFA3E}"/>
          </ac:graphicFrameMkLst>
        </pc:graphicFrameChg>
        <pc:graphicFrameChg chg="add mod">
          <ac:chgData name="Annie Gilmore Bryant" userId="f7d795f2-1209-4b52-90c4-738122001f90" providerId="ADAL" clId="{72E5A1B4-9F07-4DD0-8512-E3D7D4AC5AEE}" dt="2022-07-10T06:40:40.454" v="9443" actId="1076"/>
          <ac:graphicFrameMkLst>
            <pc:docMk/>
            <pc:sldMk cId="2642191891" sldId="273"/>
            <ac:graphicFrameMk id="27" creationId="{65373101-0B0B-4A00-B660-776B115F0790}"/>
          </ac:graphicFrameMkLst>
        </pc:graphicFrameChg>
        <pc:picChg chg="del">
          <ac:chgData name="Annie Gilmore Bryant" userId="f7d795f2-1209-4b52-90c4-738122001f90" providerId="ADAL" clId="{72E5A1B4-9F07-4DD0-8512-E3D7D4AC5AEE}" dt="2022-07-10T02:48:55.974" v="7365" actId="478"/>
          <ac:picMkLst>
            <pc:docMk/>
            <pc:sldMk cId="2642191891" sldId="273"/>
            <ac:picMk id="6" creationId="{B70C3DDC-C176-4631-9740-EC14FA5F9E83}"/>
          </ac:picMkLst>
        </pc:picChg>
        <pc:picChg chg="mod">
          <ac:chgData name="Annie Gilmore Bryant" userId="f7d795f2-1209-4b52-90c4-738122001f90" providerId="ADAL" clId="{72E5A1B4-9F07-4DD0-8512-E3D7D4AC5AEE}" dt="2022-07-10T06:42:33.944" v="9450" actId="1076"/>
          <ac:picMkLst>
            <pc:docMk/>
            <pc:sldMk cId="2642191891" sldId="273"/>
            <ac:picMk id="10" creationId="{45CC0D37-D4ED-4B8E-BE18-156735B75B54}"/>
          </ac:picMkLst>
        </pc:picChg>
        <pc:picChg chg="mod">
          <ac:chgData name="Annie Gilmore Bryant" userId="f7d795f2-1209-4b52-90c4-738122001f90" providerId="ADAL" clId="{72E5A1B4-9F07-4DD0-8512-E3D7D4AC5AEE}" dt="2022-07-10T06:42:33.944" v="9450" actId="1076"/>
          <ac:picMkLst>
            <pc:docMk/>
            <pc:sldMk cId="2642191891" sldId="273"/>
            <ac:picMk id="11" creationId="{F1E265AE-6CF4-43E6-9F3D-79D34A1A4120}"/>
          </ac:picMkLst>
        </pc:picChg>
        <pc:cxnChg chg="mod">
          <ac:chgData name="Annie Gilmore Bryant" userId="f7d795f2-1209-4b52-90c4-738122001f90" providerId="ADAL" clId="{72E5A1B4-9F07-4DD0-8512-E3D7D4AC5AEE}" dt="2022-07-10T06:40:40.454" v="9443" actId="1076"/>
          <ac:cxnSpMkLst>
            <pc:docMk/>
            <pc:sldMk cId="2642191891" sldId="273"/>
            <ac:cxnSpMk id="17" creationId="{CCFBF5CB-4DD2-4504-B38F-E738794E2BEE}"/>
          </ac:cxnSpMkLst>
        </pc:cxnChg>
        <pc:cxnChg chg="mod">
          <ac:chgData name="Annie Gilmore Bryant" userId="f7d795f2-1209-4b52-90c4-738122001f90" providerId="ADAL" clId="{72E5A1B4-9F07-4DD0-8512-E3D7D4AC5AEE}" dt="2022-07-10T06:40:40.454" v="9443" actId="1076"/>
          <ac:cxnSpMkLst>
            <pc:docMk/>
            <pc:sldMk cId="2642191891" sldId="273"/>
            <ac:cxnSpMk id="18" creationId="{570A1A6D-BFE5-4CF5-88DC-ACFF8D2FCB14}"/>
          </ac:cxnSpMkLst>
        </pc:cxnChg>
        <pc:cxnChg chg="add mod">
          <ac:chgData name="Annie Gilmore Bryant" userId="f7d795f2-1209-4b52-90c4-738122001f90" providerId="ADAL" clId="{72E5A1B4-9F07-4DD0-8512-E3D7D4AC5AEE}" dt="2022-07-10T06:40:40.454" v="9443" actId="1076"/>
          <ac:cxnSpMkLst>
            <pc:docMk/>
            <pc:sldMk cId="2642191891" sldId="273"/>
            <ac:cxnSpMk id="34" creationId="{893764D1-AA53-4078-8C58-7963EE90A29B}"/>
          </ac:cxnSpMkLst>
        </pc:cxnChg>
        <pc:cxnChg chg="add mod">
          <ac:chgData name="Annie Gilmore Bryant" userId="f7d795f2-1209-4b52-90c4-738122001f90" providerId="ADAL" clId="{72E5A1B4-9F07-4DD0-8512-E3D7D4AC5AEE}" dt="2022-07-10T06:40:40.454" v="9443" actId="1076"/>
          <ac:cxnSpMkLst>
            <pc:docMk/>
            <pc:sldMk cId="2642191891" sldId="273"/>
            <ac:cxnSpMk id="36" creationId="{E71324CE-DDFD-4235-A030-D26214EF528E}"/>
          </ac:cxnSpMkLst>
        </pc:cxnChg>
      </pc:sldChg>
      <pc:sldChg chg="addSp delSp modSp add mod">
        <pc:chgData name="Annie Gilmore Bryant" userId="f7d795f2-1209-4b52-90c4-738122001f90" providerId="ADAL" clId="{72E5A1B4-9F07-4DD0-8512-E3D7D4AC5AEE}" dt="2022-07-10T05:34:41.619" v="9174" actId="21"/>
        <pc:sldMkLst>
          <pc:docMk/>
          <pc:sldMk cId="469382748" sldId="274"/>
        </pc:sldMkLst>
        <pc:spChg chg="mod">
          <ac:chgData name="Annie Gilmore Bryant" userId="f7d795f2-1209-4b52-90c4-738122001f90" providerId="ADAL" clId="{72E5A1B4-9F07-4DD0-8512-E3D7D4AC5AEE}" dt="2022-07-10T04:09:43.008" v="8736" actId="20577"/>
          <ac:spMkLst>
            <pc:docMk/>
            <pc:sldMk cId="469382748" sldId="274"/>
            <ac:spMk id="2" creationId="{8B3F99BC-6D8D-49ED-9C4E-C9797E9AD72D}"/>
          </ac:spMkLst>
        </pc:spChg>
        <pc:spChg chg="mod">
          <ac:chgData name="Annie Gilmore Bryant" userId="f7d795f2-1209-4b52-90c4-738122001f90" providerId="ADAL" clId="{72E5A1B4-9F07-4DD0-8512-E3D7D4AC5AEE}" dt="2022-07-10T05:29:35.938" v="9172" actId="1076"/>
          <ac:spMkLst>
            <pc:docMk/>
            <pc:sldMk cId="469382748" sldId="274"/>
            <ac:spMk id="64" creationId="{F3378DDB-8A71-4CA2-AEB6-393B03BCC2FD}"/>
          </ac:spMkLst>
        </pc:spChg>
        <pc:spChg chg="mod">
          <ac:chgData name="Annie Gilmore Bryant" userId="f7d795f2-1209-4b52-90c4-738122001f90" providerId="ADAL" clId="{72E5A1B4-9F07-4DD0-8512-E3D7D4AC5AEE}" dt="2022-07-10T04:09:12.723" v="8716" actId="1076"/>
          <ac:spMkLst>
            <pc:docMk/>
            <pc:sldMk cId="469382748" sldId="274"/>
            <ac:spMk id="70" creationId="{AB3FEB08-DFAB-4091-AEAA-BA8B87558409}"/>
          </ac:spMkLst>
        </pc:spChg>
        <pc:spChg chg="mod">
          <ac:chgData name="Annie Gilmore Bryant" userId="f7d795f2-1209-4b52-90c4-738122001f90" providerId="ADAL" clId="{72E5A1B4-9F07-4DD0-8512-E3D7D4AC5AEE}" dt="2022-07-10T04:09:39.648" v="8730" actId="1076"/>
          <ac:spMkLst>
            <pc:docMk/>
            <pc:sldMk cId="469382748" sldId="274"/>
            <ac:spMk id="71" creationId="{0C694D34-5DB4-4A63-9900-9BA69BE544F0}"/>
          </ac:spMkLst>
        </pc:spChg>
        <pc:spChg chg="add mod">
          <ac:chgData name="Annie Gilmore Bryant" userId="f7d795f2-1209-4b52-90c4-738122001f90" providerId="ADAL" clId="{72E5A1B4-9F07-4DD0-8512-E3D7D4AC5AEE}" dt="2022-07-10T05:29:38.887" v="9173" actId="1076"/>
          <ac:spMkLst>
            <pc:docMk/>
            <pc:sldMk cId="469382748" sldId="274"/>
            <ac:spMk id="91" creationId="{5B28E1FE-BD4D-4982-9619-2F66BF667CE1}"/>
          </ac:spMkLst>
        </pc:spChg>
        <pc:spChg chg="mod">
          <ac:chgData name="Annie Gilmore Bryant" userId="f7d795f2-1209-4b52-90c4-738122001f90" providerId="ADAL" clId="{72E5A1B4-9F07-4DD0-8512-E3D7D4AC5AEE}" dt="2022-07-10T05:34:41.619" v="9174" actId="21"/>
          <ac:spMkLst>
            <pc:docMk/>
            <pc:sldMk cId="469382748" sldId="274"/>
            <ac:spMk id="95" creationId="{7AF7AC1D-869D-4D4C-9BF0-FDB9B3744AE6}"/>
          </ac:spMkLst>
        </pc:spChg>
        <pc:spChg chg="del">
          <ac:chgData name="Annie Gilmore Bryant" userId="f7d795f2-1209-4b52-90c4-738122001f90" providerId="ADAL" clId="{72E5A1B4-9F07-4DD0-8512-E3D7D4AC5AEE}" dt="2022-07-10T04:08:53.185" v="8705" actId="478"/>
          <ac:spMkLst>
            <pc:docMk/>
            <pc:sldMk cId="469382748" sldId="274"/>
            <ac:spMk id="102" creationId="{64586769-6080-4536-B0FD-D95935A71836}"/>
          </ac:spMkLst>
        </pc:spChg>
        <pc:spChg chg="del">
          <ac:chgData name="Annie Gilmore Bryant" userId="f7d795f2-1209-4b52-90c4-738122001f90" providerId="ADAL" clId="{72E5A1B4-9F07-4DD0-8512-E3D7D4AC5AEE}" dt="2022-07-10T04:08:49.727" v="8704" actId="478"/>
          <ac:spMkLst>
            <pc:docMk/>
            <pc:sldMk cId="469382748" sldId="274"/>
            <ac:spMk id="105" creationId="{612A2E66-6B56-42D5-9427-FC5FDCE6A9DF}"/>
          </ac:spMkLst>
        </pc:spChg>
        <pc:spChg chg="del">
          <ac:chgData name="Annie Gilmore Bryant" userId="f7d795f2-1209-4b52-90c4-738122001f90" providerId="ADAL" clId="{72E5A1B4-9F07-4DD0-8512-E3D7D4AC5AEE}" dt="2022-07-10T04:08:49.727" v="8704" actId="478"/>
          <ac:spMkLst>
            <pc:docMk/>
            <pc:sldMk cId="469382748" sldId="274"/>
            <ac:spMk id="106" creationId="{EC5A24DA-E71F-4134-AF15-A1461B259E00}"/>
          </ac:spMkLst>
        </pc:spChg>
        <pc:spChg chg="del">
          <ac:chgData name="Annie Gilmore Bryant" userId="f7d795f2-1209-4b52-90c4-738122001f90" providerId="ADAL" clId="{72E5A1B4-9F07-4DD0-8512-E3D7D4AC5AEE}" dt="2022-07-10T04:08:49.727" v="8704" actId="478"/>
          <ac:spMkLst>
            <pc:docMk/>
            <pc:sldMk cId="469382748" sldId="274"/>
            <ac:spMk id="107" creationId="{7D9AA67C-61B2-4813-BE3F-647BBDBA6C2D}"/>
          </ac:spMkLst>
        </pc:spChg>
        <pc:spChg chg="del">
          <ac:chgData name="Annie Gilmore Bryant" userId="f7d795f2-1209-4b52-90c4-738122001f90" providerId="ADAL" clId="{72E5A1B4-9F07-4DD0-8512-E3D7D4AC5AEE}" dt="2022-07-10T04:08:49.727" v="8704" actId="478"/>
          <ac:spMkLst>
            <pc:docMk/>
            <pc:sldMk cId="469382748" sldId="274"/>
            <ac:spMk id="108" creationId="{8B289830-BAEA-4A07-83E2-AC9CD92D1A93}"/>
          </ac:spMkLst>
        </pc:spChg>
        <pc:spChg chg="del">
          <ac:chgData name="Annie Gilmore Bryant" userId="f7d795f2-1209-4b52-90c4-738122001f90" providerId="ADAL" clId="{72E5A1B4-9F07-4DD0-8512-E3D7D4AC5AEE}" dt="2022-07-10T04:08:49.727" v="8704" actId="478"/>
          <ac:spMkLst>
            <pc:docMk/>
            <pc:sldMk cId="469382748" sldId="274"/>
            <ac:spMk id="109" creationId="{8E2A4B55-4A18-4603-A9E3-C8E23F378467}"/>
          </ac:spMkLst>
        </pc:spChg>
        <pc:spChg chg="del">
          <ac:chgData name="Annie Gilmore Bryant" userId="f7d795f2-1209-4b52-90c4-738122001f90" providerId="ADAL" clId="{72E5A1B4-9F07-4DD0-8512-E3D7D4AC5AEE}" dt="2022-07-10T04:08:49.727" v="8704" actId="478"/>
          <ac:spMkLst>
            <pc:docMk/>
            <pc:sldMk cId="469382748" sldId="274"/>
            <ac:spMk id="110" creationId="{4F8B0FE8-7C47-4464-8D94-82266242D381}"/>
          </ac:spMkLst>
        </pc:spChg>
        <pc:spChg chg="del">
          <ac:chgData name="Annie Gilmore Bryant" userId="f7d795f2-1209-4b52-90c4-738122001f90" providerId="ADAL" clId="{72E5A1B4-9F07-4DD0-8512-E3D7D4AC5AEE}" dt="2022-07-10T04:08:49.727" v="8704" actId="478"/>
          <ac:spMkLst>
            <pc:docMk/>
            <pc:sldMk cId="469382748" sldId="274"/>
            <ac:spMk id="111" creationId="{3FAD4113-EB21-4356-B8B0-034C12FA8266}"/>
          </ac:spMkLst>
        </pc:spChg>
        <pc:spChg chg="del">
          <ac:chgData name="Annie Gilmore Bryant" userId="f7d795f2-1209-4b52-90c4-738122001f90" providerId="ADAL" clId="{72E5A1B4-9F07-4DD0-8512-E3D7D4AC5AEE}" dt="2022-07-10T04:08:49.727" v="8704" actId="478"/>
          <ac:spMkLst>
            <pc:docMk/>
            <pc:sldMk cId="469382748" sldId="274"/>
            <ac:spMk id="112" creationId="{162E81F1-C6C7-4D8F-AD59-BDD82E441C3F}"/>
          </ac:spMkLst>
        </pc:spChg>
        <pc:spChg chg="del">
          <ac:chgData name="Annie Gilmore Bryant" userId="f7d795f2-1209-4b52-90c4-738122001f90" providerId="ADAL" clId="{72E5A1B4-9F07-4DD0-8512-E3D7D4AC5AEE}" dt="2022-07-10T04:08:49.727" v="8704" actId="478"/>
          <ac:spMkLst>
            <pc:docMk/>
            <pc:sldMk cId="469382748" sldId="274"/>
            <ac:spMk id="113" creationId="{0C4FD57E-3A51-452F-AC1E-3235DFBFFA2F}"/>
          </ac:spMkLst>
        </pc:spChg>
        <pc:spChg chg="del">
          <ac:chgData name="Annie Gilmore Bryant" userId="f7d795f2-1209-4b52-90c4-738122001f90" providerId="ADAL" clId="{72E5A1B4-9F07-4DD0-8512-E3D7D4AC5AEE}" dt="2022-07-10T04:08:49.727" v="8704" actId="478"/>
          <ac:spMkLst>
            <pc:docMk/>
            <pc:sldMk cId="469382748" sldId="274"/>
            <ac:spMk id="114" creationId="{B3115405-5F78-4CFE-8139-EAC3E55B94F7}"/>
          </ac:spMkLst>
        </pc:spChg>
        <pc:spChg chg="del">
          <ac:chgData name="Annie Gilmore Bryant" userId="f7d795f2-1209-4b52-90c4-738122001f90" providerId="ADAL" clId="{72E5A1B4-9F07-4DD0-8512-E3D7D4AC5AEE}" dt="2022-07-10T04:08:49.727" v="8704" actId="478"/>
          <ac:spMkLst>
            <pc:docMk/>
            <pc:sldMk cId="469382748" sldId="274"/>
            <ac:spMk id="115" creationId="{BB341BF5-89D7-416E-BF6A-F075DD0B89EB}"/>
          </ac:spMkLst>
        </pc:spChg>
        <pc:spChg chg="del">
          <ac:chgData name="Annie Gilmore Bryant" userId="f7d795f2-1209-4b52-90c4-738122001f90" providerId="ADAL" clId="{72E5A1B4-9F07-4DD0-8512-E3D7D4AC5AEE}" dt="2022-07-10T04:08:49.727" v="8704" actId="478"/>
          <ac:spMkLst>
            <pc:docMk/>
            <pc:sldMk cId="469382748" sldId="274"/>
            <ac:spMk id="116" creationId="{91D8AE97-5CD6-4264-8491-AC7C56D79457}"/>
          </ac:spMkLst>
        </pc:spChg>
        <pc:spChg chg="del">
          <ac:chgData name="Annie Gilmore Bryant" userId="f7d795f2-1209-4b52-90c4-738122001f90" providerId="ADAL" clId="{72E5A1B4-9F07-4DD0-8512-E3D7D4AC5AEE}" dt="2022-07-10T04:08:49.727" v="8704" actId="478"/>
          <ac:spMkLst>
            <pc:docMk/>
            <pc:sldMk cId="469382748" sldId="274"/>
            <ac:spMk id="122" creationId="{4BFE447A-22DE-443E-821B-65AF2A9D16C8}"/>
          </ac:spMkLst>
        </pc:spChg>
        <pc:grpChg chg="del">
          <ac:chgData name="Annie Gilmore Bryant" userId="f7d795f2-1209-4b52-90c4-738122001f90" providerId="ADAL" clId="{72E5A1B4-9F07-4DD0-8512-E3D7D4AC5AEE}" dt="2022-07-10T04:08:49.727" v="8704" actId="478"/>
          <ac:grpSpMkLst>
            <pc:docMk/>
            <pc:sldMk cId="469382748" sldId="274"/>
            <ac:grpSpMk id="104" creationId="{850039EC-322B-48BC-854B-BB04E5E46C92}"/>
          </ac:grpSpMkLst>
        </pc:grpChg>
        <pc:grpChg chg="del mod">
          <ac:chgData name="Annie Gilmore Bryant" userId="f7d795f2-1209-4b52-90c4-738122001f90" providerId="ADAL" clId="{72E5A1B4-9F07-4DD0-8512-E3D7D4AC5AEE}" dt="2022-07-10T04:19:33.706" v="8739" actId="165"/>
          <ac:grpSpMkLst>
            <pc:docMk/>
            <pc:sldMk cId="469382748" sldId="274"/>
            <ac:grpSpMk id="120" creationId="{1A08A529-E706-46B5-886C-15F23C22CAE2}"/>
          </ac:grpSpMkLst>
        </pc:grpChg>
        <pc:picChg chg="mod">
          <ac:chgData name="Annie Gilmore Bryant" userId="f7d795f2-1209-4b52-90c4-738122001f90" providerId="ADAL" clId="{72E5A1B4-9F07-4DD0-8512-E3D7D4AC5AEE}" dt="2022-07-10T05:29:28.928" v="9170" actId="1076"/>
          <ac:picMkLst>
            <pc:docMk/>
            <pc:sldMk cId="469382748" sldId="274"/>
            <ac:picMk id="65" creationId="{D905C95B-D41E-4540-AB01-20CBE8C1FD3F}"/>
          </ac:picMkLst>
        </pc:picChg>
        <pc:picChg chg="mod topLvl">
          <ac:chgData name="Annie Gilmore Bryant" userId="f7d795f2-1209-4b52-90c4-738122001f90" providerId="ADAL" clId="{72E5A1B4-9F07-4DD0-8512-E3D7D4AC5AEE}" dt="2022-07-10T04:19:56.266" v="8756" actId="1035"/>
          <ac:picMkLst>
            <pc:docMk/>
            <pc:sldMk cId="469382748" sldId="274"/>
            <ac:picMk id="67" creationId="{60350995-2B9F-4154-AD5B-4045913FA656}"/>
          </ac:picMkLst>
        </pc:picChg>
        <pc:picChg chg="mod topLvl">
          <ac:chgData name="Annie Gilmore Bryant" userId="f7d795f2-1209-4b52-90c4-738122001f90" providerId="ADAL" clId="{72E5A1B4-9F07-4DD0-8512-E3D7D4AC5AEE}" dt="2022-07-10T04:19:56.266" v="8756" actId="1035"/>
          <ac:picMkLst>
            <pc:docMk/>
            <pc:sldMk cId="469382748" sldId="274"/>
            <ac:picMk id="68" creationId="{D957822D-4AEB-4D87-B28C-4DC8D06C3860}"/>
          </ac:picMkLst>
        </pc:picChg>
        <pc:picChg chg="mod topLvl">
          <ac:chgData name="Annie Gilmore Bryant" userId="f7d795f2-1209-4b52-90c4-738122001f90" providerId="ADAL" clId="{72E5A1B4-9F07-4DD0-8512-E3D7D4AC5AEE}" dt="2022-07-10T04:19:57.793" v="8763" actId="1035"/>
          <ac:picMkLst>
            <pc:docMk/>
            <pc:sldMk cId="469382748" sldId="274"/>
            <ac:picMk id="73" creationId="{F52FFC99-2E88-44ED-BC1C-DEF0F705FAB6}"/>
          </ac:picMkLst>
        </pc:picChg>
        <pc:picChg chg="del">
          <ac:chgData name="Annie Gilmore Bryant" userId="f7d795f2-1209-4b52-90c4-738122001f90" providerId="ADAL" clId="{72E5A1B4-9F07-4DD0-8512-E3D7D4AC5AEE}" dt="2022-07-10T04:08:53.185" v="8705" actId="478"/>
          <ac:picMkLst>
            <pc:docMk/>
            <pc:sldMk cId="469382748" sldId="274"/>
            <ac:picMk id="101" creationId="{8509BAE0-9E6E-41F7-87F3-32EF37173B90}"/>
          </ac:picMkLst>
        </pc:picChg>
        <pc:cxnChg chg="mod">
          <ac:chgData name="Annie Gilmore Bryant" userId="f7d795f2-1209-4b52-90c4-738122001f90" providerId="ADAL" clId="{72E5A1B4-9F07-4DD0-8512-E3D7D4AC5AEE}" dt="2022-07-10T04:09:18.587" v="8718" actId="1076"/>
          <ac:cxnSpMkLst>
            <pc:docMk/>
            <pc:sldMk cId="469382748" sldId="274"/>
            <ac:cxnSpMk id="22" creationId="{E18B88CC-5D91-488E-AF8A-0672160E4D98}"/>
          </ac:cxnSpMkLst>
        </pc:cxnChg>
        <pc:cxnChg chg="add mod">
          <ac:chgData name="Annie Gilmore Bryant" userId="f7d795f2-1209-4b52-90c4-738122001f90" providerId="ADAL" clId="{72E5A1B4-9F07-4DD0-8512-E3D7D4AC5AEE}" dt="2022-07-10T04:09:25.435" v="8721" actId="1076"/>
          <ac:cxnSpMkLst>
            <pc:docMk/>
            <pc:sldMk cId="469382748" sldId="274"/>
            <ac:cxnSpMk id="90" creationId="{AE10FEDC-B8C8-44D0-81E0-0E6C65DAE756}"/>
          </ac:cxnSpMkLst>
        </pc:cxnChg>
        <pc:cxnChg chg="del">
          <ac:chgData name="Annie Gilmore Bryant" userId="f7d795f2-1209-4b52-90c4-738122001f90" providerId="ADAL" clId="{72E5A1B4-9F07-4DD0-8512-E3D7D4AC5AEE}" dt="2022-07-10T04:09:21.801" v="8719" actId="478"/>
          <ac:cxnSpMkLst>
            <pc:docMk/>
            <pc:sldMk cId="469382748" sldId="274"/>
            <ac:cxnSpMk id="100" creationId="{AE0A6937-1571-4957-B035-0EC86D9C3C36}"/>
          </ac:cxnSpMkLst>
        </pc:cxnChg>
        <pc:cxnChg chg="del">
          <ac:chgData name="Annie Gilmore Bryant" userId="f7d795f2-1209-4b52-90c4-738122001f90" providerId="ADAL" clId="{72E5A1B4-9F07-4DD0-8512-E3D7D4AC5AEE}" dt="2022-07-10T04:08:49.727" v="8704" actId="478"/>
          <ac:cxnSpMkLst>
            <pc:docMk/>
            <pc:sldMk cId="469382748" sldId="274"/>
            <ac:cxnSpMk id="117" creationId="{4B3C63C6-D34C-4791-A6D3-A4DF30F4EEE5}"/>
          </ac:cxnSpMkLst>
        </pc:cxnChg>
      </pc:sldChg>
      <pc:sldChg chg="addSp delSp modSp add mod setBg">
        <pc:chgData name="Annie Gilmore Bryant" userId="f7d795f2-1209-4b52-90c4-738122001f90" providerId="ADAL" clId="{72E5A1B4-9F07-4DD0-8512-E3D7D4AC5AEE}" dt="2022-07-11T02:28:51.013" v="10600" actId="404"/>
        <pc:sldMkLst>
          <pc:docMk/>
          <pc:sldMk cId="2244665621" sldId="275"/>
        </pc:sldMkLst>
        <pc:spChg chg="del">
          <ac:chgData name="Annie Gilmore Bryant" userId="f7d795f2-1209-4b52-90c4-738122001f90" providerId="ADAL" clId="{72E5A1B4-9F07-4DD0-8512-E3D7D4AC5AEE}" dt="2022-07-11T02:25:37.074" v="10280" actId="478"/>
          <ac:spMkLst>
            <pc:docMk/>
            <pc:sldMk cId="2244665621" sldId="275"/>
            <ac:spMk id="46" creationId="{D12AC447-0727-4B4F-8144-891410EAE106}"/>
          </ac:spMkLst>
        </pc:spChg>
        <pc:spChg chg="del">
          <ac:chgData name="Annie Gilmore Bryant" userId="f7d795f2-1209-4b52-90c4-738122001f90" providerId="ADAL" clId="{72E5A1B4-9F07-4DD0-8512-E3D7D4AC5AEE}" dt="2022-07-11T02:25:37.074" v="10280" actId="478"/>
          <ac:spMkLst>
            <pc:docMk/>
            <pc:sldMk cId="2244665621" sldId="275"/>
            <ac:spMk id="90" creationId="{CEA68F8D-B524-4491-A64E-600B42BCACAA}"/>
          </ac:spMkLst>
        </pc:spChg>
        <pc:spChg chg="del">
          <ac:chgData name="Annie Gilmore Bryant" userId="f7d795f2-1209-4b52-90c4-738122001f90" providerId="ADAL" clId="{72E5A1B4-9F07-4DD0-8512-E3D7D4AC5AEE}" dt="2022-07-11T02:25:37.074" v="10280" actId="478"/>
          <ac:spMkLst>
            <pc:docMk/>
            <pc:sldMk cId="2244665621" sldId="275"/>
            <ac:spMk id="91" creationId="{A687D9BF-C156-4C0C-AEA7-03C6C33C0327}"/>
          </ac:spMkLst>
        </pc:spChg>
        <pc:spChg chg="del">
          <ac:chgData name="Annie Gilmore Bryant" userId="f7d795f2-1209-4b52-90c4-738122001f90" providerId="ADAL" clId="{72E5A1B4-9F07-4DD0-8512-E3D7D4AC5AEE}" dt="2022-07-11T02:25:37.074" v="10280" actId="478"/>
          <ac:spMkLst>
            <pc:docMk/>
            <pc:sldMk cId="2244665621" sldId="275"/>
            <ac:spMk id="111" creationId="{5964F56B-1DF3-4CE8-B32B-A9A0470AB189}"/>
          </ac:spMkLst>
        </pc:spChg>
        <pc:spChg chg="mod">
          <ac:chgData name="Annie Gilmore Bryant" userId="f7d795f2-1209-4b52-90c4-738122001f90" providerId="ADAL" clId="{72E5A1B4-9F07-4DD0-8512-E3D7D4AC5AEE}" dt="2022-07-10T06:32:38.896" v="9421" actId="20577"/>
          <ac:spMkLst>
            <pc:docMk/>
            <pc:sldMk cId="2244665621" sldId="275"/>
            <ac:spMk id="117" creationId="{A2BDA3EE-8BCB-43AB-86AB-4A0AD56B91B2}"/>
          </ac:spMkLst>
        </pc:spChg>
        <pc:spChg chg="mod">
          <ac:chgData name="Annie Gilmore Bryant" userId="f7d795f2-1209-4b52-90c4-738122001f90" providerId="ADAL" clId="{72E5A1B4-9F07-4DD0-8512-E3D7D4AC5AEE}" dt="2022-07-11T02:28:36.537" v="10589" actId="1038"/>
          <ac:spMkLst>
            <pc:docMk/>
            <pc:sldMk cId="2244665621" sldId="275"/>
            <ac:spMk id="119" creationId="{4048217F-CB4A-4BA8-89F3-3CDFC06090D9}"/>
          </ac:spMkLst>
        </pc:spChg>
        <pc:spChg chg="del">
          <ac:chgData name="Annie Gilmore Bryant" userId="f7d795f2-1209-4b52-90c4-738122001f90" providerId="ADAL" clId="{72E5A1B4-9F07-4DD0-8512-E3D7D4AC5AEE}" dt="2022-07-11T02:25:37.074" v="10280" actId="478"/>
          <ac:spMkLst>
            <pc:docMk/>
            <pc:sldMk cId="2244665621" sldId="275"/>
            <ac:spMk id="123" creationId="{16172B4D-B807-46D4-AE46-0B1F343CC249}"/>
          </ac:spMkLst>
        </pc:spChg>
        <pc:spChg chg="del">
          <ac:chgData name="Annie Gilmore Bryant" userId="f7d795f2-1209-4b52-90c4-738122001f90" providerId="ADAL" clId="{72E5A1B4-9F07-4DD0-8512-E3D7D4AC5AEE}" dt="2022-07-11T02:25:37.074" v="10280" actId="478"/>
          <ac:spMkLst>
            <pc:docMk/>
            <pc:sldMk cId="2244665621" sldId="275"/>
            <ac:spMk id="124" creationId="{064DF4DF-2F8E-4B82-A3AD-AE3A82C967E6}"/>
          </ac:spMkLst>
        </pc:spChg>
        <pc:spChg chg="del">
          <ac:chgData name="Annie Gilmore Bryant" userId="f7d795f2-1209-4b52-90c4-738122001f90" providerId="ADAL" clId="{72E5A1B4-9F07-4DD0-8512-E3D7D4AC5AEE}" dt="2022-07-11T02:25:37.074" v="10280" actId="478"/>
          <ac:spMkLst>
            <pc:docMk/>
            <pc:sldMk cId="2244665621" sldId="275"/>
            <ac:spMk id="127" creationId="{C5F701DE-79BA-44B6-9836-E102529AF7A2}"/>
          </ac:spMkLst>
        </pc:spChg>
        <pc:spChg chg="del">
          <ac:chgData name="Annie Gilmore Bryant" userId="f7d795f2-1209-4b52-90c4-738122001f90" providerId="ADAL" clId="{72E5A1B4-9F07-4DD0-8512-E3D7D4AC5AEE}" dt="2022-07-11T02:25:37.074" v="10280" actId="478"/>
          <ac:spMkLst>
            <pc:docMk/>
            <pc:sldMk cId="2244665621" sldId="275"/>
            <ac:spMk id="128" creationId="{1950DA04-05C2-47E1-BF4A-FCDA1278FA7A}"/>
          </ac:spMkLst>
        </pc:spChg>
        <pc:spChg chg="mod">
          <ac:chgData name="Annie Gilmore Bryant" userId="f7d795f2-1209-4b52-90c4-738122001f90" providerId="ADAL" clId="{72E5A1B4-9F07-4DD0-8512-E3D7D4AC5AEE}" dt="2022-07-11T02:28:01.536" v="10497" actId="1037"/>
          <ac:spMkLst>
            <pc:docMk/>
            <pc:sldMk cId="2244665621" sldId="275"/>
            <ac:spMk id="129" creationId="{8BE0ADB5-5A97-41C9-9862-098AF7E2F17D}"/>
          </ac:spMkLst>
        </pc:spChg>
        <pc:spChg chg="del">
          <ac:chgData name="Annie Gilmore Bryant" userId="f7d795f2-1209-4b52-90c4-738122001f90" providerId="ADAL" clId="{72E5A1B4-9F07-4DD0-8512-E3D7D4AC5AEE}" dt="2022-07-11T02:26:00.267" v="10291" actId="478"/>
          <ac:spMkLst>
            <pc:docMk/>
            <pc:sldMk cId="2244665621" sldId="275"/>
            <ac:spMk id="130" creationId="{D52A62E3-A43D-4523-AF1A-8097843975BC}"/>
          </ac:spMkLst>
        </pc:spChg>
        <pc:spChg chg="del">
          <ac:chgData name="Annie Gilmore Bryant" userId="f7d795f2-1209-4b52-90c4-738122001f90" providerId="ADAL" clId="{72E5A1B4-9F07-4DD0-8512-E3D7D4AC5AEE}" dt="2022-07-11T02:26:53.142" v="10364" actId="478"/>
          <ac:spMkLst>
            <pc:docMk/>
            <pc:sldMk cId="2244665621" sldId="275"/>
            <ac:spMk id="131" creationId="{75AAE1C1-B67B-4C8D-80A7-373D34803062}"/>
          </ac:spMkLst>
        </pc:spChg>
        <pc:spChg chg="mod">
          <ac:chgData name="Annie Gilmore Bryant" userId="f7d795f2-1209-4b52-90c4-738122001f90" providerId="ADAL" clId="{72E5A1B4-9F07-4DD0-8512-E3D7D4AC5AEE}" dt="2022-07-11T02:28:01.536" v="10497" actId="1037"/>
          <ac:spMkLst>
            <pc:docMk/>
            <pc:sldMk cId="2244665621" sldId="275"/>
            <ac:spMk id="132" creationId="{BAC5E61B-E13F-4E46-81F7-4A16C2022D42}"/>
          </ac:spMkLst>
        </pc:spChg>
        <pc:spChg chg="mod">
          <ac:chgData name="Annie Gilmore Bryant" userId="f7d795f2-1209-4b52-90c4-738122001f90" providerId="ADAL" clId="{72E5A1B4-9F07-4DD0-8512-E3D7D4AC5AEE}" dt="2022-07-11T02:28:01.536" v="10497" actId="1037"/>
          <ac:spMkLst>
            <pc:docMk/>
            <pc:sldMk cId="2244665621" sldId="275"/>
            <ac:spMk id="152" creationId="{A131A9D2-541B-48DA-9552-E57C382A0311}"/>
          </ac:spMkLst>
        </pc:spChg>
        <pc:spChg chg="mod">
          <ac:chgData name="Annie Gilmore Bryant" userId="f7d795f2-1209-4b52-90c4-738122001f90" providerId="ADAL" clId="{72E5A1B4-9F07-4DD0-8512-E3D7D4AC5AEE}" dt="2022-07-11T02:28:01.536" v="10497" actId="1037"/>
          <ac:spMkLst>
            <pc:docMk/>
            <pc:sldMk cId="2244665621" sldId="275"/>
            <ac:spMk id="153" creationId="{F476BE07-A5F0-4117-9F32-17786908079F}"/>
          </ac:spMkLst>
        </pc:spChg>
        <pc:spChg chg="mod">
          <ac:chgData name="Annie Gilmore Bryant" userId="f7d795f2-1209-4b52-90c4-738122001f90" providerId="ADAL" clId="{72E5A1B4-9F07-4DD0-8512-E3D7D4AC5AEE}" dt="2022-07-11T02:28:01.536" v="10497" actId="1037"/>
          <ac:spMkLst>
            <pc:docMk/>
            <pc:sldMk cId="2244665621" sldId="275"/>
            <ac:spMk id="154" creationId="{578D15D2-04D2-4BAF-BAB0-C36C40B2471C}"/>
          </ac:spMkLst>
        </pc:spChg>
        <pc:spChg chg="mod">
          <ac:chgData name="Annie Gilmore Bryant" userId="f7d795f2-1209-4b52-90c4-738122001f90" providerId="ADAL" clId="{72E5A1B4-9F07-4DD0-8512-E3D7D4AC5AEE}" dt="2022-07-11T02:28:01.536" v="10497" actId="1037"/>
          <ac:spMkLst>
            <pc:docMk/>
            <pc:sldMk cId="2244665621" sldId="275"/>
            <ac:spMk id="155" creationId="{11A7B640-FC30-411C-85D7-13A206F84425}"/>
          </ac:spMkLst>
        </pc:spChg>
        <pc:spChg chg="mod">
          <ac:chgData name="Annie Gilmore Bryant" userId="f7d795f2-1209-4b52-90c4-738122001f90" providerId="ADAL" clId="{72E5A1B4-9F07-4DD0-8512-E3D7D4AC5AEE}" dt="2022-07-11T02:28:01.536" v="10497" actId="1037"/>
          <ac:spMkLst>
            <pc:docMk/>
            <pc:sldMk cId="2244665621" sldId="275"/>
            <ac:spMk id="156" creationId="{8390E146-4A74-4081-85AD-23BCDAB8B3EA}"/>
          </ac:spMkLst>
        </pc:spChg>
        <pc:spChg chg="mod">
          <ac:chgData name="Annie Gilmore Bryant" userId="f7d795f2-1209-4b52-90c4-738122001f90" providerId="ADAL" clId="{72E5A1B4-9F07-4DD0-8512-E3D7D4AC5AEE}" dt="2022-07-11T02:28:01.536" v="10497" actId="1037"/>
          <ac:spMkLst>
            <pc:docMk/>
            <pc:sldMk cId="2244665621" sldId="275"/>
            <ac:spMk id="157" creationId="{2811391D-8B65-434E-B2BD-5E19C3F4916E}"/>
          </ac:spMkLst>
        </pc:spChg>
        <pc:spChg chg="mod">
          <ac:chgData name="Annie Gilmore Bryant" userId="f7d795f2-1209-4b52-90c4-738122001f90" providerId="ADAL" clId="{72E5A1B4-9F07-4DD0-8512-E3D7D4AC5AEE}" dt="2022-07-11T02:28:01.536" v="10497" actId="1037"/>
          <ac:spMkLst>
            <pc:docMk/>
            <pc:sldMk cId="2244665621" sldId="275"/>
            <ac:spMk id="158" creationId="{8EE09280-0F64-4781-B264-F87522471D64}"/>
          </ac:spMkLst>
        </pc:spChg>
        <pc:spChg chg="mod">
          <ac:chgData name="Annie Gilmore Bryant" userId="f7d795f2-1209-4b52-90c4-738122001f90" providerId="ADAL" clId="{72E5A1B4-9F07-4DD0-8512-E3D7D4AC5AEE}" dt="2022-07-11T02:28:01.536" v="10497" actId="1037"/>
          <ac:spMkLst>
            <pc:docMk/>
            <pc:sldMk cId="2244665621" sldId="275"/>
            <ac:spMk id="159" creationId="{9AC2B7CA-E016-4A0E-82DE-870E99BC007F}"/>
          </ac:spMkLst>
        </pc:spChg>
        <pc:spChg chg="mod">
          <ac:chgData name="Annie Gilmore Bryant" userId="f7d795f2-1209-4b52-90c4-738122001f90" providerId="ADAL" clId="{72E5A1B4-9F07-4DD0-8512-E3D7D4AC5AEE}" dt="2022-07-11T02:28:01.536" v="10497" actId="1037"/>
          <ac:spMkLst>
            <pc:docMk/>
            <pc:sldMk cId="2244665621" sldId="275"/>
            <ac:spMk id="160" creationId="{E42E87B5-5806-4017-BF4C-E949DC53436C}"/>
          </ac:spMkLst>
        </pc:spChg>
        <pc:spChg chg="mod">
          <ac:chgData name="Annie Gilmore Bryant" userId="f7d795f2-1209-4b52-90c4-738122001f90" providerId="ADAL" clId="{72E5A1B4-9F07-4DD0-8512-E3D7D4AC5AEE}" dt="2022-07-11T02:28:01.536" v="10497" actId="1037"/>
          <ac:spMkLst>
            <pc:docMk/>
            <pc:sldMk cId="2244665621" sldId="275"/>
            <ac:spMk id="161" creationId="{3D299A06-0435-414F-A3D5-98804085DE21}"/>
          </ac:spMkLst>
        </pc:spChg>
        <pc:spChg chg="mod">
          <ac:chgData name="Annie Gilmore Bryant" userId="f7d795f2-1209-4b52-90c4-738122001f90" providerId="ADAL" clId="{72E5A1B4-9F07-4DD0-8512-E3D7D4AC5AEE}" dt="2022-07-11T02:28:01.536" v="10497" actId="1037"/>
          <ac:spMkLst>
            <pc:docMk/>
            <pc:sldMk cId="2244665621" sldId="275"/>
            <ac:spMk id="162" creationId="{7B782DA6-53E3-4B78-8F56-5A87E8BCF25A}"/>
          </ac:spMkLst>
        </pc:spChg>
        <pc:spChg chg="mod">
          <ac:chgData name="Annie Gilmore Bryant" userId="f7d795f2-1209-4b52-90c4-738122001f90" providerId="ADAL" clId="{72E5A1B4-9F07-4DD0-8512-E3D7D4AC5AEE}" dt="2022-07-11T02:28:01.536" v="10497" actId="1037"/>
          <ac:spMkLst>
            <pc:docMk/>
            <pc:sldMk cId="2244665621" sldId="275"/>
            <ac:spMk id="163" creationId="{DA04B90F-D1AF-4CBA-B58A-E452CFC7370B}"/>
          </ac:spMkLst>
        </pc:spChg>
        <pc:spChg chg="mod">
          <ac:chgData name="Annie Gilmore Bryant" userId="f7d795f2-1209-4b52-90c4-738122001f90" providerId="ADAL" clId="{72E5A1B4-9F07-4DD0-8512-E3D7D4AC5AEE}" dt="2022-07-11T02:28:01.536" v="10497" actId="1037"/>
          <ac:spMkLst>
            <pc:docMk/>
            <pc:sldMk cId="2244665621" sldId="275"/>
            <ac:spMk id="169" creationId="{54A7FDBB-0C4E-4BE3-AD62-931FA699FEAA}"/>
          </ac:spMkLst>
        </pc:spChg>
        <pc:spChg chg="mod">
          <ac:chgData name="Annie Gilmore Bryant" userId="f7d795f2-1209-4b52-90c4-738122001f90" providerId="ADAL" clId="{72E5A1B4-9F07-4DD0-8512-E3D7D4AC5AEE}" dt="2022-07-11T02:28:01.536" v="10497" actId="1037"/>
          <ac:spMkLst>
            <pc:docMk/>
            <pc:sldMk cId="2244665621" sldId="275"/>
            <ac:spMk id="170" creationId="{14B4FC1F-E296-437F-9299-F9C98C46B387}"/>
          </ac:spMkLst>
        </pc:spChg>
        <pc:spChg chg="mod">
          <ac:chgData name="Annie Gilmore Bryant" userId="f7d795f2-1209-4b52-90c4-738122001f90" providerId="ADAL" clId="{72E5A1B4-9F07-4DD0-8512-E3D7D4AC5AEE}" dt="2022-07-11T02:28:01.536" v="10497" actId="1037"/>
          <ac:spMkLst>
            <pc:docMk/>
            <pc:sldMk cId="2244665621" sldId="275"/>
            <ac:spMk id="171" creationId="{08E31484-E5E9-4302-AA44-B228194FD292}"/>
          </ac:spMkLst>
        </pc:spChg>
        <pc:spChg chg="mod">
          <ac:chgData name="Annie Gilmore Bryant" userId="f7d795f2-1209-4b52-90c4-738122001f90" providerId="ADAL" clId="{72E5A1B4-9F07-4DD0-8512-E3D7D4AC5AEE}" dt="2022-07-11T02:28:01.536" v="10497" actId="1037"/>
          <ac:spMkLst>
            <pc:docMk/>
            <pc:sldMk cId="2244665621" sldId="275"/>
            <ac:spMk id="172" creationId="{C8B191F4-0B26-4176-AE3D-8E06C0C112A1}"/>
          </ac:spMkLst>
        </pc:spChg>
        <pc:spChg chg="mod">
          <ac:chgData name="Annie Gilmore Bryant" userId="f7d795f2-1209-4b52-90c4-738122001f90" providerId="ADAL" clId="{72E5A1B4-9F07-4DD0-8512-E3D7D4AC5AEE}" dt="2022-07-11T02:28:01.536" v="10497" actId="1037"/>
          <ac:spMkLst>
            <pc:docMk/>
            <pc:sldMk cId="2244665621" sldId="275"/>
            <ac:spMk id="173" creationId="{08560876-5C50-4D5A-9B00-D8D5BF1DC899}"/>
          </ac:spMkLst>
        </pc:spChg>
        <pc:spChg chg="mod">
          <ac:chgData name="Annie Gilmore Bryant" userId="f7d795f2-1209-4b52-90c4-738122001f90" providerId="ADAL" clId="{72E5A1B4-9F07-4DD0-8512-E3D7D4AC5AEE}" dt="2022-07-11T02:28:01.536" v="10497" actId="1037"/>
          <ac:spMkLst>
            <pc:docMk/>
            <pc:sldMk cId="2244665621" sldId="275"/>
            <ac:spMk id="174" creationId="{67D11F5A-2B3F-49B1-8A4C-82CCAD12D026}"/>
          </ac:spMkLst>
        </pc:spChg>
        <pc:spChg chg="mod">
          <ac:chgData name="Annie Gilmore Bryant" userId="f7d795f2-1209-4b52-90c4-738122001f90" providerId="ADAL" clId="{72E5A1B4-9F07-4DD0-8512-E3D7D4AC5AEE}" dt="2022-07-11T02:28:01.536" v="10497" actId="1037"/>
          <ac:spMkLst>
            <pc:docMk/>
            <pc:sldMk cId="2244665621" sldId="275"/>
            <ac:spMk id="175" creationId="{A73EA321-B76E-4125-8EF3-EB216F36BCEB}"/>
          </ac:spMkLst>
        </pc:spChg>
        <pc:spChg chg="mod">
          <ac:chgData name="Annie Gilmore Bryant" userId="f7d795f2-1209-4b52-90c4-738122001f90" providerId="ADAL" clId="{72E5A1B4-9F07-4DD0-8512-E3D7D4AC5AEE}" dt="2022-07-11T02:28:01.536" v="10497" actId="1037"/>
          <ac:spMkLst>
            <pc:docMk/>
            <pc:sldMk cId="2244665621" sldId="275"/>
            <ac:spMk id="176" creationId="{2E933AB9-9EDA-4937-A34F-AD3C92901454}"/>
          </ac:spMkLst>
        </pc:spChg>
        <pc:spChg chg="mod">
          <ac:chgData name="Annie Gilmore Bryant" userId="f7d795f2-1209-4b52-90c4-738122001f90" providerId="ADAL" clId="{72E5A1B4-9F07-4DD0-8512-E3D7D4AC5AEE}" dt="2022-07-11T02:28:01.536" v="10497" actId="1037"/>
          <ac:spMkLst>
            <pc:docMk/>
            <pc:sldMk cId="2244665621" sldId="275"/>
            <ac:spMk id="177" creationId="{873AACE6-9C59-4249-BAEB-119F885FCBFE}"/>
          </ac:spMkLst>
        </pc:spChg>
        <pc:spChg chg="mod">
          <ac:chgData name="Annie Gilmore Bryant" userId="f7d795f2-1209-4b52-90c4-738122001f90" providerId="ADAL" clId="{72E5A1B4-9F07-4DD0-8512-E3D7D4AC5AEE}" dt="2022-07-11T02:28:01.536" v="10497" actId="1037"/>
          <ac:spMkLst>
            <pc:docMk/>
            <pc:sldMk cId="2244665621" sldId="275"/>
            <ac:spMk id="178" creationId="{FA09C443-807E-4633-AEEC-B4080BE1301E}"/>
          </ac:spMkLst>
        </pc:spChg>
        <pc:spChg chg="mod">
          <ac:chgData name="Annie Gilmore Bryant" userId="f7d795f2-1209-4b52-90c4-738122001f90" providerId="ADAL" clId="{72E5A1B4-9F07-4DD0-8512-E3D7D4AC5AEE}" dt="2022-07-11T02:28:01.536" v="10497" actId="1037"/>
          <ac:spMkLst>
            <pc:docMk/>
            <pc:sldMk cId="2244665621" sldId="275"/>
            <ac:spMk id="179" creationId="{698106BC-4EF3-4EC8-A1D3-BD867CE1B28F}"/>
          </ac:spMkLst>
        </pc:spChg>
        <pc:spChg chg="mod">
          <ac:chgData name="Annie Gilmore Bryant" userId="f7d795f2-1209-4b52-90c4-738122001f90" providerId="ADAL" clId="{72E5A1B4-9F07-4DD0-8512-E3D7D4AC5AEE}" dt="2022-07-11T02:28:01.536" v="10497" actId="1037"/>
          <ac:spMkLst>
            <pc:docMk/>
            <pc:sldMk cId="2244665621" sldId="275"/>
            <ac:spMk id="180" creationId="{A19C38C1-FC0F-4763-9EED-E55369C2A5CF}"/>
          </ac:spMkLst>
        </pc:spChg>
        <pc:spChg chg="mod">
          <ac:chgData name="Annie Gilmore Bryant" userId="f7d795f2-1209-4b52-90c4-738122001f90" providerId="ADAL" clId="{72E5A1B4-9F07-4DD0-8512-E3D7D4AC5AEE}" dt="2022-07-11T02:28:01.536" v="10497" actId="1037"/>
          <ac:spMkLst>
            <pc:docMk/>
            <pc:sldMk cId="2244665621" sldId="275"/>
            <ac:spMk id="184" creationId="{56B72501-12EC-4DE0-83AB-7A2D2F2D5837}"/>
          </ac:spMkLst>
        </pc:spChg>
        <pc:spChg chg="mod">
          <ac:chgData name="Annie Gilmore Bryant" userId="f7d795f2-1209-4b52-90c4-738122001f90" providerId="ADAL" clId="{72E5A1B4-9F07-4DD0-8512-E3D7D4AC5AEE}" dt="2022-07-11T02:28:01.536" v="10497" actId="1037"/>
          <ac:spMkLst>
            <pc:docMk/>
            <pc:sldMk cId="2244665621" sldId="275"/>
            <ac:spMk id="185" creationId="{FA510723-EF6B-414C-9D7A-D5E8299F3FAB}"/>
          </ac:spMkLst>
        </pc:spChg>
        <pc:spChg chg="mod">
          <ac:chgData name="Annie Gilmore Bryant" userId="f7d795f2-1209-4b52-90c4-738122001f90" providerId="ADAL" clId="{72E5A1B4-9F07-4DD0-8512-E3D7D4AC5AEE}" dt="2022-07-11T02:28:01.536" v="10497" actId="1037"/>
          <ac:spMkLst>
            <pc:docMk/>
            <pc:sldMk cId="2244665621" sldId="275"/>
            <ac:spMk id="186" creationId="{EFB99C42-246A-4E95-85C0-59B64036085E}"/>
          </ac:spMkLst>
        </pc:spChg>
        <pc:spChg chg="mod">
          <ac:chgData name="Annie Gilmore Bryant" userId="f7d795f2-1209-4b52-90c4-738122001f90" providerId="ADAL" clId="{72E5A1B4-9F07-4DD0-8512-E3D7D4AC5AEE}" dt="2022-07-11T02:28:01.536" v="10497" actId="1037"/>
          <ac:spMkLst>
            <pc:docMk/>
            <pc:sldMk cId="2244665621" sldId="275"/>
            <ac:spMk id="187" creationId="{3D9C6BDF-D6AB-4C1D-8AB8-16524BB3C75A}"/>
          </ac:spMkLst>
        </pc:spChg>
        <pc:spChg chg="mod">
          <ac:chgData name="Annie Gilmore Bryant" userId="f7d795f2-1209-4b52-90c4-738122001f90" providerId="ADAL" clId="{72E5A1B4-9F07-4DD0-8512-E3D7D4AC5AEE}" dt="2022-07-11T02:28:01.536" v="10497" actId="1037"/>
          <ac:spMkLst>
            <pc:docMk/>
            <pc:sldMk cId="2244665621" sldId="275"/>
            <ac:spMk id="188" creationId="{00FCA594-9199-48FA-AA7F-25FBCEA5A154}"/>
          </ac:spMkLst>
        </pc:spChg>
        <pc:spChg chg="mod">
          <ac:chgData name="Annie Gilmore Bryant" userId="f7d795f2-1209-4b52-90c4-738122001f90" providerId="ADAL" clId="{72E5A1B4-9F07-4DD0-8512-E3D7D4AC5AEE}" dt="2022-07-11T02:28:01.536" v="10497" actId="1037"/>
          <ac:spMkLst>
            <pc:docMk/>
            <pc:sldMk cId="2244665621" sldId="275"/>
            <ac:spMk id="189" creationId="{6D182991-856F-4D03-9A9C-4009A4E9D9DC}"/>
          </ac:spMkLst>
        </pc:spChg>
        <pc:spChg chg="add mod">
          <ac:chgData name="Annie Gilmore Bryant" userId="f7d795f2-1209-4b52-90c4-738122001f90" providerId="ADAL" clId="{72E5A1B4-9F07-4DD0-8512-E3D7D4AC5AEE}" dt="2022-07-11T02:28:01.536" v="10497" actId="1037"/>
          <ac:spMkLst>
            <pc:docMk/>
            <pc:sldMk cId="2244665621" sldId="275"/>
            <ac:spMk id="190" creationId="{D35771C4-1E16-4344-B5FC-05EB6642B9AA}"/>
          </ac:spMkLst>
        </pc:spChg>
        <pc:spChg chg="del">
          <ac:chgData name="Annie Gilmore Bryant" userId="f7d795f2-1209-4b52-90c4-738122001f90" providerId="ADAL" clId="{72E5A1B4-9F07-4DD0-8512-E3D7D4AC5AEE}" dt="2022-07-11T02:26:00.267" v="10291" actId="478"/>
          <ac:spMkLst>
            <pc:docMk/>
            <pc:sldMk cId="2244665621" sldId="275"/>
            <ac:spMk id="192" creationId="{0CA9E452-4138-489A-991A-96FDC7513376}"/>
          </ac:spMkLst>
        </pc:spChg>
        <pc:spChg chg="add mod">
          <ac:chgData name="Annie Gilmore Bryant" userId="f7d795f2-1209-4b52-90c4-738122001f90" providerId="ADAL" clId="{72E5A1B4-9F07-4DD0-8512-E3D7D4AC5AEE}" dt="2022-07-11T02:28:01.536" v="10497" actId="1037"/>
          <ac:spMkLst>
            <pc:docMk/>
            <pc:sldMk cId="2244665621" sldId="275"/>
            <ac:spMk id="193" creationId="{016C9AC5-82A1-4246-87A2-06431B479C09}"/>
          </ac:spMkLst>
        </pc:spChg>
        <pc:spChg chg="add mod">
          <ac:chgData name="Annie Gilmore Bryant" userId="f7d795f2-1209-4b52-90c4-738122001f90" providerId="ADAL" clId="{72E5A1B4-9F07-4DD0-8512-E3D7D4AC5AEE}" dt="2022-07-11T02:28:01.536" v="10497" actId="1037"/>
          <ac:spMkLst>
            <pc:docMk/>
            <pc:sldMk cId="2244665621" sldId="275"/>
            <ac:spMk id="194" creationId="{5646C07E-4853-42AB-8635-AB899D74D3B9}"/>
          </ac:spMkLst>
        </pc:spChg>
        <pc:spChg chg="add mod">
          <ac:chgData name="Annie Gilmore Bryant" userId="f7d795f2-1209-4b52-90c4-738122001f90" providerId="ADAL" clId="{72E5A1B4-9F07-4DD0-8512-E3D7D4AC5AEE}" dt="2022-07-11T02:28:01.536" v="10497" actId="1037"/>
          <ac:spMkLst>
            <pc:docMk/>
            <pc:sldMk cId="2244665621" sldId="275"/>
            <ac:spMk id="196" creationId="{E3374A95-9C51-4DE7-A16D-84D371432218}"/>
          </ac:spMkLst>
        </pc:spChg>
        <pc:spChg chg="add mod">
          <ac:chgData name="Annie Gilmore Bryant" userId="f7d795f2-1209-4b52-90c4-738122001f90" providerId="ADAL" clId="{72E5A1B4-9F07-4DD0-8512-E3D7D4AC5AEE}" dt="2022-07-11T02:28:01.536" v="10497" actId="1037"/>
          <ac:spMkLst>
            <pc:docMk/>
            <pc:sldMk cId="2244665621" sldId="275"/>
            <ac:spMk id="197" creationId="{2A6A4B37-DF71-4211-84C8-3C4B469E217C}"/>
          </ac:spMkLst>
        </pc:spChg>
        <pc:spChg chg="add mod">
          <ac:chgData name="Annie Gilmore Bryant" userId="f7d795f2-1209-4b52-90c4-738122001f90" providerId="ADAL" clId="{72E5A1B4-9F07-4DD0-8512-E3D7D4AC5AEE}" dt="2022-07-11T02:28:01.536" v="10497" actId="1037"/>
          <ac:spMkLst>
            <pc:docMk/>
            <pc:sldMk cId="2244665621" sldId="275"/>
            <ac:spMk id="198" creationId="{EB9656E8-3BE8-4BB0-B5F7-4966D7F12D33}"/>
          </ac:spMkLst>
        </pc:spChg>
        <pc:spChg chg="add mod">
          <ac:chgData name="Annie Gilmore Bryant" userId="f7d795f2-1209-4b52-90c4-738122001f90" providerId="ADAL" clId="{72E5A1B4-9F07-4DD0-8512-E3D7D4AC5AEE}" dt="2022-07-11T02:28:01.536" v="10497" actId="1037"/>
          <ac:spMkLst>
            <pc:docMk/>
            <pc:sldMk cId="2244665621" sldId="275"/>
            <ac:spMk id="201" creationId="{1C28345A-2A88-45DB-915D-6045AC04A34F}"/>
          </ac:spMkLst>
        </pc:spChg>
        <pc:spChg chg="add mod">
          <ac:chgData name="Annie Gilmore Bryant" userId="f7d795f2-1209-4b52-90c4-738122001f90" providerId="ADAL" clId="{72E5A1B4-9F07-4DD0-8512-E3D7D4AC5AEE}" dt="2022-07-11T02:28:01.536" v="10497" actId="1037"/>
          <ac:spMkLst>
            <pc:docMk/>
            <pc:sldMk cId="2244665621" sldId="275"/>
            <ac:spMk id="202" creationId="{513F73A5-0439-4E54-B092-21B27CE578E0}"/>
          </ac:spMkLst>
        </pc:spChg>
        <pc:spChg chg="add mod">
          <ac:chgData name="Annie Gilmore Bryant" userId="f7d795f2-1209-4b52-90c4-738122001f90" providerId="ADAL" clId="{72E5A1B4-9F07-4DD0-8512-E3D7D4AC5AEE}" dt="2022-07-11T02:28:33.540" v="10583" actId="1038"/>
          <ac:spMkLst>
            <pc:docMk/>
            <pc:sldMk cId="2244665621" sldId="275"/>
            <ac:spMk id="203" creationId="{642EA76B-1F9F-459A-B66E-9AF7A0F1D7E3}"/>
          </ac:spMkLst>
        </pc:spChg>
        <pc:spChg chg="add mod">
          <ac:chgData name="Annie Gilmore Bryant" userId="f7d795f2-1209-4b52-90c4-738122001f90" providerId="ADAL" clId="{72E5A1B4-9F07-4DD0-8512-E3D7D4AC5AEE}" dt="2022-07-11T02:28:33.540" v="10583" actId="1038"/>
          <ac:spMkLst>
            <pc:docMk/>
            <pc:sldMk cId="2244665621" sldId="275"/>
            <ac:spMk id="204" creationId="{9C2F01F1-2DD3-43F8-8F04-5EFB0D65A725}"/>
          </ac:spMkLst>
        </pc:spChg>
        <pc:spChg chg="del">
          <ac:chgData name="Annie Gilmore Bryant" userId="f7d795f2-1209-4b52-90c4-738122001f90" providerId="ADAL" clId="{72E5A1B4-9F07-4DD0-8512-E3D7D4AC5AEE}" dt="2022-07-11T02:26:00.267" v="10291" actId="478"/>
          <ac:spMkLst>
            <pc:docMk/>
            <pc:sldMk cId="2244665621" sldId="275"/>
            <ac:spMk id="205" creationId="{9B6F1E14-E681-4EEE-900E-49B6724147D4}"/>
          </ac:spMkLst>
        </pc:spChg>
        <pc:spChg chg="del">
          <ac:chgData name="Annie Gilmore Bryant" userId="f7d795f2-1209-4b52-90c4-738122001f90" providerId="ADAL" clId="{72E5A1B4-9F07-4DD0-8512-E3D7D4AC5AEE}" dt="2022-07-11T02:26:00.267" v="10291" actId="478"/>
          <ac:spMkLst>
            <pc:docMk/>
            <pc:sldMk cId="2244665621" sldId="275"/>
            <ac:spMk id="206" creationId="{BD60D7AB-4E66-422D-9A0A-0D5A8F9F5077}"/>
          </ac:spMkLst>
        </pc:spChg>
        <pc:spChg chg="del">
          <ac:chgData name="Annie Gilmore Bryant" userId="f7d795f2-1209-4b52-90c4-738122001f90" providerId="ADAL" clId="{72E5A1B4-9F07-4DD0-8512-E3D7D4AC5AEE}" dt="2022-07-11T02:26:00.267" v="10291" actId="478"/>
          <ac:spMkLst>
            <pc:docMk/>
            <pc:sldMk cId="2244665621" sldId="275"/>
            <ac:spMk id="207" creationId="{5A5A595D-8E23-4B71-8439-891D9C1A982E}"/>
          </ac:spMkLst>
        </pc:spChg>
        <pc:spChg chg="del">
          <ac:chgData name="Annie Gilmore Bryant" userId="f7d795f2-1209-4b52-90c4-738122001f90" providerId="ADAL" clId="{72E5A1B4-9F07-4DD0-8512-E3D7D4AC5AEE}" dt="2022-07-11T02:26:00.267" v="10291" actId="478"/>
          <ac:spMkLst>
            <pc:docMk/>
            <pc:sldMk cId="2244665621" sldId="275"/>
            <ac:spMk id="209" creationId="{54ABF29F-849B-4AD9-9DEC-5FAAB8CEB9DF}"/>
          </ac:spMkLst>
        </pc:spChg>
        <pc:spChg chg="del">
          <ac:chgData name="Annie Gilmore Bryant" userId="f7d795f2-1209-4b52-90c4-738122001f90" providerId="ADAL" clId="{72E5A1B4-9F07-4DD0-8512-E3D7D4AC5AEE}" dt="2022-07-11T02:26:00.267" v="10291" actId="478"/>
          <ac:spMkLst>
            <pc:docMk/>
            <pc:sldMk cId="2244665621" sldId="275"/>
            <ac:spMk id="210" creationId="{911DF417-BD84-49FB-8505-9319433552B7}"/>
          </ac:spMkLst>
        </pc:spChg>
        <pc:spChg chg="del">
          <ac:chgData name="Annie Gilmore Bryant" userId="f7d795f2-1209-4b52-90c4-738122001f90" providerId="ADAL" clId="{72E5A1B4-9F07-4DD0-8512-E3D7D4AC5AEE}" dt="2022-07-11T02:26:00.267" v="10291" actId="478"/>
          <ac:spMkLst>
            <pc:docMk/>
            <pc:sldMk cId="2244665621" sldId="275"/>
            <ac:spMk id="211" creationId="{1D229C45-B753-4188-BB18-4D7B4F6D081F}"/>
          </ac:spMkLst>
        </pc:spChg>
        <pc:spChg chg="del">
          <ac:chgData name="Annie Gilmore Bryant" userId="f7d795f2-1209-4b52-90c4-738122001f90" providerId="ADAL" clId="{72E5A1B4-9F07-4DD0-8512-E3D7D4AC5AEE}" dt="2022-07-11T02:26:00.267" v="10291" actId="478"/>
          <ac:spMkLst>
            <pc:docMk/>
            <pc:sldMk cId="2244665621" sldId="275"/>
            <ac:spMk id="214" creationId="{A1F1083E-E167-4894-9191-704CB2EC42CA}"/>
          </ac:spMkLst>
        </pc:spChg>
        <pc:spChg chg="del">
          <ac:chgData name="Annie Gilmore Bryant" userId="f7d795f2-1209-4b52-90c4-738122001f90" providerId="ADAL" clId="{72E5A1B4-9F07-4DD0-8512-E3D7D4AC5AEE}" dt="2022-07-11T02:26:00.267" v="10291" actId="478"/>
          <ac:spMkLst>
            <pc:docMk/>
            <pc:sldMk cId="2244665621" sldId="275"/>
            <ac:spMk id="215" creationId="{BF890CA9-60C7-4D91-B709-E11DFE04492D}"/>
          </ac:spMkLst>
        </pc:spChg>
        <pc:spChg chg="add mod">
          <ac:chgData name="Annie Gilmore Bryant" userId="f7d795f2-1209-4b52-90c4-738122001f90" providerId="ADAL" clId="{72E5A1B4-9F07-4DD0-8512-E3D7D4AC5AEE}" dt="2022-07-11T02:28:33.540" v="10583" actId="1038"/>
          <ac:spMkLst>
            <pc:docMk/>
            <pc:sldMk cId="2244665621" sldId="275"/>
            <ac:spMk id="216" creationId="{13F3FB44-1037-49FB-86B4-F94B1633BC5D}"/>
          </ac:spMkLst>
        </pc:spChg>
        <pc:spChg chg="add mod">
          <ac:chgData name="Annie Gilmore Bryant" userId="f7d795f2-1209-4b52-90c4-738122001f90" providerId="ADAL" clId="{72E5A1B4-9F07-4DD0-8512-E3D7D4AC5AEE}" dt="2022-07-11T02:28:33.540" v="10583" actId="1038"/>
          <ac:spMkLst>
            <pc:docMk/>
            <pc:sldMk cId="2244665621" sldId="275"/>
            <ac:spMk id="218" creationId="{BB444D94-6E1C-46F6-8D80-590321EDE398}"/>
          </ac:spMkLst>
        </pc:spChg>
        <pc:spChg chg="add mod">
          <ac:chgData name="Annie Gilmore Bryant" userId="f7d795f2-1209-4b52-90c4-738122001f90" providerId="ADAL" clId="{72E5A1B4-9F07-4DD0-8512-E3D7D4AC5AEE}" dt="2022-07-11T02:28:33.540" v="10583" actId="1038"/>
          <ac:spMkLst>
            <pc:docMk/>
            <pc:sldMk cId="2244665621" sldId="275"/>
            <ac:spMk id="219" creationId="{50AFD446-840C-4ECD-BB26-7F42A3595DFB}"/>
          </ac:spMkLst>
        </pc:spChg>
        <pc:spChg chg="add mod">
          <ac:chgData name="Annie Gilmore Bryant" userId="f7d795f2-1209-4b52-90c4-738122001f90" providerId="ADAL" clId="{72E5A1B4-9F07-4DD0-8512-E3D7D4AC5AEE}" dt="2022-07-11T02:28:33.540" v="10583" actId="1038"/>
          <ac:spMkLst>
            <pc:docMk/>
            <pc:sldMk cId="2244665621" sldId="275"/>
            <ac:spMk id="220" creationId="{50538D2E-0B3A-46EB-ADDB-EB0B4FB25FE1}"/>
          </ac:spMkLst>
        </pc:spChg>
        <pc:spChg chg="add mod">
          <ac:chgData name="Annie Gilmore Bryant" userId="f7d795f2-1209-4b52-90c4-738122001f90" providerId="ADAL" clId="{72E5A1B4-9F07-4DD0-8512-E3D7D4AC5AEE}" dt="2022-07-11T02:28:33.540" v="10583" actId="1038"/>
          <ac:spMkLst>
            <pc:docMk/>
            <pc:sldMk cId="2244665621" sldId="275"/>
            <ac:spMk id="223" creationId="{098ED387-3D17-4265-B79C-F51689FB8F2F}"/>
          </ac:spMkLst>
        </pc:spChg>
        <pc:spChg chg="add mod">
          <ac:chgData name="Annie Gilmore Bryant" userId="f7d795f2-1209-4b52-90c4-738122001f90" providerId="ADAL" clId="{72E5A1B4-9F07-4DD0-8512-E3D7D4AC5AEE}" dt="2022-07-11T02:28:33.540" v="10583" actId="1038"/>
          <ac:spMkLst>
            <pc:docMk/>
            <pc:sldMk cId="2244665621" sldId="275"/>
            <ac:spMk id="224" creationId="{D0BB0DE8-8E3D-4DC8-9768-7DDF2AB16DD1}"/>
          </ac:spMkLst>
        </pc:spChg>
        <pc:spChg chg="add mod">
          <ac:chgData name="Annie Gilmore Bryant" userId="f7d795f2-1209-4b52-90c4-738122001f90" providerId="ADAL" clId="{72E5A1B4-9F07-4DD0-8512-E3D7D4AC5AEE}" dt="2022-07-11T02:28:51.013" v="10600" actId="404"/>
          <ac:spMkLst>
            <pc:docMk/>
            <pc:sldMk cId="2244665621" sldId="275"/>
            <ac:spMk id="225" creationId="{A6A1EB3E-B1A5-4B15-8C11-A973F4FBDF27}"/>
          </ac:spMkLst>
        </pc:spChg>
        <pc:spChg chg="del">
          <ac:chgData name="Annie Gilmore Bryant" userId="f7d795f2-1209-4b52-90c4-738122001f90" providerId="ADAL" clId="{72E5A1B4-9F07-4DD0-8512-E3D7D4AC5AEE}" dt="2022-07-11T02:26:00.267" v="10291" actId="478"/>
          <ac:spMkLst>
            <pc:docMk/>
            <pc:sldMk cId="2244665621" sldId="275"/>
            <ac:spMk id="323" creationId="{947E1599-21BF-4AB2-B4E7-3F19F11D1722}"/>
          </ac:spMkLst>
        </pc:spChg>
        <pc:spChg chg="mod">
          <ac:chgData name="Annie Gilmore Bryant" userId="f7d795f2-1209-4b52-90c4-738122001f90" providerId="ADAL" clId="{72E5A1B4-9F07-4DD0-8512-E3D7D4AC5AEE}" dt="2022-07-11T02:27:42.616" v="10468" actId="1076"/>
          <ac:spMkLst>
            <pc:docMk/>
            <pc:sldMk cId="2244665621" sldId="275"/>
            <ac:spMk id="324" creationId="{5D848E33-F6D6-466A-9FE5-3797B7A71886}"/>
          </ac:spMkLst>
        </pc:spChg>
        <pc:spChg chg="mod">
          <ac:chgData name="Annie Gilmore Bryant" userId="f7d795f2-1209-4b52-90c4-738122001f90" providerId="ADAL" clId="{72E5A1B4-9F07-4DD0-8512-E3D7D4AC5AEE}" dt="2022-07-11T02:28:36.537" v="10589" actId="1038"/>
          <ac:spMkLst>
            <pc:docMk/>
            <pc:sldMk cId="2244665621" sldId="275"/>
            <ac:spMk id="329" creationId="{1F48A309-D7C0-4FE4-882D-5C5CFB294C0C}"/>
          </ac:spMkLst>
        </pc:spChg>
        <pc:spChg chg="mod">
          <ac:chgData name="Annie Gilmore Bryant" userId="f7d795f2-1209-4b52-90c4-738122001f90" providerId="ADAL" clId="{72E5A1B4-9F07-4DD0-8512-E3D7D4AC5AEE}" dt="2022-07-11T02:28:36.537" v="10589" actId="1038"/>
          <ac:spMkLst>
            <pc:docMk/>
            <pc:sldMk cId="2244665621" sldId="275"/>
            <ac:spMk id="330" creationId="{54396E7D-2A0E-4B20-8796-66D857A2DD6E}"/>
          </ac:spMkLst>
        </pc:spChg>
        <pc:spChg chg="mod">
          <ac:chgData name="Annie Gilmore Bryant" userId="f7d795f2-1209-4b52-90c4-738122001f90" providerId="ADAL" clId="{72E5A1B4-9F07-4DD0-8512-E3D7D4AC5AEE}" dt="2022-07-11T02:28:36.537" v="10589" actId="1038"/>
          <ac:spMkLst>
            <pc:docMk/>
            <pc:sldMk cId="2244665621" sldId="275"/>
            <ac:spMk id="332" creationId="{E2197DC9-C95C-4E4F-8EEE-F675F089FE9F}"/>
          </ac:spMkLst>
        </pc:spChg>
        <pc:spChg chg="mod">
          <ac:chgData name="Annie Gilmore Bryant" userId="f7d795f2-1209-4b52-90c4-738122001f90" providerId="ADAL" clId="{72E5A1B4-9F07-4DD0-8512-E3D7D4AC5AEE}" dt="2022-07-11T02:28:36.537" v="10589" actId="1038"/>
          <ac:spMkLst>
            <pc:docMk/>
            <pc:sldMk cId="2244665621" sldId="275"/>
            <ac:spMk id="333" creationId="{EDA58AE5-3589-4856-8F2F-4E560CFE62A8}"/>
          </ac:spMkLst>
        </pc:spChg>
        <pc:spChg chg="mod">
          <ac:chgData name="Annie Gilmore Bryant" userId="f7d795f2-1209-4b52-90c4-738122001f90" providerId="ADAL" clId="{72E5A1B4-9F07-4DD0-8512-E3D7D4AC5AEE}" dt="2022-07-11T02:28:36.537" v="10589" actId="1038"/>
          <ac:spMkLst>
            <pc:docMk/>
            <pc:sldMk cId="2244665621" sldId="275"/>
            <ac:spMk id="335" creationId="{95921AAC-D8B0-48BF-B79F-C8386C2D45AB}"/>
          </ac:spMkLst>
        </pc:spChg>
        <pc:spChg chg="mod">
          <ac:chgData name="Annie Gilmore Bryant" userId="f7d795f2-1209-4b52-90c4-738122001f90" providerId="ADAL" clId="{72E5A1B4-9F07-4DD0-8512-E3D7D4AC5AEE}" dt="2022-07-11T02:28:36.537" v="10589" actId="1038"/>
          <ac:spMkLst>
            <pc:docMk/>
            <pc:sldMk cId="2244665621" sldId="275"/>
            <ac:spMk id="336" creationId="{F0A3B0FF-662F-46A9-801E-C0275DBA634C}"/>
          </ac:spMkLst>
        </pc:spChg>
        <pc:spChg chg="mod">
          <ac:chgData name="Annie Gilmore Bryant" userId="f7d795f2-1209-4b52-90c4-738122001f90" providerId="ADAL" clId="{72E5A1B4-9F07-4DD0-8512-E3D7D4AC5AEE}" dt="2022-07-11T02:28:36.537" v="10589" actId="1038"/>
          <ac:spMkLst>
            <pc:docMk/>
            <pc:sldMk cId="2244665621" sldId="275"/>
            <ac:spMk id="338" creationId="{CC523B33-1540-4451-AFDB-9A928A95C22A}"/>
          </ac:spMkLst>
        </pc:spChg>
        <pc:spChg chg="mod">
          <ac:chgData name="Annie Gilmore Bryant" userId="f7d795f2-1209-4b52-90c4-738122001f90" providerId="ADAL" clId="{72E5A1B4-9F07-4DD0-8512-E3D7D4AC5AEE}" dt="2022-07-11T02:28:36.537" v="10589" actId="1038"/>
          <ac:spMkLst>
            <pc:docMk/>
            <pc:sldMk cId="2244665621" sldId="275"/>
            <ac:spMk id="340" creationId="{3C570123-EFD5-4FA9-86A7-9FAB7736696E}"/>
          </ac:spMkLst>
        </pc:spChg>
        <pc:spChg chg="mod">
          <ac:chgData name="Annie Gilmore Bryant" userId="f7d795f2-1209-4b52-90c4-738122001f90" providerId="ADAL" clId="{72E5A1B4-9F07-4DD0-8512-E3D7D4AC5AEE}" dt="2022-07-11T02:28:36.537" v="10589" actId="1038"/>
          <ac:spMkLst>
            <pc:docMk/>
            <pc:sldMk cId="2244665621" sldId="275"/>
            <ac:spMk id="344" creationId="{A153C046-97D4-4891-89D4-A561B0F5BD1D}"/>
          </ac:spMkLst>
        </pc:spChg>
        <pc:spChg chg="mod">
          <ac:chgData name="Annie Gilmore Bryant" userId="f7d795f2-1209-4b52-90c4-738122001f90" providerId="ADAL" clId="{72E5A1B4-9F07-4DD0-8512-E3D7D4AC5AEE}" dt="2022-07-11T02:28:36.537" v="10589" actId="1038"/>
          <ac:spMkLst>
            <pc:docMk/>
            <pc:sldMk cId="2244665621" sldId="275"/>
            <ac:spMk id="345" creationId="{8B18EA5F-3428-4C89-9ED2-3909CD3ADBF9}"/>
          </ac:spMkLst>
        </pc:spChg>
        <pc:spChg chg="mod">
          <ac:chgData name="Annie Gilmore Bryant" userId="f7d795f2-1209-4b52-90c4-738122001f90" providerId="ADAL" clId="{72E5A1B4-9F07-4DD0-8512-E3D7D4AC5AEE}" dt="2022-07-11T02:28:21.704" v="10554" actId="1038"/>
          <ac:spMkLst>
            <pc:docMk/>
            <pc:sldMk cId="2244665621" sldId="275"/>
            <ac:spMk id="352" creationId="{28ED3A0E-6683-426C-8D49-61F0CC9789E4}"/>
          </ac:spMkLst>
        </pc:spChg>
        <pc:spChg chg="mod">
          <ac:chgData name="Annie Gilmore Bryant" userId="f7d795f2-1209-4b52-90c4-738122001f90" providerId="ADAL" clId="{72E5A1B4-9F07-4DD0-8512-E3D7D4AC5AEE}" dt="2022-07-11T02:28:36.537" v="10589" actId="1038"/>
          <ac:spMkLst>
            <pc:docMk/>
            <pc:sldMk cId="2244665621" sldId="275"/>
            <ac:spMk id="425" creationId="{FB975AAA-D8C7-4E1D-AADC-D0E241CA5899}"/>
          </ac:spMkLst>
        </pc:spChg>
        <pc:spChg chg="mod">
          <ac:chgData name="Annie Gilmore Bryant" userId="f7d795f2-1209-4b52-90c4-738122001f90" providerId="ADAL" clId="{72E5A1B4-9F07-4DD0-8512-E3D7D4AC5AEE}" dt="2022-07-11T02:28:15.033" v="10527" actId="14100"/>
          <ac:spMkLst>
            <pc:docMk/>
            <pc:sldMk cId="2244665621" sldId="275"/>
            <ac:spMk id="426" creationId="{FD076589-E603-4135-B83F-41B13EE2A4A3}"/>
          </ac:spMkLst>
        </pc:spChg>
        <pc:grpChg chg="del">
          <ac:chgData name="Annie Gilmore Bryant" userId="f7d795f2-1209-4b52-90c4-738122001f90" providerId="ADAL" clId="{72E5A1B4-9F07-4DD0-8512-E3D7D4AC5AEE}" dt="2022-07-11T02:26:00.267" v="10291" actId="478"/>
          <ac:grpSpMkLst>
            <pc:docMk/>
            <pc:sldMk cId="2244665621" sldId="275"/>
            <ac:grpSpMk id="21" creationId="{59ECDD54-A9CA-44E6-A96B-8FB0E61167C4}"/>
          </ac:grpSpMkLst>
        </pc:grpChg>
        <pc:grpChg chg="mod">
          <ac:chgData name="Annie Gilmore Bryant" userId="f7d795f2-1209-4b52-90c4-738122001f90" providerId="ADAL" clId="{72E5A1B4-9F07-4DD0-8512-E3D7D4AC5AEE}" dt="2022-07-11T02:28:01.536" v="10497" actId="1037"/>
          <ac:grpSpMkLst>
            <pc:docMk/>
            <pc:sldMk cId="2244665621" sldId="275"/>
            <ac:grpSpMk id="133" creationId="{9A74D0DB-D52F-45F7-AA52-FDF6524E9698}"/>
          </ac:grpSpMkLst>
        </pc:grpChg>
        <pc:grpChg chg="mod">
          <ac:chgData name="Annie Gilmore Bryant" userId="f7d795f2-1209-4b52-90c4-738122001f90" providerId="ADAL" clId="{72E5A1B4-9F07-4DD0-8512-E3D7D4AC5AEE}" dt="2022-07-11T02:28:01.536" v="10497" actId="1037"/>
          <ac:grpSpMkLst>
            <pc:docMk/>
            <pc:sldMk cId="2244665621" sldId="275"/>
            <ac:grpSpMk id="151" creationId="{7D49458A-71D2-4E72-B4EE-F6B647D4D766}"/>
          </ac:grpSpMkLst>
        </pc:grpChg>
        <pc:grpChg chg="mod">
          <ac:chgData name="Annie Gilmore Bryant" userId="f7d795f2-1209-4b52-90c4-738122001f90" providerId="ADAL" clId="{72E5A1B4-9F07-4DD0-8512-E3D7D4AC5AEE}" dt="2022-07-11T02:28:01.536" v="10497" actId="1037"/>
          <ac:grpSpMkLst>
            <pc:docMk/>
            <pc:sldMk cId="2244665621" sldId="275"/>
            <ac:grpSpMk id="168" creationId="{A30BDF01-3512-4173-9DB0-91A3A2DB5FC5}"/>
          </ac:grpSpMkLst>
        </pc:grpChg>
        <pc:grpChg chg="mod">
          <ac:chgData name="Annie Gilmore Bryant" userId="f7d795f2-1209-4b52-90c4-738122001f90" providerId="ADAL" clId="{72E5A1B4-9F07-4DD0-8512-E3D7D4AC5AEE}" dt="2022-07-11T02:28:30.453" v="10580" actId="1038"/>
          <ac:grpSpMkLst>
            <pc:docMk/>
            <pc:sldMk cId="2244665621" sldId="275"/>
            <ac:grpSpMk id="408" creationId="{37BF5438-5290-46B0-88FE-B62CBCA8A5D0}"/>
          </ac:grpSpMkLst>
        </pc:grpChg>
        <pc:graphicFrameChg chg="del">
          <ac:chgData name="Annie Gilmore Bryant" userId="f7d795f2-1209-4b52-90c4-738122001f90" providerId="ADAL" clId="{72E5A1B4-9F07-4DD0-8512-E3D7D4AC5AEE}" dt="2022-07-11T02:25:37.074" v="10280" actId="478"/>
          <ac:graphicFrameMkLst>
            <pc:docMk/>
            <pc:sldMk cId="2244665621" sldId="275"/>
            <ac:graphicFrameMk id="92" creationId="{8D480279-C71B-4E28-858F-33F75D2085E2}"/>
          </ac:graphicFrameMkLst>
        </pc:graphicFrameChg>
        <pc:graphicFrameChg chg="add mod">
          <ac:chgData name="Annie Gilmore Bryant" userId="f7d795f2-1209-4b52-90c4-738122001f90" providerId="ADAL" clId="{72E5A1B4-9F07-4DD0-8512-E3D7D4AC5AEE}" dt="2022-07-11T02:28:01.536" v="10497" actId="1037"/>
          <ac:graphicFrameMkLst>
            <pc:docMk/>
            <pc:sldMk cId="2244665621" sldId="275"/>
            <ac:graphicFrameMk id="195" creationId="{00553B84-ACFC-4AE1-99CE-16B5B40FE625}"/>
          </ac:graphicFrameMkLst>
        </pc:graphicFrameChg>
        <pc:graphicFrameChg chg="del">
          <ac:chgData name="Annie Gilmore Bryant" userId="f7d795f2-1209-4b52-90c4-738122001f90" providerId="ADAL" clId="{72E5A1B4-9F07-4DD0-8512-E3D7D4AC5AEE}" dt="2022-07-11T02:26:00.267" v="10291" actId="478"/>
          <ac:graphicFrameMkLst>
            <pc:docMk/>
            <pc:sldMk cId="2244665621" sldId="275"/>
            <ac:graphicFrameMk id="208" creationId="{AE756117-8001-438C-A261-A2FD076EC668}"/>
          </ac:graphicFrameMkLst>
        </pc:graphicFrameChg>
        <pc:graphicFrameChg chg="add mod">
          <ac:chgData name="Annie Gilmore Bryant" userId="f7d795f2-1209-4b52-90c4-738122001f90" providerId="ADAL" clId="{72E5A1B4-9F07-4DD0-8512-E3D7D4AC5AEE}" dt="2022-07-11T02:28:33.540" v="10583" actId="1038"/>
          <ac:graphicFrameMkLst>
            <pc:docMk/>
            <pc:sldMk cId="2244665621" sldId="275"/>
            <ac:graphicFrameMk id="217" creationId="{437BB733-3603-4892-BC80-4DB42CF07AD9}"/>
          </ac:graphicFrameMkLst>
        </pc:graphicFrameChg>
        <pc:graphicFrameChg chg="mod">
          <ac:chgData name="Annie Gilmore Bryant" userId="f7d795f2-1209-4b52-90c4-738122001f90" providerId="ADAL" clId="{72E5A1B4-9F07-4DD0-8512-E3D7D4AC5AEE}" dt="2022-07-11T02:28:36.537" v="10589" actId="1038"/>
          <ac:graphicFrameMkLst>
            <pc:docMk/>
            <pc:sldMk cId="2244665621" sldId="275"/>
            <ac:graphicFrameMk id="325" creationId="{E52F1A40-7014-4510-9566-8A00E3D5E61C}"/>
          </ac:graphicFrameMkLst>
        </pc:graphicFrameChg>
        <pc:graphicFrameChg chg="mod">
          <ac:chgData name="Annie Gilmore Bryant" userId="f7d795f2-1209-4b52-90c4-738122001f90" providerId="ADAL" clId="{72E5A1B4-9F07-4DD0-8512-E3D7D4AC5AEE}" dt="2022-07-11T02:28:36.537" v="10589" actId="1038"/>
          <ac:graphicFrameMkLst>
            <pc:docMk/>
            <pc:sldMk cId="2244665621" sldId="275"/>
            <ac:graphicFrameMk id="328" creationId="{58934A7F-1F70-4492-A2DC-804B702D23FD}"/>
          </ac:graphicFrameMkLst>
        </pc:graphicFrameChg>
        <pc:cxnChg chg="del">
          <ac:chgData name="Annie Gilmore Bryant" userId="f7d795f2-1209-4b52-90c4-738122001f90" providerId="ADAL" clId="{72E5A1B4-9F07-4DD0-8512-E3D7D4AC5AEE}" dt="2022-07-11T02:25:37.074" v="10280" actId="478"/>
          <ac:cxnSpMkLst>
            <pc:docMk/>
            <pc:sldMk cId="2244665621" sldId="275"/>
            <ac:cxnSpMk id="125" creationId="{88E8FA20-8413-43D1-BDD0-CE81094ACBFA}"/>
          </ac:cxnSpMkLst>
        </pc:cxnChg>
        <pc:cxnChg chg="del">
          <ac:chgData name="Annie Gilmore Bryant" userId="f7d795f2-1209-4b52-90c4-738122001f90" providerId="ADAL" clId="{72E5A1B4-9F07-4DD0-8512-E3D7D4AC5AEE}" dt="2022-07-11T02:25:37.074" v="10280" actId="478"/>
          <ac:cxnSpMkLst>
            <pc:docMk/>
            <pc:sldMk cId="2244665621" sldId="275"/>
            <ac:cxnSpMk id="126" creationId="{EFA276CB-B06C-4BA7-8B91-C38171A2AB41}"/>
          </ac:cxnSpMkLst>
        </pc:cxnChg>
        <pc:cxnChg chg="mod">
          <ac:chgData name="Annie Gilmore Bryant" userId="f7d795f2-1209-4b52-90c4-738122001f90" providerId="ADAL" clId="{72E5A1B4-9F07-4DD0-8512-E3D7D4AC5AEE}" dt="2022-07-11T02:26:20.182" v="10294" actId="208"/>
          <ac:cxnSpMkLst>
            <pc:docMk/>
            <pc:sldMk cId="2244665621" sldId="275"/>
            <ac:cxnSpMk id="147" creationId="{C12BB435-51AB-40F4-947C-0A5172215EAD}"/>
          </ac:cxnSpMkLst>
        </pc:cxnChg>
        <pc:cxnChg chg="mod">
          <ac:chgData name="Annie Gilmore Bryant" userId="f7d795f2-1209-4b52-90c4-738122001f90" providerId="ADAL" clId="{72E5A1B4-9F07-4DD0-8512-E3D7D4AC5AEE}" dt="2022-07-11T02:28:01.536" v="10497" actId="1037"/>
          <ac:cxnSpMkLst>
            <pc:docMk/>
            <pc:sldMk cId="2244665621" sldId="275"/>
            <ac:cxnSpMk id="164" creationId="{DDB13592-3F04-4B90-8DFE-E4390287AA80}"/>
          </ac:cxnSpMkLst>
        </pc:cxnChg>
        <pc:cxnChg chg="mod">
          <ac:chgData name="Annie Gilmore Bryant" userId="f7d795f2-1209-4b52-90c4-738122001f90" providerId="ADAL" clId="{72E5A1B4-9F07-4DD0-8512-E3D7D4AC5AEE}" dt="2022-07-11T02:28:01.536" v="10497" actId="1037"/>
          <ac:cxnSpMkLst>
            <pc:docMk/>
            <pc:sldMk cId="2244665621" sldId="275"/>
            <ac:cxnSpMk id="181" creationId="{BE052F45-9FCB-4F18-9207-3707F99F4E4F}"/>
          </ac:cxnSpMkLst>
        </pc:cxnChg>
        <pc:cxnChg chg="add mod">
          <ac:chgData name="Annie Gilmore Bryant" userId="f7d795f2-1209-4b52-90c4-738122001f90" providerId="ADAL" clId="{72E5A1B4-9F07-4DD0-8512-E3D7D4AC5AEE}" dt="2022-07-11T02:28:01.536" v="10497" actId="1037"/>
          <ac:cxnSpMkLst>
            <pc:docMk/>
            <pc:sldMk cId="2244665621" sldId="275"/>
            <ac:cxnSpMk id="199" creationId="{BA5BA28E-EEB2-44F6-86C1-66BA862C1AA0}"/>
          </ac:cxnSpMkLst>
        </pc:cxnChg>
        <pc:cxnChg chg="add mod">
          <ac:chgData name="Annie Gilmore Bryant" userId="f7d795f2-1209-4b52-90c4-738122001f90" providerId="ADAL" clId="{72E5A1B4-9F07-4DD0-8512-E3D7D4AC5AEE}" dt="2022-07-11T02:28:01.536" v="10497" actId="1037"/>
          <ac:cxnSpMkLst>
            <pc:docMk/>
            <pc:sldMk cId="2244665621" sldId="275"/>
            <ac:cxnSpMk id="200" creationId="{353E538D-03BC-4686-808E-8089E6FBDD11}"/>
          </ac:cxnSpMkLst>
        </pc:cxnChg>
        <pc:cxnChg chg="del">
          <ac:chgData name="Annie Gilmore Bryant" userId="f7d795f2-1209-4b52-90c4-738122001f90" providerId="ADAL" clId="{72E5A1B4-9F07-4DD0-8512-E3D7D4AC5AEE}" dt="2022-07-11T02:26:00.267" v="10291" actId="478"/>
          <ac:cxnSpMkLst>
            <pc:docMk/>
            <pc:sldMk cId="2244665621" sldId="275"/>
            <ac:cxnSpMk id="212" creationId="{3FC3E1A9-5212-449B-AAF0-69B9E52B8806}"/>
          </ac:cxnSpMkLst>
        </pc:cxnChg>
        <pc:cxnChg chg="del">
          <ac:chgData name="Annie Gilmore Bryant" userId="f7d795f2-1209-4b52-90c4-738122001f90" providerId="ADAL" clId="{72E5A1B4-9F07-4DD0-8512-E3D7D4AC5AEE}" dt="2022-07-11T02:26:00.267" v="10291" actId="478"/>
          <ac:cxnSpMkLst>
            <pc:docMk/>
            <pc:sldMk cId="2244665621" sldId="275"/>
            <ac:cxnSpMk id="213" creationId="{53BBA89F-D93C-4FA7-81E2-36356D4B2B52}"/>
          </ac:cxnSpMkLst>
        </pc:cxnChg>
        <pc:cxnChg chg="add mod">
          <ac:chgData name="Annie Gilmore Bryant" userId="f7d795f2-1209-4b52-90c4-738122001f90" providerId="ADAL" clId="{72E5A1B4-9F07-4DD0-8512-E3D7D4AC5AEE}" dt="2022-07-11T02:28:33.540" v="10583" actId="1038"/>
          <ac:cxnSpMkLst>
            <pc:docMk/>
            <pc:sldMk cId="2244665621" sldId="275"/>
            <ac:cxnSpMk id="221" creationId="{5F1C7B65-48A8-488D-BC52-54DDEB0091F4}"/>
          </ac:cxnSpMkLst>
        </pc:cxnChg>
        <pc:cxnChg chg="add mod">
          <ac:chgData name="Annie Gilmore Bryant" userId="f7d795f2-1209-4b52-90c4-738122001f90" providerId="ADAL" clId="{72E5A1B4-9F07-4DD0-8512-E3D7D4AC5AEE}" dt="2022-07-11T02:28:33.540" v="10583" actId="1038"/>
          <ac:cxnSpMkLst>
            <pc:docMk/>
            <pc:sldMk cId="2244665621" sldId="275"/>
            <ac:cxnSpMk id="222" creationId="{A073793F-14AB-4565-89C9-D809BD7D8786}"/>
          </ac:cxnSpMkLst>
        </pc:cxnChg>
        <pc:cxnChg chg="mod">
          <ac:chgData name="Annie Gilmore Bryant" userId="f7d795f2-1209-4b52-90c4-738122001f90" providerId="ADAL" clId="{72E5A1B4-9F07-4DD0-8512-E3D7D4AC5AEE}" dt="2022-07-11T02:28:36.537" v="10589" actId="1038"/>
          <ac:cxnSpMkLst>
            <pc:docMk/>
            <pc:sldMk cId="2244665621" sldId="275"/>
            <ac:cxnSpMk id="337" creationId="{FA2DEABB-78EA-493A-ADBB-267A303773E9}"/>
          </ac:cxnSpMkLst>
        </pc:cxnChg>
        <pc:cxnChg chg="mod">
          <ac:chgData name="Annie Gilmore Bryant" userId="f7d795f2-1209-4b52-90c4-738122001f90" providerId="ADAL" clId="{72E5A1B4-9F07-4DD0-8512-E3D7D4AC5AEE}" dt="2022-07-11T02:28:36.537" v="10589" actId="1038"/>
          <ac:cxnSpMkLst>
            <pc:docMk/>
            <pc:sldMk cId="2244665621" sldId="275"/>
            <ac:cxnSpMk id="339" creationId="{85EB8F3D-794C-41F3-8487-C6B9241D54E6}"/>
          </ac:cxnSpMkLst>
        </pc:cxnChg>
      </pc:sldChg>
      <pc:sldChg chg="delSp add mod ord">
        <pc:chgData name="Annie Gilmore Bryant" userId="f7d795f2-1209-4b52-90c4-738122001f90" providerId="ADAL" clId="{72E5A1B4-9F07-4DD0-8512-E3D7D4AC5AEE}" dt="2022-07-12T00:53:18.036" v="13935"/>
        <pc:sldMkLst>
          <pc:docMk/>
          <pc:sldMk cId="988806920" sldId="276"/>
        </pc:sldMkLst>
        <pc:spChg chg="del">
          <ac:chgData name="Annie Gilmore Bryant" userId="f7d795f2-1209-4b52-90c4-738122001f90" providerId="ADAL" clId="{72E5A1B4-9F07-4DD0-8512-E3D7D4AC5AEE}" dt="2022-07-11T05:53:44.370" v="12964" actId="478"/>
          <ac:spMkLst>
            <pc:docMk/>
            <pc:sldMk cId="988806920" sldId="276"/>
            <ac:spMk id="13" creationId="{E100ED14-A18E-4365-9088-FB3E8750963D}"/>
          </ac:spMkLst>
        </pc:spChg>
        <pc:picChg chg="del">
          <ac:chgData name="Annie Gilmore Bryant" userId="f7d795f2-1209-4b52-90c4-738122001f90" providerId="ADAL" clId="{72E5A1B4-9F07-4DD0-8512-E3D7D4AC5AEE}" dt="2022-07-11T05:53:44.370" v="12964" actId="478"/>
          <ac:picMkLst>
            <pc:docMk/>
            <pc:sldMk cId="988806920" sldId="276"/>
            <ac:picMk id="4" creationId="{A477A787-6034-45B3-AA6B-FF165678FBDD}"/>
          </ac:picMkLst>
        </pc:picChg>
      </pc:sldChg>
      <pc:sldChg chg="modSp new mod">
        <pc:chgData name="Annie Gilmore Bryant" userId="f7d795f2-1209-4b52-90c4-738122001f90" providerId="ADAL" clId="{72E5A1B4-9F07-4DD0-8512-E3D7D4AC5AEE}" dt="2022-07-11T06:03:22.529" v="13017" actId="20577"/>
        <pc:sldMkLst>
          <pc:docMk/>
          <pc:sldMk cId="356335531" sldId="277"/>
        </pc:sldMkLst>
        <pc:spChg chg="mod">
          <ac:chgData name="Annie Gilmore Bryant" userId="f7d795f2-1209-4b52-90c4-738122001f90" providerId="ADAL" clId="{72E5A1B4-9F07-4DD0-8512-E3D7D4AC5AEE}" dt="2022-07-11T06:03:22.529" v="13017" actId="20577"/>
          <ac:spMkLst>
            <pc:docMk/>
            <pc:sldMk cId="356335531" sldId="277"/>
            <ac:spMk id="2" creationId="{F26CCE3D-7FFF-42D9-B6EB-649F1BC38D8D}"/>
          </ac:spMkLst>
        </pc:spChg>
      </pc:sldChg>
      <pc:sldChg chg="modSp add mod">
        <pc:chgData name="Annie Gilmore Bryant" userId="f7d795f2-1209-4b52-90c4-738122001f90" providerId="ADAL" clId="{72E5A1B4-9F07-4DD0-8512-E3D7D4AC5AEE}" dt="2022-07-11T06:03:30.158" v="13042" actId="20577"/>
        <pc:sldMkLst>
          <pc:docMk/>
          <pc:sldMk cId="28043514" sldId="278"/>
        </pc:sldMkLst>
        <pc:spChg chg="mod">
          <ac:chgData name="Annie Gilmore Bryant" userId="f7d795f2-1209-4b52-90c4-738122001f90" providerId="ADAL" clId="{72E5A1B4-9F07-4DD0-8512-E3D7D4AC5AEE}" dt="2022-07-11T06:03:30.158" v="13042" actId="20577"/>
          <ac:spMkLst>
            <pc:docMk/>
            <pc:sldMk cId="28043514" sldId="278"/>
            <ac:spMk id="2" creationId="{F26CCE3D-7FFF-42D9-B6EB-649F1BC38D8D}"/>
          </ac:spMkLst>
        </pc:spChg>
      </pc:sldChg>
      <pc:sldChg chg="modSp new mod ord">
        <pc:chgData name="Annie Gilmore Bryant" userId="f7d795f2-1209-4b52-90c4-738122001f90" providerId="ADAL" clId="{72E5A1B4-9F07-4DD0-8512-E3D7D4AC5AEE}" dt="2022-07-11T06:10:38.600" v="13359"/>
        <pc:sldMkLst>
          <pc:docMk/>
          <pc:sldMk cId="3058484679" sldId="279"/>
        </pc:sldMkLst>
        <pc:spChg chg="mod">
          <ac:chgData name="Annie Gilmore Bryant" userId="f7d795f2-1209-4b52-90c4-738122001f90" providerId="ADAL" clId="{72E5A1B4-9F07-4DD0-8512-E3D7D4AC5AEE}" dt="2022-07-11T06:08:24.799" v="13111" actId="20577"/>
          <ac:spMkLst>
            <pc:docMk/>
            <pc:sldMk cId="3058484679" sldId="279"/>
            <ac:spMk id="2" creationId="{722B6E8B-C459-45B0-9D34-6C6CE7C84C52}"/>
          </ac:spMkLst>
        </pc:spChg>
        <pc:spChg chg="mod">
          <ac:chgData name="Annie Gilmore Bryant" userId="f7d795f2-1209-4b52-90c4-738122001f90" providerId="ADAL" clId="{72E5A1B4-9F07-4DD0-8512-E3D7D4AC5AEE}" dt="2022-07-11T06:10:28.459" v="13357" actId="20577"/>
          <ac:spMkLst>
            <pc:docMk/>
            <pc:sldMk cId="3058484679" sldId="279"/>
            <ac:spMk id="3" creationId="{53CE40E7-969E-43DF-BE05-AA094C527545}"/>
          </ac:spMkLst>
        </pc:spChg>
      </pc:sldChg>
      <pc:sldChg chg="modSp add mod">
        <pc:chgData name="Annie Gilmore Bryant" userId="f7d795f2-1209-4b52-90c4-738122001f90" providerId="ADAL" clId="{72E5A1B4-9F07-4DD0-8512-E3D7D4AC5AEE}" dt="2022-07-11T06:10:53.156" v="13381" actId="27636"/>
        <pc:sldMkLst>
          <pc:docMk/>
          <pc:sldMk cId="3515360675" sldId="280"/>
        </pc:sldMkLst>
        <pc:spChg chg="mod">
          <ac:chgData name="Annie Gilmore Bryant" userId="f7d795f2-1209-4b52-90c4-738122001f90" providerId="ADAL" clId="{72E5A1B4-9F07-4DD0-8512-E3D7D4AC5AEE}" dt="2022-07-11T06:10:51.061" v="13379" actId="20577"/>
          <ac:spMkLst>
            <pc:docMk/>
            <pc:sldMk cId="3515360675" sldId="280"/>
            <ac:spMk id="2" creationId="{722B6E8B-C459-45B0-9D34-6C6CE7C84C52}"/>
          </ac:spMkLst>
        </pc:spChg>
        <pc:spChg chg="mod">
          <ac:chgData name="Annie Gilmore Bryant" userId="f7d795f2-1209-4b52-90c4-738122001f90" providerId="ADAL" clId="{72E5A1B4-9F07-4DD0-8512-E3D7D4AC5AEE}" dt="2022-07-11T06:10:53.156" v="13381" actId="27636"/>
          <ac:spMkLst>
            <pc:docMk/>
            <pc:sldMk cId="3515360675" sldId="280"/>
            <ac:spMk id="3" creationId="{53CE40E7-969E-43DF-BE05-AA094C527545}"/>
          </ac:spMkLst>
        </pc:spChg>
      </pc:sldChg>
      <pc:sldChg chg="modSp add mod">
        <pc:chgData name="Annie Gilmore Bryant" userId="f7d795f2-1209-4b52-90c4-738122001f90" providerId="ADAL" clId="{72E5A1B4-9F07-4DD0-8512-E3D7D4AC5AEE}" dt="2022-07-11T06:12:12.910" v="13931" actId="20577"/>
        <pc:sldMkLst>
          <pc:docMk/>
          <pc:sldMk cId="3803630017" sldId="281"/>
        </pc:sldMkLst>
        <pc:spChg chg="mod">
          <ac:chgData name="Annie Gilmore Bryant" userId="f7d795f2-1209-4b52-90c4-738122001f90" providerId="ADAL" clId="{72E5A1B4-9F07-4DD0-8512-E3D7D4AC5AEE}" dt="2022-07-11T06:10:59.237" v="13400" actId="20577"/>
          <ac:spMkLst>
            <pc:docMk/>
            <pc:sldMk cId="3803630017" sldId="281"/>
            <ac:spMk id="2" creationId="{722B6E8B-C459-45B0-9D34-6C6CE7C84C52}"/>
          </ac:spMkLst>
        </pc:spChg>
        <pc:spChg chg="mod">
          <ac:chgData name="Annie Gilmore Bryant" userId="f7d795f2-1209-4b52-90c4-738122001f90" providerId="ADAL" clId="{72E5A1B4-9F07-4DD0-8512-E3D7D4AC5AEE}" dt="2022-07-11T06:12:12.910" v="13931" actId="20577"/>
          <ac:spMkLst>
            <pc:docMk/>
            <pc:sldMk cId="3803630017" sldId="281"/>
            <ac:spMk id="3" creationId="{53CE40E7-969E-43DF-BE05-AA094C527545}"/>
          </ac:spMkLst>
        </pc:spChg>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7-14T09:05:07.830"/>
    </inkml:context>
    <inkml:brush xml:id="br0">
      <inkml:brushProperty name="width" value="0.2" units="cm"/>
      <inkml:brushProperty name="height" value="0.2" units="cm"/>
      <inkml:brushProperty name="color" value="#CB1C1E"/>
    </inkml:brush>
  </inkml:definitions>
  <inkml:trace contextRef="#ctx0" brushRef="#br0">0 720 592 0 0,'0'0'5749'0'0,"1"-6"-4847"0"0,0 1-757 0 0,1 1 1 0 0,-1-1 0 0 0,1 1-1 0 0,0-1 1 0 0,1 1-1 0 0,-1 0 1 0 0,6-7 0 0 0,26-30 618 0 0,-2 4-205 0 0,-12 9-243 0 0,-5 6-45 0 0,0 2 1 0 0,1 0 0 0 0,1 1-1 0 0,22-20 1 0 0,-35 36-214 0 0,-1 1 0 0 0,1-1 0 0 0,-1 1 0 0 0,1 0 0 0 0,0 0 0 0 0,0 0 0 0 0,7-2 0 0 0,-9 3-21 0 0,0 1 1 0 0,1 0-1 0 0,-1-1 0 0 0,0 1 0 0 0,1 0 0 0 0,-1 0 0 0 0,0 1 1 0 0,0-1-1 0 0,1 0 0 0 0,-1 1 0 0 0,0 0 0 0 0,0-1 0 0 0,0 1 1 0 0,1 0-1 0 0,3 2 0 0 0,9 6 118 0 0,0 0 1 0 0,27 21-1 0 0,-37-25-127 0 0,0 0 0 0 0,0 0 0 0 0,0 0 0 0 0,-1 1 0 0 0,1 0 1 0 0,-1 0-1 0 0,-1 0 0 0 0,1 1 0 0 0,-1-1 0 0 0,2 9 0 0 0,4 12 10 0 0,17 42 91 0 0,-19-53-125 0 0,-4-9 3 0 0,-1 0-1 0 0,1-1 1 0 0,1 0-1 0 0,-1 1 1 0 0,6 6 0 0 0,-8-12-8 0 0,0 0-1 0 0,0 0 1 0 0,0 0 0 0 0,0 0 0 0 0,1 0 0 0 0,-1 0 0 0 0,0 0 0 0 0,1 0 0 0 0,-1 0 0 0 0,0-1 0 0 0,1 1 0 0 0,-1 0 0 0 0,1-1 0 0 0,-1 1 0 0 0,1-1 0 0 0,-1 0 0 0 0,1 1 0 0 0,-1-1-1 0 0,1 0 1 0 0,0 0 0 0 0,-1 0 0 0 0,1 0 0 0 0,-1 0 0 0 0,1-1 0 0 0,-1 1 0 0 0,1 0 0 0 0,0-1 0 0 0,2 0 0 0 0,0-2-10 0 0,0-1 0 0 0,0 1 0 0 0,0-1-1 0 0,0 0 1 0 0,-1 0 0 0 0,1 0 0 0 0,-1 0 0 0 0,0 0 0 0 0,2-6 0 0 0,0 2-1 0 0,5-6 1 0 0,101-133 86 0 0,-42 67-33 0 0,72-77 273 0 0,-94 109-207 0 0,59-47 1 0 0,-87 80-85 0 0,1 0 1 0 0,0 1 0 0 0,1 2 0 0 0,1 0 0 0 0,0 1-1 0 0,0 1 1 0 0,1 1 0 0 0,0 1 0 0 0,29-6 0 0 0,-32 11 37 0 0,0 0-1 0 0,0 2 1 0 0,1 0 0 0 0,39 5 0 0 0,-59-3-49 0 0,0-1 0 0 0,1 1 0 0 0,-1-1 0 0 0,0 1 0 0 0,1 0-1 0 0,-1-1 1 0 0,0 1 0 0 0,1 0 0 0 0,-1 0 0 0 0,0 0 0 0 0,0 0 0 0 0,0 0 0 0 0,0 0 0 0 0,0 1 0 0 0,0-1-1 0 0,-1 0 1 0 0,1 0 0 0 0,0 1 0 0 0,0-1 0 0 0,-1 1 0 0 0,1-1 0 0 0,-1 0 0 0 0,1 1 0 0 0,-1 1 0 0 0,8 42 212 0 0,-8-39-222 0 0,3 33 32 0 0,-2 1-1 0 0,-5 54 1 0 0,-17 78 48 0 0,-5 66 2 0 0,26-227-81 0 0,-1 11-39 0 0,3 31 1 0 0,-1-47 26 0 0,0 1 1 0 0,0-1-1 0 0,1 0 1 0 0,-1 0-1 0 0,1 0 1 0 0,1 0-1 0 0,-1 0 1 0 0,1-1-1 0 0,6 10 1 0 0,-9-14 2 0 0,1 0 0 0 0,0 0 0 0 0,-1 0 1 0 0,1 0-1 0 0,0-1 0 0 0,-1 1 0 0 0,1 0 0 0 0,0 0 1 0 0,0-1-1 0 0,0 1 0 0 0,0 0 0 0 0,0-1 0 0 0,0 1 1 0 0,0-1-1 0 0,0 1 0 0 0,0-1 0 0 0,0 0 0 0 0,0 1 1 0 0,0-1-1 0 0,0 0 0 0 0,0 0 0 0 0,0 1 0 0 0,1-1 1 0 0,-1 0-1 0 0,0 0 0 0 0,0 0 0 0 0,1-1 0 0 0,2 0-6 0 0,-1 0 0 0 0,0-1 0 0 0,0 1 0 0 0,0-1-1 0 0,0 0 1 0 0,0 0 0 0 0,3-2 0 0 0,13-9 0 0 0,-15 11 11 0 0,0-1 0 0 0,0 1 1 0 0,0-1-1 0 0,-1 0 0 0 0,1 0 0 0 0,-1-1 0 0 0,0 1 0 0 0,0-1 0 0 0,0 1 0 0 0,0-1 0 0 0,3-8 0 0 0,6-5-5 0 0,-11 15 7 0 0,0 1 0 0 0,1-1 0 0 0,-1 0-1 0 0,1 1 1 0 0,-1-1 0 0 0,1 1 0 0 0,-1 0 0 0 0,1-1-1 0 0,0 1 1 0 0,0 0 0 0 0,0 0 0 0 0,0 0 0 0 0,0 0-1 0 0,0 0 1 0 0,0 1 0 0 0,0-1 0 0 0,0 1-1 0 0,0-1 1 0 0,0 1 0 0 0,0 0 0 0 0,0 0 0 0 0,0 0-1 0 0,0 0 1 0 0,1 0 0 0 0,-1 0 0 0 0,0 0 0 0 0,0 1-1 0 0,4 0 1 0 0,-6 0-12 0 0,3 1 12 0 0,1 0 0 0 0,-2 0 0 0 0,1 0 1 0 0,0 1-1 0 0,0 0 0 0 0,-1-1 1 0 0,1 1-1 0 0,-1 0 0 0 0,0 0 1 0 0,2 4-1 0 0,1 0 6 0 0,-2 1 1 0 0,1 1 0 0 0,4 14-1 0 0,4 9 25 0 0,-12-31-34 0 0,1 0 1 0 0,-1 0-1 0 0,1 0 1 0 0,0 1 0 0 0,-1-1-1 0 0,1 0 1 0 0,0 0 0 0 0,0 0-1 0 0,0 0 1 0 0,-1 0-1 0 0,1 0 1 0 0,0 0 0 0 0,0-1-1 0 0,1 1 1 0 0,-1 0 0 0 0,0 0-1 0 0,0-1 1 0 0,0 1 0 0 0,0-1-1 0 0,1 1 1 0 0,-1-1-1 0 0,0 1 1 0 0,0-1 0 0 0,1 0-1 0 0,1 1 1 0 0,0-2-14 0 0,1 1 1 0 0,-1-1 0 0 0,1 1-1 0 0,-1-1 1 0 0,0 0-1 0 0,1 0 1 0 0,-1 0-1 0 0,4-3 1 0 0,-2 2 9 0 0,1 1 0 0 0,-1-1 0 0 0,1 1-1 0 0,0 0 1 0 0,7 0 0 0 0,20-4 12 0 0,-30 4-5 0 0,-1 1 1 0 0,1-1 0 0 0,0 1 0 0 0,-1-1-1 0 0,1 1 1 0 0,0 0 0 0 0,-1 0 0 0 0,1 0-1 0 0,0 1 1 0 0,-1-1 0 0 0,1 1 0 0 0,-1-1 0 0 0,1 1-1 0 0,0 0 1 0 0,-1 0 0 0 0,0 0 0 0 0,1 0-1 0 0,-1 1 1 0 0,0-1 0 0 0,1 0 0 0 0,-1 1-1 0 0,0 0 1 0 0,0-1 0 0 0,0 1 0 0 0,0 0-1 0 0,-1 0 1 0 0,1 0 0 0 0,2 4 0 0 0,3 6 7 0 0,0 0-1 0 0,-1 0 1 0 0,-1 0 0 0 0,7 21 0 0 0,-3-8-4 0 0,100 282 89 0 0,-98-275-100 0 0,0 1 0 0 0,25 45 0 0 0,-34-75-2 0 0,-1 0 0 0 0,1 0 0 0 0,0 0 0 0 0,0-1 0 0 0,0 1 0 0 0,0 0 0 0 0,1-1 0 0 0,-1 0 0 0 0,1 0-1 0 0,0 1 1 0 0,3 1 0 0 0,-5-4 0 0 0,1 1 0 0 0,-1-1 0 0 0,1 1 0 0 0,-1-1 0 0 0,0 0 0 0 0,1 0 0 0 0,-1 1-1 0 0,1-1 1 0 0,-1 0 0 0 0,1-1 0 0 0,-1 1 0 0 0,1 0 0 0 0,-1 0 0 0 0,1-1 0 0 0,-1 1 0 0 0,0 0-1 0 0,1-1 1 0 0,-1 1 0 0 0,1-1 0 0 0,-1 0 0 0 0,0 0 0 0 0,0 1 0 0 0,1-1 0 0 0,-1 0 0 0 0,0 0-1 0 0,0 0 1 0 0,2-2 0 0 0,3-5-19 0 0,0 0 1 0 0,-1 0-1 0 0,0 0 0 0 0,0-1 1 0 0,0 1-1 0 0,3-13 0 0 0,4-5 15 0 0,14-27-5 0 0,43-80-91 0 0,-49 100 107 0 0,-10 14 12 0 0,17-21-1 0 0,-24 35-9 0 0,1 0 0 0 0,0 1 0 0 0,0 0-1 0 0,0 0 1 0 0,1 0 0 0 0,-1 0 0 0 0,1 1 0 0 0,0 0 0 0 0,8-4 0 0 0,13-1 31 0 0,-22 8-29 0 0,0-1-1 0 0,0 0 1 0 0,0-1-1 0 0,0 1 1 0 0,0-1-1 0 0,0 1 1 0 0,4-4-1 0 0,10-8-5 0 0,0-2 0 0 0,30-32 0 0 0,-1 0 15 0 0,-19 15-13 0 0,-24 26 5 0 0,1 0 0 0 0,0 0-1 0 0,11-10 1 0 0,-16 16-2 0 0,0 0 0 0 0,0-1 0 0 0,1 1-1 0 0,-1 0 1 0 0,0 0 0 0 0,0 0 0 0 0,1 0 0 0 0,-1 0-1 0 0,0 0 1 0 0,0-1 0 0 0,1 1 0 0 0,-1 0 0 0 0,0 0-1 0 0,0 0 1 0 0,1 0 0 0 0,-1 0 0 0 0,0 0 0 0 0,1 0 0 0 0,-1 0-1 0 0,0 0 1 0 0,0 0 0 0 0,1 0 0 0 0,-1 0 0 0 0,0 0-1 0 0,1 1 1 0 0,-1-1 0 0 0,0 0 0 0 0,0 0 0 0 0,1 0-1 0 0,-1 0 1 0 0,0 0 0 0 0,0 0 0 0 0,0 1 0 0 0,1-1-1 0 0,-1 0 1 0 0,0 0 0 0 0,0 0 0 0 0,0 1 0 0 0,1-1 0 0 0,6 16 91 0 0,-1 20-52 0 0,-5-26-31 0 0,1 1 0 0 0,1-1-1 0 0,0 0 1 0 0,7 16 0 0 0,-5-15 4 0 0,-1 1 1 0 0,4 19-1 0 0,4-9-45 0 0,-12-21 26 0 0,1-1 1 0 0,-1 1 0 0 0,0-1-1 0 0,0 1 1 0 0,0-1 0 0 0,0 1 0 0 0,1-1-1 0 0,-1 0 1 0 0,0 1 0 0 0,0-1 0 0 0,1 1-1 0 0,-1-1 1 0 0,0 0 0 0 0,1 1-1 0 0,-1-1 1 0 0,0 0 0 0 0,1 1 0 0 0,-1-1-1 0 0,1 0 1 0 0,-1 0 0 0 0,1 0-1 0 0,-1 1 1 0 0,0-1 0 0 0,1 0 0 0 0,-1 0-1 0 0,1 0 1 0 0,-1 0 0 0 0,1 0-1 0 0,-1 0 1 0 0,1 1 0 0 0,-1-1 0 0 0,1 0-1 0 0,-1-1 1 0 0,1 1 0 0 0,-1 0 0 0 0,1 0-1 0 0,-1 0 1 0 0,0 0 0 0 0,1 0-1 0 0,-1 0 1 0 0,1 0 0 0 0,-1-1 0 0 0,1 1-1 0 0,0-1 1 0 0,21-18-1 0 0,-7 6-49 0 0,15-4 17 0 0,-24 15 31 0 0,0-1 0 0 0,0 0-1 0 0,0-1 1 0 0,-1 1 0 0 0,1-1 0 0 0,-1 0 0 0 0,0-1-1 0 0,0 1 1 0 0,0-1 0 0 0,3-5 0 0 0,21-37-8 0 0,-23 35 30 0 0,0 0 0 0 0,1 1-1 0 0,1 0 1 0 0,0 0 0 0 0,19-19 0 0 0,5-2-117 0 0,-24 23 112 0 0,1 0 0 0 0,-1 1 0 0 0,11-8 0 0 0,16-12 12 0 0,-1-2 1 0 0,-2 0-1 0 0,30-38 1 0 0,-6 7 5 0 0,-52 57-20 0 0,0 0-1 0 0,0 1 1 0 0,0 0 0 0 0,0 0-1 0 0,0 0 1 0 0,1 1 0 0 0,-1-1-1 0 0,9-2 1 0 0,-12 5-3 0 0,0-1 1 0 0,1 1 0 0 0,-1-1-1 0 0,1 1 1 0 0,-1 0-1 0 0,0-1 1 0 0,1 1 0 0 0,-1 0-1 0 0,1 0 1 0 0,-1 0-1 0 0,0 0 1 0 0,1 0 0 0 0,-1 1-1 0 0,1-1 1 0 0,-1 0-1 0 0,0 1 1 0 0,1-1 0 0 0,-1 1-1 0 0,0-1 1 0 0,1 1 0 0 0,-1 0-1 0 0,0-1 1 0 0,0 1-1 0 0,0 0 1 0 0,1 0 0 0 0,-1 0-1 0 0,0 0 1 0 0,0 0-1 0 0,0 0 1 0 0,-1 0 0 0 0,1 0-1 0 0,0 0 1 0 0,0 0-1 0 0,-1 1 1 0 0,2 1 0 0 0,5 17 93 0 0,-1 0 1 0 0,-1 0 0 0 0,0 0 0 0 0,2 32 0 0 0,4 17-8 0 0,28 128-22 0 0,-38-190-78 0 0,9 39-40 0 0,-8-43 37 0 0,-1 1 1 0 0,0 0-1 0 0,1-1 0 0 0,0 1 1 0 0,0-1-1 0 0,0 0 1 0 0,0 1-1 0 0,0-1 0 0 0,5 4 1 0 0,-6-6 0 0 0,0-1 1 0 0,0 1 0 0 0,0 0-1 0 0,0-1 1 0 0,0 1 0 0 0,0-1-1 0 0,0 0 1 0 0,0 1 0 0 0,0-1-1 0 0,0 0 1 0 0,0 1 0 0 0,0-1-1 0 0,0 0 1 0 0,0 0 0 0 0,1 0-1 0 0,-1 0 1 0 0,0 0 0 0 0,0 0-1 0 0,0-1 1 0 0,0 1 0 0 0,0 0-1 0 0,0 0 1 0 0,0-1 0 0 0,0 1-1 0 0,0-1 1 0 0,0 1 0 0 0,0-1-1 0 0,0 1 1 0 0,0-1 0 0 0,0 0-1 0 0,0 1 1 0 0,0-1 0 0 0,0 0-1 0 0,0 0 1 0 0,-1 0 0 0 0,2-1-1 0 0,4-5-13 0 0,0 0 0 0 0,0 0 0 0 0,6-12-1 0 0,-9 14 18 0 0,18-32-90 0 0,23-58-1 0 0,14-23 22 0 0,67-67 25 0 0,-17 31 153 0 0,-102 141-77 0 0,-5 11-11 0 0,0-1 1 0 0,0 1-1 0 0,0 0 1 0 0,0-1-1 0 0,1 1 1 0 0,-1 0-1 0 0,1 0 1 0 0,-1-1 0 0 0,1 1-1 0 0,0 0 1 0 0,0 1-1 0 0,0-1 1 0 0,0 0-1 0 0,0 1 1 0 0,2-2-1 0 0,-3 3 0 0 0,0 0-1 0 0,-1 0 0 0 0,1 0 0 0 0,-1 0 0 0 0,1 0 0 0 0,-1 0 0 0 0,1 1 1 0 0,0-1-1 0 0,-1 0 0 0 0,1 0 0 0 0,-1 1 0 0 0,1-1 0 0 0,-1 0 1 0 0,1 1-1 0 0,-1-1 0 0 0,0 0 0 0 0,1 1 0 0 0,-1-1 0 0 0,1 1 1 0 0,-1-1-1 0 0,0 1 0 0 0,1-1 0 0 0,-1 1 0 0 0,0-1 0 0 0,0 1 0 0 0,1-1 1 0 0,-1 1-1 0 0,0-1 0 0 0,0 2 0 0 0,7 19 82 0 0,-6-16-46 0 0,45 189 248 0 0,1 7-312 0 0,-29-133 54 0 0,18 59-51 0 0,-30-112-13 0 0,0 0 1 0 0,1-1-1 0 0,1 1 0 0 0,0-2 0 0 0,1 1 0 0 0,11 13 0 0 0,-18-24 19 0 0,0-1-1 0 0,0 0 1 0 0,0 0 0 0 0,0-1 0 0 0,0 1-1 0 0,0 0 1 0 0,0-1 0 0 0,1 1 0 0 0,-1-1-1 0 0,1 0 1 0 0,-1 0 0 0 0,1 0 0 0 0,-1 0-1 0 0,1 0 1 0 0,0 0 0 0 0,2 0 0 0 0,-3-1-9 0 0,1 0 0 0 0,-1-1 1 0 0,0 1-1 0 0,0 0 1 0 0,1-1-1 0 0,-1 1 1 0 0,0-1-1 0 0,0 0 1 0 0,0 1-1 0 0,0-1 0 0 0,0 0 1 0 0,0 0-1 0 0,0-1 1 0 0,0 1-1 0 0,0 0 1 0 0,-1-1-1 0 0,1 1 1 0 0,0-1-1 0 0,2-2 1 0 0,0-1 12 0 0,-1 1 1 0 0,1 0-1 0 0,1 0 1 0 0,-1 1-1 0 0,1-1 1 0 0,6-3-1 0 0,-9 6 1 0 0,0 0 0 0 0,0 0-1 0 0,0 1 1 0 0,0-1 0 0 0,0 0-1 0 0,0 1 1 0 0,1 0-1 0 0,-1-1 1 0 0,0 1 0 0 0,0 0-1 0 0,1 0 1 0 0,-1 0 0 0 0,0 0-1 0 0,0 1 1 0 0,1-1 0 0 0,-1 1-1 0 0,0-1 1 0 0,4 2 0 0 0,0 0-3 0 0,0 0 0 0 0,0 0 1 0 0,1-1-1 0 0,-1 0 1 0 0,0-1-1 0 0,1 1 1 0 0,-1-1-1 0 0,1 0 1 0 0,-1-1-1 0 0,1 0 0 0 0,7-1 1 0 0,-13 1-14 0 0,21-12-6 0 0,-2 4 0 0 0,33-13 65 0 0,-52 22-45 0 0,0 0 0 0 0,0 0 0 0 0,0 0 0 0 0,0 0 0 0 0,0 0 1 0 0,0 0-1 0 0,0 0 0 0 0,0 0 0 0 0,0 0 0 0 0,0 1 1 0 0,0-1-1 0 0,0 0 0 0 0,0 1 0 0 0,0-1 0 0 0,0 0 1 0 0,0 1-1 0 0,0 0 0 0 0,0-1 0 0 0,0 1 0 0 0,0-1 1 0 0,0 1-1 0 0,-1 0 0 0 0,1 0 0 0 0,1 1 0 0 0,16 26 69 0 0,-9-15-84 0 0,-2-3 14 0 0,0-1 0 0 0,0 0-1 0 0,1-1 1 0 0,11 10 0 0 0,-16-15-4 0 0,1-1 0 0 0,-1 1 0 0 0,0-1 0 0 0,1 0 0 0 0,-1 0-1 0 0,1 0 1 0 0,-1-1 0 0 0,1 1 0 0 0,0-1 0 0 0,0 0 0 0 0,0 0 0 0 0,-1 0 0 0 0,1 0 0 0 0,0-1-1 0 0,0 1 1 0 0,5-1 0 0 0,-6-1 2 0 0,0 0 0 0 0,1 0 1 0 0,-1 0-1 0 0,0-1 0 0 0,0 1 0 0 0,0-1 0 0 0,0 0 0 0 0,0 0 0 0 0,0 0 0 0 0,0 0 1 0 0,-1 0-1 0 0,4-4 0 0 0,-4 4 0 0 0,0-1 0 0 0,1 1 0 0 0,-1 0 0 0 0,1 0 0 0 0,-1 0 0 0 0,1 1 1 0 0,0-1-1 0 0,-1 1 0 0 0,1-1 0 0 0,0 1 0 0 0,0 0 0 0 0,0 0 0 0 0,0 0 0 0 0,0 0 0 0 0,5 0 1 0 0,-7 2 4 0 0,1-1 1 0 0,-1 1-1 0 0,1 0 1 0 0,-1 0 0 0 0,1-1-1 0 0,-1 1 1 0 0,1 0 0 0 0,-1 0-1 0 0,0 0 1 0 0,0 1 0 0 0,1-1-1 0 0,-1 0 1 0 0,0 0 0 0 0,0 1-1 0 0,1 2 1 0 0,0-1 3 0 0,0-1 1 0 0,0 1-1 0 0,0 0 1 0 0,-1 0 0 0 0,0 0-1 0 0,1 0 1 0 0,0 5-1 0 0,2 17 35 0 0,10 33 0 0 0,7 13 42 0 0,16 72-76 0 0,-33-123-59 0 0,0 5 49 0 0,1-1 1 0 0,10 26 0 0 0,-13-44-6 0 0,0 0 1 0 0,0 0 0 0 0,1-1-1 0 0,0 0 1 0 0,0 1 0 0 0,0-1-1 0 0,1 0 1 0 0,0 0 0 0 0,0-1-1 0 0,0 1 1 0 0,0-1 0 0 0,1 0-1 0 0,0 0 1 0 0,5 3 0 0 0,-8-6-1 0 0,0 0 1 0 0,1 0 0 0 0,-1 0 0 0 0,0 0 0 0 0,1 0 0 0 0,-1-1 0 0 0,1 1 0 0 0,0-1 0 0 0,-1 0 0 0 0,1 0 0 0 0,-1 0 0 0 0,1 0 0 0 0,-1 0 0 0 0,1 0-1 0 0,-1-1 1 0 0,1 1 0 0 0,-1-1 0 0 0,1 0 0 0 0,-1 0 0 0 0,1 0 0 0 0,-1 0 0 0 0,0 0 0 0 0,1 0 0 0 0,-1-1 0 0 0,0 1 0 0 0,2-3 0 0 0,6-5-36 0 0,0 0 0 0 0,0 0 0 0 0,15-21 0 0 0,-12 14-7 0 0,11-13 19 0 0,3-3 6 0 0,36-35 0 0 0,-54 59 26 0 0,0 0-1 0 0,1 1 0 0 0,0 0 0 0 0,0 0 1 0 0,1 1-1 0 0,-1 0 0 0 0,1 1 1 0 0,21-7-1 0 0,-28 11 11 0 0,-1 0 1 0 0,1 0 0 0 0,1 0-1 0 0,-1 0 1 0 0,0 1-1 0 0,0 0 1 0 0,0 0-1 0 0,0 0 1 0 0,0 0 0 0 0,0 1-1 0 0,0-1 1 0 0,0 1-1 0 0,0 0 1 0 0,0 1-1 0 0,0-1 1 0 0,0 1 0 0 0,0-1-1 0 0,-1 1 1 0 0,1 0-1 0 0,-1 0 1 0 0,1 1-1 0 0,-1-1 1 0 0,0 1 0 0 0,0 0-1 0 0,0 0 1 0 0,0 0-1 0 0,0 0 1 0 0,-1 0-1 0 0,1 0 1 0 0,-1 1 0 0 0,0-1-1 0 0,0 1 1 0 0,-1 0-1 0 0,3 5 1 0 0,2 11 23 0 0,0 0 0 0 0,-1 0 0 0 0,-1 0 0 0 0,-1 1 0 0 0,0 31 0 0 0,-2-27-24 0 0,2 0-1 0 0,0 0 1 0 0,9 31 0 0 0,-11-52-25 0 0,1 0 0 0 0,-1 0 0 0 0,1 0 1 0 0,0 0-1 0 0,1 0 0 0 0,-1 0 0 0 0,1 0 1 0 0,-1-1-1 0 0,1 1 0 0 0,0-1 0 0 0,0 0 0 0 0,1 0 1 0 0,4 4-1 0 0,-5-6-2 0 0,-1 0 1 0 0,0 1-1 0 0,0-1 0 0 0,1 0 1 0 0,-1 0-1 0 0,1 0 1 0 0,-1-1-1 0 0,1 1 0 0 0,-1-1 1 0 0,1 1-1 0 0,0-1 1 0 0,-1 0-1 0 0,1 0 0 0 0,-1 0 1 0 0,1 0-1 0 0,0 0 0 0 0,-1-1 1 0 0,1 1-1 0 0,-1-1 1 0 0,1 0-1 0 0,-1 0 0 0 0,1 0 1 0 0,-1 0-1 0 0,3-2 0 0 0,4-2-18 0 0,0-2-1 0 0,0 1 0 0 0,-1-1 0 0 0,0-1 0 0 0,0 0 0 0 0,-1 0 0 0 0,13-18 0 0 0,37-70-142 0 0,-44 72 161 0 0,73-120-87 0 0,-67 118 110 0 0,0 1 0 0 0,2 0 0 0 0,29-27 0 0 0,-38 41-4 0 0,60-49 16 0 0,-65 55 2 0 0,0 0 0 0 0,0 1 0 0 0,0-1 1 0 0,1 2-1 0 0,0-1 0 0 0,-1 1 1 0 0,1 1-1 0 0,15-4 0 0 0,-21 6-3 0 0,0 0 0 0 0,0 0 0 0 0,0 1-1 0 0,0-1 1 0 0,0 0 0 0 0,0 1-1 0 0,0 0 1 0 0,0-1 0 0 0,-1 1-1 0 0,1 0 1 0 0,0 0 0 0 0,0 0-1 0 0,-1 0 1 0 0,1 1 0 0 0,0-1 0 0 0,-1 0-1 0 0,1 1 1 0 0,-1-1 0 0 0,0 1-1 0 0,1-1 1 0 0,-1 1 0 0 0,0-1-1 0 0,0 1 1 0 0,0 0 0 0 0,0 0-1 0 0,1 3 1 0 0,3 5 14 0 0,-1 1-1 0 0,0 0 1 0 0,3 14-1 0 0,-2-5-33 0 0,1-1 0 0 0,15 35-1 0 0,-19-52-7 0 0,-2-1-22 0 0,1-2-134 0 0,0 1 162 0 0,0-1 0 0 0,0 1 0 0 0,0-1 0 0 0,0 0 0 0 0,-1 0 0 0 0,1 1 0 0 0,0-1 0 0 0,0 0 0 0 0,-1 0 0 0 0,1 0 0 0 0,0 0 0 0 0,-1 0 0 0 0,1 0 0 0 0,0-1 0 0 0,-1 1 3 0 0,3-3-4 0 0,-2 2 3 0 0,0 1 0 0 0,1-1 0 0 0,-1 0 0 0 0,0 1 0 0 0,0-1 0 0 0,-1 0 1 0 0,1 0-1 0 0,1-3 0 0 0,-2 5 1 0 0,1-1 1 0 0,-1 1 0 0 0,1 0-1 0 0,-1-1 1 0 0,1 1 0 0 0,-1 0-1 0 0,1-1 1 0 0,-1 1 0 0 0,1 0-1 0 0,0 0 1 0 0,-1-1 0 0 0,1 1 0 0 0,-1 0-1 0 0,1 0 1 0 0,0 0 0 0 0,-1 0-1 0 0,1 0 1 0 0,-1 0 0 0 0,1 0-1 0 0,1 0 1 0 0,17 0 6 0 0,-16 0 12 0 0,29 1-26 0 0,-30 0 8 0 0,0-1 0 0 0,0 1 0 0 0,0-1 0 0 0,-1 1 0 0 0,1 0-1 0 0,0 0 1 0 0,0 0 0 0 0,0 0 0 0 0,-1 0 0 0 0,1 0 0 0 0,0 0 0 0 0,-1 0 0 0 0,1 1 0 0 0,-1-1 0 0 0,1 1 0 0 0,0 1 0 0 0,-1-2 0 0 0,0 0 0 0 0,-1 0 0 0 0,1 0 0 0 0,0 0 0 0 0,0 0 0 0 0,0 0 0 0 0,0 0 0 0 0,0 0 0 0 0,0-1 0 0 0,0 1 1 0 0,0 0-1 0 0,0-1 0 0 0,1 1 0 0 0,-1-1 0 0 0,0 1 0 0 0,0-1 0 0 0,1 0 0 0 0,-1 1 0 0 0,0-1 0 0 0,0 0 0 0 0,1 0 0 0 0,-1 0 0 0 0,0 0 0 0 0,3 0 1 0 0,-3 0-1 0 0,1 0 0 0 0,-1 0 0 0 0,0 0 1 0 0,1 0-1 0 0,-1 1 0 0 0,0-1 1 0 0,1 0-1 0 0,-1 1 0 0 0,0-1 0 0 0,1 1 1 0 0,-1-1-1 0 0,0 1 0 0 0,0 0 1 0 0,0 0-1 0 0,0-1 0 0 0,0 1 1 0 0,1 0-1 0 0,-2 0 0 0 0,1 0 0 0 0,0 0 1 0 0,0 0-1 0 0,0 0 0 0 0,0 0 1 0 0,-1 1-1 0 0,1-1 0 0 0,0 0 0 0 0,0 2 1 0 0,3 6 16 0 0,0 0-1 0 0,5 16 1 0 0,-7-17-11 0 0,3 10 1 0 0,-5-16-10 0 0,1 1 0 0 0,-1-1 1 0 0,1 1-1 0 0,-1-1 0 0 0,1 1 0 0 0,0-1 1 0 0,0 0-1 0 0,0 1 0 0 0,1-1 0 0 0,-1 0 1 0 0,0 0-1 0 0,1 0 0 0 0,-1 0 0 0 0,1 0 1 0 0,0 0-1 0 0,3 2 0 0 0,-1-1-54 0 0,-2-3 58 0 0,-1 1 1 0 0,1 0-1 0 0,0 0 0 0 0,-1 0 1 0 0,1 0-1 0 0,-1 0 1 0 0,1 0-1 0 0,-1 1 1 0 0,0-1-1 0 0,0 0 1 0 0,1 1-1 0 0,-1-1 0 0 0,0 1 1 0 0,0-1-1 0 0,0 1 1 0 0,0 0-1 0 0,-1-1 1 0 0,1 1-1 0 0,0 0 0 0 0,0 3 1 0 0,3 16-25 0 0,1 11 35 0 0,-5-31-18 0 0,0 0 0 0 0,0 1 0 0 0,1-1 0 0 0,-1 1 0 0 0,0-1 0 0 0,1 0 1 0 0,-1 1-1 0 0,1-1 0 0 0,0 0 0 0 0,-1 0 0 0 0,1 1 0 0 0,0-1 1 0 0,0 0-1 0 0,0 0 0 0 0,0 0 0 0 0,0 0 0 0 0,0 0 0 0 0,1 1 1 0 0,-1-2-4 0 0,1 0 1 0 0,-1 0 0 0 0,1-1-1 0 0,-1 1 1 0 0,1 0 0 0 0,-1-1-1 0 0,1 1 1 0 0,-1-1-1 0 0,0 0 1 0 0,1 1 0 0 0,-1-1-1 0 0,0 0 1 0 0,1 0 0 0 0,-1 0-1 0 0,0 0 1 0 0,0 0 0 0 0,0 0-1 0 0,0 0 1 0 0,0 0 0 0 0,0 0-1 0 0,0 0 1 0 0,0-1 0 0 0,1-1-1 0 0,-1-1-14 0 0,1 0 0 0 0,0 0 0 0 0,-1 0 0 0 0,0 0 0 0 0,0 0 0 0 0,0 0 0 0 0,0-6 0 0 0,1-1 27 0 0,0 0 1 0 0,1 0-1 0 0,5-14 0 0 0,-6 19-8 0 0,13-15-50 0 0,-7 10 88 0 0,51-65-53 0 0,-38 50-51 0 0,28-42-1 0 0,-27 34 60 0 0,-12 19 22 0 0,0 0 1 0 0,8-19-1 0 0,-10 15 5 0 0,9-39 0 0 0,-3 8 74 0 0,-14 50-86 0 0,0 0-1 0 0,0 0 1 0 0,0 0 0 0 0,0 0-1 0 0,0 0 1 0 0,0 0 0 0 0,0 0-1 0 0,0 0 1 0 0,0-1 0 0 0,0 1 0 0 0,0 0-1 0 0,0 0 1 0 0,0 0 0 0 0,0 0-1 0 0,0 0 1 0 0,0 0 0 0 0,0 0-1 0 0,0 0 1 0 0,0 0 0 0 0,0-1-1 0 0,0 1 1 0 0,0 0 0 0 0,0 0-1 0 0,0 0 1 0 0,0 0 0 0 0,0 0-1 0 0,1 0 1 0 0,-1 0 0 0 0,0 0-1 0 0,0 0 1 0 0,0 0 0 0 0,0 0-1 0 0,0 0 1 0 0,0 0 0 0 0,0-1-1 0 0,0 1 1 0 0,0 0 0 0 0,0 0-1 0 0,0 0 1 0 0,0 0 0 0 0,1 0-1 0 0,-1 0 1 0 0,0 0 0 0 0,0 0-1 0 0,0 0 1 0 0,0 0 0 0 0,0 0-1 0 0,0 0 1 0 0,0 0 0 0 0,0 0-1 0 0,0 0 1 0 0,1 0 0 0 0,-1 0-1 0 0,0 0 1 0 0,0 0 0 0 0,0 0 0 0 0,0 0-1 0 0,0 0 1 0 0,0 1 0 0 0,0-1-1 0 0,0 0 1 0 0,0 0 0 0 0,0 0-1 0 0,1 0 1 0 0,1 9 105 0 0,2 14-32 0 0,-4 55 103 0 0,-2 1 0 0 0,-14 79 0 0 0,-3 47-114 0 0,17-172-104 0 0,0 55-29 0 0,2-76 39 0 0,1 0 0 0 0,1 0 0 0 0,0 0 0 0 0,0 0-1 0 0,5 11 1 0 0,-7-22 18 0 0,0-1 1 0 0,0 1-1 0 0,0-1 0 0 0,0 1 0 0 0,0-1 0 0 0,0 0 0 0 0,1 1 0 0 0,-1-1 0 0 0,0 1 1 0 0,0-1-1 0 0,1 1 0 0 0,-1-1 0 0 0,0 0 0 0 0,1 1 0 0 0,-1-1 0 0 0,0 1 1 0 0,1-1-1 0 0,-1 0 0 0 0,0 0 0 0 0,1 1 0 0 0,-1-1 0 0 0,1 0 0 0 0,-1 0 1 0 0,1 1-1 0 0,-1-1 0 0 0,0 0 0 0 0,1 0 0 0 0,-1 0 0 0 0,1 0 0 0 0,-1 0 0 0 0,1 1 1 0 0,-1-1-1 0 0,1 0 0 0 0,-1 0 0 0 0,1 0 0 0 0,-1-1 0 0 0,1 1 0 0 0,-1 0 1 0 0,1 0-1 0 0,-1 0 0 0 0,1 0 0 0 0,-1 0 0 0 0,1 0 0 0 0,-1-1 0 0 0,1 1 0 0 0,-1 0 1 0 0,0 0-1 0 0,1-1 0 0 0,-1 1 0 0 0,1 0 0 0 0,-1-1 0 0 0,0 1 0 0 0,1 0 1 0 0,-1-1-1 0 0,0 1 0 0 0,0-1 0 0 0,1 0 0 0 0,2-2-33 0 0,0 0 0 0 0,-1-1 0 0 0,1 0 0 0 0,-1 1 0 0 0,3-6-1 0 0,11-31-94 0 0,14-53-1 0 0,-10 28 67 0 0,-15 51 73 0 0,56-147 199 0 0,-53 144-174 0 0,1 1-1 0 0,0 0 1 0 0,1 0-1 0 0,1 1 0 0 0,0 0 1 0 0,1 1-1 0 0,16-15 0 0 0,-26 27-2 0 0,1 0-1 0 0,0 0 1 0 0,0 0-1 0 0,-1 0 1 0 0,1 0-1 0 0,0 1 1 0 0,0-1-1 0 0,1 1 0 0 0,5-2 1 0 0,-8 3-5 0 0,0-1 0 0 0,0 1 0 0 0,0 0 0 0 0,1 0 0 0 0,-1 0 0 0 0,0 0-1 0 0,0 0 1 0 0,1 1 0 0 0,-1-1 0 0 0,0 0 0 0 0,0 0 0 0 0,0 1 0 0 0,0-1 0 0 0,0 1 0 0 0,1-1 0 0 0,-1 1 0 0 0,0 0 0 0 0,0-1 0 0 0,0 1 0 0 0,0 0 0 0 0,0 0 0 0 0,-1-1-1 0 0,1 1 1 0 0,0 0 0 0 0,0 0 0 0 0,0 0 0 0 0,-1 0 0 0 0,1 0 0 0 0,0 0 0 0 0,0 1 0 0 0,10 23 68 0 0,-1-1 1 0 0,8 28-1 0 0,0 1-24 0 0,22 81-65 0 0,-18-53 23 0 0,-22-79-30 0 0,0-1 0 0 0,1 0 0 0 0,-1 1-1 0 0,0-1 1 0 0,1 0 0 0 0,-1 1 0 0 0,1-1 0 0 0,0 0 0 0 0,-1 0-1 0 0,1 1 1 0 0,0-1 0 0 0,0 0 0 0 0,0 0 0 0 0,0 0 0 0 0,-1 0-1 0 0,2 0 1 0 0,-1 0 0 0 0,0 0 0 0 0,0-1 0 0 0,0 1 0 0 0,0 0 0 0 0,0-1-1 0 0,1 1 1 0 0,-1 0 0 0 0,0-1 0 0 0,1 0 0 0 0,-1 1 0 0 0,0-1-1 0 0,1 0 1 0 0,-1 0 0 0 0,0 1 0 0 0,1-1 0 0 0,-1 0 0 0 0,1 0-1 0 0,-1-1 1 0 0,0 1 0 0 0,1 0 0 0 0,-1 0 0 0 0,0-1 0 0 0,1 1 0 0 0,-1-1-1 0 0,0 1 1 0 0,1-1 0 0 0,-1 1 0 0 0,0-1 0 0 0,0 0 0 0 0,0 0-1 0 0,0 1 1 0 0,0-1 0 0 0,0 0 0 0 0,0 0 0 0 0,2-2 0 0 0,3-4-35 0 0,0 1 0 0 0,0-1 0 0 0,0-1 1 0 0,-1 1-1 0 0,7-15 0 0 0,18-46-55 0 0,-5 10 79 0 0,-13 33 8 0 0,-4 8 35 0 0,1 0 0 0 0,0 0 0 0 0,22-28 0 0 0,-31 45-16 0 0,0-1 1 0 0,0 1-1 0 0,0 0 0 0 0,0 0 0 0 0,1-1 0 0 0,-1 1 0 0 0,0 0 0 0 0,0 0 1 0 0,1 0-1 0 0,-1 0 0 0 0,0-1 0 0 0,0 1 0 0 0,0 0 0 0 0,1 0 1 0 0,-1 0-1 0 0,0 0 0 0 0,1 0 0 0 0,-1 0 0 0 0,0-1 0 0 0,0 1 0 0 0,1 0 1 0 0,-1 0-1 0 0,0 0 0 0 0,1 0 0 0 0,-1 0 0 0 0,0 0 0 0 0,0 0 0 0 0,1 0 1 0 0,-1 0-1 0 0,0 0 0 0 0,1 1 0 0 0,-1-1 0 0 0,0 0 0 0 0,0 0 1 0 0,1 0-1 0 0,-1 0 0 0 0,0 0 0 0 0,0 0 0 0 0,1 1 0 0 0,-1-1 0 0 0,0 0 1 0 0,0 0-1 0 0,0 0 0 0 0,1 1 0 0 0,-1-1 0 0 0,0 0 0 0 0,0 0 1 0 0,0 1-1 0 0,1-1 0 0 0,-1 0 0 0 0,0 0 0 0 0,0 1 0 0 0,0-1 0 0 0,0 0 1 0 0,0 0-1 0 0,0 1 0 0 0,0-1 0 0 0,0 0 0 0 0,0 1 0 0 0,5 20 166 0 0,-4-19-153 0 0,9 110 238 0 0,-8-79-249 0 0,1 0 1 0 0,10 49-1 0 0,-11-78-23 0 0,-1 0-1 0 0,1 1 0 0 0,-1-1 0 0 0,1 0 1 0 0,0 0-1 0 0,0 0 0 0 0,1-1 0 0 0,-1 1 0 0 0,4 3 1 0 0,-5-6 2 0 0,0 0 0 0 0,0 0 0 0 0,0 0 1 0 0,0 0-1 0 0,0-1 0 0 0,0 1 1 0 0,0 0-1 0 0,0-1 0 0 0,0 1 0 0 0,0-1 1 0 0,0 1-1 0 0,0-1 0 0 0,0 1 0 0 0,0-1 1 0 0,1 0-1 0 0,-1 0 0 0 0,0 0 1 0 0,0 1-1 0 0,0-1 0 0 0,1 0 0 0 0,-1 0 1 0 0,0-1-1 0 0,0 1 0 0 0,0 0 0 0 0,1 0 1 0 0,-1 0-1 0 0,0-1 0 0 0,0 1 1 0 0,0-1-1 0 0,0 1 0 0 0,0-1 0 0 0,0 1 1 0 0,0-1-1 0 0,0 0 0 0 0,0 1 0 0 0,0-1 1 0 0,1-1-1 0 0,7-7-35 0 0,0 0 1 0 0,-1 0 0 0 0,-1-1-1 0 0,13-21 1 0 0,-15 22 47 0 0,1 0 0 0 0,0 0 0 0 0,1 0 0 0 0,0 1 0 0 0,0 0 0 0 0,14-12 0 0 0,-20 19 10 0 0,0 1 0 0 0,-1-1 0 0 0,1 0 0 0 0,0 1 0 0 0,0-1 0 0 0,0 1 1 0 0,0 0-1 0 0,0-1 0 0 0,0 1 0 0 0,0-1 0 0 0,0 1 0 0 0,0 0 0 0 0,0 0 1 0 0,0 0-1 0 0,0 0 0 0 0,0 0 0 0 0,0 0 0 0 0,0 0 0 0 0,0 0 0 0 0,0 0 1 0 0,0 0-1 0 0,0 0 0 0 0,0 0 0 0 0,0 1 0 0 0,1 0 0 0 0,0 0 9 0 0,-1 0 1 0 0,1 0-1 0 0,-1 0 0 0 0,0 1 0 0 0,1-1 0 0 0,-1 1 1 0 0,0-1-1 0 0,0 1 0 0 0,0-1 0 0 0,0 1 0 0 0,0 0 0 0 0,1 2 1 0 0,1 5 21 0 0,0 0 0 0 0,0 0 0 0 0,-1 0 0 0 0,2 15 0 0 0,-3-5-33 0 0,2 7 10 0 0,0 0 1 0 0,11 36-1 0 0,-14-60-20 0 0,0-1-6 0 0,0 0 0 0 0,1 0-1 0 0,-1 0 1 0 0,0 0 0 0 0,1 0-1 0 0,-1 0 1 0 0,0-1 0 0 0,1 1-1 0 0,-1 0 1 0 0,1 0 0 0 0,0 0-1 0 0,-1 0 1 0 0,1 0 0 0 0,0-1-1 0 0,-1 1 1 0 0,1 0 0 0 0,0-1-1 0 0,0 1 1 0 0,-1-1 0 0 0,2 2-1 0 0,-1-2-70 0 0,16-6-125 0 0,-16 4 147 0 0,0 2 75 0 0,3-3-39 0 0,-1 1 1 0 0,1 0 0 0 0,0-1 0 0 0,-1 0 0 0 0,6-6-1 0 0,-8 9 26 0 0,14-11-21 0 0,-10 7 27 0 0,0 0-1 0 0,0 0 0 0 0,0 1 1 0 0,0 0-1 0 0,1 0 0 0 0,10-4 1 0 0,-14 7-3 0 0,0 0-1 0 0,-1 0 1 0 0,1 0 0 0 0,0 0 0 0 0,-1 0 0 0 0,1 0-1 0 0,0 0 1 0 0,-1 0 0 0 0,1 1 0 0 0,0-1 0 0 0,-1 1-1 0 0,1-1 1 0 0,-1 1 0 0 0,1 0 0 0 0,-1-1 0 0 0,1 1-1 0 0,-1 0 1 0 0,0 0 0 0 0,1 0 0 0 0,-1 0 0 0 0,0 0-1 0 0,0 0 1 0 0,1 1 0 0 0,-1-1 0 0 0,0 0 0 0 0,0 1 0 0 0,-1-1-1 0 0,1 1 1 0 0,0-1 0 0 0,1 3 0 0 0,25 52 120 0 0,-18-36-137 0 0,20 32 0 0 0,-15-29 27 0 0,14 32 0 0 0,-18-35-46 0 0,0 0 0 0 0,24 34 0 0 0,-14-27 59 0 0,0-1-56 0 0,28 30-1 0 0,-45-53 15 0 0,0 0-1 0 0,1-1 1 0 0,-1 1 0 0 0,1-1-1 0 0,-1 0 1 0 0,1 0 0 0 0,0 0-1 0 0,-1-1 1 0 0,1 1 0 0 0,0-1-1 0 0,0 0 1 0 0,0 0 0 0 0,0 0 0 0 0,0-1-1 0 0,1 1 1 0 0,6-1 0 0 0,-5-1-13 0 0,-1 1 1 0 0,1-1 0 0 0,-1 0 0 0 0,1 0 0 0 0,-1-1 0 0 0,1 1-1 0 0,-1-1 1 0 0,0-1 0 0 0,0 1 0 0 0,0-1 0 0 0,8-5 0 0 0,23-14-69 0 0,-26 17 63 0 0,-1-1-1 0 0,0 0 0 0 0,13-12 0 0 0,-9 6 37 0 0,1 1 0 0 0,0 0-1 0 0,1 1 1 0 0,0 1 0 0 0,1 0 0 0 0,-1 1-1 0 0,2 0 1 0 0,-1 1 0 0 0,28-7 0 0 0,-37 13 14 0 0,1 0 0 0 0,0 0 0 0 0,-1 0 0 0 0,1 1 0 0 0,0 0 0 0 0,-1 1 0 0 0,10 1 0 0 0,-14-1-6 0 0,0 0 1 0 0,0 1 0 0 0,-1-1 0 0 0,1 1-1 0 0,0-1 1 0 0,0 1 0 0 0,-1 0-1 0 0,1 0 1 0 0,-1 0 0 0 0,1 0 0 0 0,-1 0-1 0 0,0 1 1 0 0,0-1 0 0 0,0 1-1 0 0,0-1 1 0 0,2 5 0 0 0,3 6 34 0 0,0 1-1 0 0,6 17 1 0 0,-2-4-107 0 0,-5-11 23 0 0,-3-10 36 0 0,0 1 0 0 0,0 0 1 0 0,5 7-1 0 0,-7-12-11 0 0,0-1 0 0 0,-1 0-1 0 0,1 0 1 0 0,0 0 0 0 0,0 1-1 0 0,1-1 1 0 0,-1 0 0 0 0,0 0-1 0 0,0-1 1 0 0,0 1 0 0 0,1 0-1 0 0,-1 0 1 0 0,0-1 0 0 0,1 1-1 0 0,-1 0 1 0 0,1-1 0 0 0,-1 1-1 0 0,1-1 1 0 0,-1 0 0 0 0,1 0-1 0 0,1 1 1 0 0,-2-2-6 0 0,0 1 0 0 0,1-1-1 0 0,-1 1 1 0 0,0-1 0 0 0,0 0 0 0 0,0 0 0 0 0,0 1 0 0 0,1-1-1 0 0,-1 0 1 0 0,0 0 0 0 0,0 0 0 0 0,-1 0 0 0 0,1 0 0 0 0,0 0-1 0 0,0 0 1 0 0,0-1 0 0 0,-1 1 0 0 0,1-1 0 0 0,13-26-93 0 0,-9 18 107 0 0,0 0 0 0 0,1 0-1 0 0,0 1 1 0 0,12-15 0 0 0,-2 3 54 0 0,-15 20-40 0 0,1-1-1 0 0,-1 0 0 0 0,0 1 0 0 0,1-1 1 0 0,-1 1-1 0 0,1 0 0 0 0,0-1 1 0 0,-1 1-1 0 0,1 0 0 0 0,0 0 1 0 0,0 0-1 0 0,0 0 0 0 0,0 1 0 0 0,0-1 1 0 0,0 0-1 0 0,0 1 0 0 0,0-1 1 0 0,0 1-1 0 0,0 0 0 0 0,0 0 1 0 0,0 0-1 0 0,0 0 0 0 0,0 0 1 0 0,0 0-1 0 0,0 0 0 0 0,0 1 0 0 0,0-1 1 0 0,0 1-1 0 0,0-1 0 0 0,0 1 1 0 0,3 1-1 0 0,5 3 121 0 0,0 1 0 0 0,-1-1 0 0 0,0 2 0 0 0,14 11 0 0 0,-14-11-24 0 0,79 75 435 0 0,-65-59-510 0 0,1 0 1 0 0,0-2-1 0 0,34 22 1 0 0,-49-38-53 0 0,-1-1 1 0 0,0 0 0 0 0,1 0 0 0 0,0-1 0 0 0,0-1-1 0 0,0 1 1 0 0,0-1 0 0 0,0-1 0 0 0,10 1-1 0 0,12-1-232 0 0,43-5 0 0 0,-4 1-1703 0 0,-9 3-1173 0 0,-31-1 262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7-14T09:05:19.541"/>
    </inkml:context>
    <inkml:brush xml:id="br0">
      <inkml:brushProperty name="width" value="0.2" units="cm"/>
      <inkml:brushProperty name="height" value="0.2" units="cm"/>
      <inkml:brushProperty name="color" value="#DA821A"/>
    </inkml:brush>
  </inkml:definitions>
  <inkml:trace contextRef="#ctx0" brushRef="#br0">1 342 80 0 0,'0'0'3374'0'0,"2"-19"-1479"0"0,3-34-121 0 0,-4 47-1464 0 0,0 4-221 0 0,-1 0 0 0 0,0 1 0 0 0,1-1 0 0 0,-1 0-1 0 0,0 0 1 0 0,0 1 0 0 0,0-1 0 0 0,-2-10 2913 0 0,-1 30-2719 0 0,8 65-31 0 0,-4-42-238 0 0,7 55 0 0 0,-5-69-15 0 0,-3-23-2 0 0,2 9 20 0 0,0 0 0 0 0,5 22 0 0 0,-6-33-21 0 0,-1 0-1 0 0,1 0 0 0 0,0 0 0 0 0,0 0 1 0 0,-1 0-1 0 0,1 0 0 0 0,1 0 0 0 0,-1 0 1 0 0,0 0-1 0 0,0 0 0 0 0,1 0 0 0 0,-1-1 1 0 0,1 1-1 0 0,-1 0 0 0 0,1-1 0 0 0,0 0 1 0 0,0 1-1 0 0,0-1 0 0 0,0 0 0 0 0,0 0 1 0 0,0 0-1 0 0,0 0 0 0 0,2 1 0 0 0,-2-2 7 0 0,0 0-1 0 0,-1 0 0 0 0,1 0 0 0 0,-1-1 0 0 0,1 1 0 0 0,-1 0 1 0 0,1-1-1 0 0,-1 1 0 0 0,1-1 0 0 0,-1 1 0 0 0,0-1 0 0 0,1 0 1 0 0,-1 0-1 0 0,0 1 0 0 0,1-1 0 0 0,-1 0 0 0 0,0 0 0 0 0,0 0 1 0 0,2-3-1 0 0,20-25 55 0 0,-19 23-30 0 0,173-219 1323 0 0,-62 108-1162 0 0,-105 104-151 0 0,-8 11-26 0 0,-1 0-1 0 0,1-1 1 0 0,0 1-1 0 0,-1 0 1 0 0,1 0-1 0 0,1 0 1 0 0,-1 0-1 0 0,3-3 1 0 0,-4 5-9 0 0,13-11 87 0 0,1-2-65 0 0,-11 10-20 0 0,0-1 0 0 0,0 0 0 0 0,-1 1 0 0 0,0-1 0 0 0,1-1 0 0 0,4-7 0 0 0,25-37-6 0 0,-31 45 45 0 0,0 0 0 0 0,0 0-1 0 0,-1 0 1 0 0,1-1 0 0 0,0-6-1 0 0,-1 8-26 0 0,-1 0 0 0 0,1 0 0 0 0,0-1 1 0 0,0 1-1 0 0,0 1 0 0 0,0-1 0 0 0,1 0 0 0 0,-1 0 0 0 0,1 0 0 0 0,0 1 0 0 0,1-4 0 0 0,-2 6-3 0 0,-1 0 0 0 0,0-1 0 0 0,1 1 0 0 0,-1 0 0 0 0,0 0 0 0 0,1-1 0 0 0,-1 1 0 0 0,1 0 0 0 0,-1 0 0 0 0,0-1 0 0 0,1 1 0 0 0,-1 0-1 0 0,1 0 1 0 0,-1 0 0 0 0,0 0 0 0 0,1 0 0 0 0,-1 0 0 0 0,1 0 0 0 0,-1 0 0 0 0,1 0 0 0 0,-1 0 0 0 0,1 0 0 0 0,-1 0 0 0 0,1 0 0 0 0,-1 0 0 0 0,0 0 0 0 0,1 0 0 0 0,-1 0 0 0 0,1 0 0 0 0,-1 1 0 0 0,0-1 0 0 0,1 0 0 0 0,-1 0 0 0 0,1 1 0 0 0,-1-1 0 0 0,0 0 0 0 0,1 0 0 0 0,-1 1 0 0 0,0-1-1 0 0,1 0 1 0 0,-1 1 0 0 0,0-1 0 0 0,0 0 0 0 0,1 1 0 0 0,-1-1 0 0 0,0 1 0 0 0,0-1 0 0 0,0 0 0 0 0,1 2 0 0 0,9 26 30 0 0,-7-19 38 0 0,57 164 91 0 0,-10-25-123 0 0,8 25-35 0 0,17 43 43 0 0,-70-204-74 0 0,1 1 0 0 0,0-2-1 0 0,1 1 1 0 0,0-1 0 0 0,1 0-1 0 0,18 20 1 0 0,-26-31-3 0 0,1 0 16 0 0,0 0-1 0 0,0 0 1 0 0,0 0 0 0 0,-1-1 0 0 0,1 1 0 0 0,0 0-1 0 0,0 0 1 0 0,0-1 0 0 0,0 1 0 0 0,-1-1-1 0 0,1 1 1 0 0,0-1 0 0 0,0 1 0 0 0,-1-1 0 0 0,1 0-1 0 0,0 1 1 0 0,-1-1 0 0 0,1 0 0 0 0,-1 1-1 0 0,1-1 1 0 0,-1 0 0 0 0,1 0 0 0 0,-1 1 0 0 0,1-1-1 0 0,-1 0 1 0 0,0 0 0 0 0,0 0 0 0 0,1 0-1 0 0,-1 1 1 0 0,0-3 0 0 0,4-36 14 0 0,0 6-94 0 0,0 23 65 0 0,2-1 0 0 0,11-17-1 0 0,7-13-11 0 0,-7 9 3 0 0,-13 25 48 0 0,1 0-1 0 0,-2 0 1 0 0,1 0-1 0 0,3-13 1 0 0,-5 16-16 0 0,0 0 1 0 0,-1 0-1 0 0,1 0 0 0 0,1 0 1 0 0,2-4-1 0 0,8-16-20 0 0,14-56 143 0 0,6 6 5 0 0,-32 72-127 0 0,0 0 0 0 0,0 1 0 0 0,0-1 0 0 0,0 0 1 0 0,0 1-1 0 0,1-1 0 0 0,-1 1 0 0 0,0-1 0 0 0,1 1 0 0 0,-1-1 0 0 0,1 1 0 0 0,-1 0 0 0 0,1 0 0 0 0,0 0 0 0 0,0 0 0 0 0,-1 0 1 0 0,1 0-1 0 0,0 1 0 0 0,0-1 0 0 0,0 1 0 0 0,0-1 0 0 0,0 1 0 0 0,0-1 0 0 0,0 1 0 0 0,0 0 0 0 0,0 0 0 0 0,0 0 0 0 0,0 0 0 0 0,2 1 1 0 0,3 0 11 0 0,0 0 1 0 0,0 0-1 0 0,0 0 1 0 0,0 1-1 0 0,-1 0 1 0 0,1 1-1 0 0,7 3 1 0 0,-7-1-5 0 0,0 0-1 0 0,0 0 1 0 0,0 0 0 0 0,-1 1-1 0 0,1 0 1 0 0,-1 0 0 0 0,-1 1-1 0 0,1 0 1 0 0,-1 0 0 0 0,7 13-1 0 0,3 9 63 0 0,16 46 0 0 0,-26-64-49 0 0,133 302 69 0 0,-117-261-97 0 0,-17-42 6 0 0,-1 0 0 0 0,1 0-1 0 0,1 0 1 0 0,0-1-1 0 0,0 1 1 0 0,1-1 0 0 0,0 0-1 0 0,11 11 1 0 0,-15-18-12 0 0,0-1 0 0 0,1 1 0 0 0,-1-1 1 0 0,0 1-1 0 0,1-1 0 0 0,0 0 0 0 0,-1 0 0 0 0,1 0 0 0 0,0 0 0 0 0,-1-1 1 0 0,1 1-1 0 0,0-1 0 0 0,0 1 0 0 0,-1-1 0 0 0,1 0 0 0 0,0 0 0 0 0,0 0 0 0 0,0-1 1 0 0,0 1-1 0 0,-1-1 0 0 0,1 1 0 0 0,0-1 0 0 0,-1 0 0 0 0,4-2 0 0 0,7-2-1 0 0,-1-1-1 0 0,1-1 1 0 0,18-14-1 0 0,-19 13 0 0 0,70-40-58 0 0,8-4-51 0 0,-67 35 109 0 0,-10 7 19 0 0,0 0 0 0 0,1 1-1 0 0,0 1 1 0 0,1 0 0 0 0,0 1 0 0 0,0 0 0 0 0,16-4 0 0 0,-28 11-2 0 0,0 0 1 0 0,1 0-1 0 0,-1 0 1 0 0,0 0 0 0 0,0 0-1 0 0,0 1 1 0 0,0 0-1 0 0,0-1 1 0 0,0 1-1 0 0,0 0 1 0 0,0 1-1 0 0,-1-1 1 0 0,1 0-1 0 0,0 1 1 0 0,-1 0-1 0 0,1-1 1 0 0,3 4-1 0 0,-2-2 4 0 0,0 0-1 0 0,1 0 0 0 0,0 0 1 0 0,-1-1-1 0 0,1 0 0 0 0,0 0 1 0 0,7 2-1 0 0,-9-4-12 0 0,0 0 1 0 0,0 1-1 0 0,0-1 0 0 0,0 0 0 0 0,0 0 1 0 0,0-1-1 0 0,0 1 0 0 0,0 0 1 0 0,0-1-1 0 0,0 0 0 0 0,0 0 1 0 0,0 0-1 0 0,0 0 0 0 0,0 0 1 0 0,-1-1-1 0 0,1 1 0 0 0,5-4 1 0 0,-4 1-5 0 0,0 0 1 0 0,0 0 0 0 0,0-1 0 0 0,-1 1-1 0 0,1-1 1 0 0,-1 0 0 0 0,0 0 0 0 0,0 0-1 0 0,2-6 1 0 0,27-50-10 0 0,-22 45 8 0 0,0-1 0 0 0,12-34 0 0 0,48-125 39 0 0,-44 113-16 0 0,2 3 35 0 0,-28 59-40 0 0,0 0-1 0 0,1 0 1 0 0,-1 1 0 0 0,1-1-1 0 0,-1 0 1 0 0,1 1 0 0 0,-1-1-1 0 0,1 0 1 0 0,-1 1-1 0 0,1-1 1 0 0,0 1 0 0 0,-1-1-1 0 0,1 1 1 0 0,0-1 0 0 0,-1 1-1 0 0,1 0 1 0 0,0-1-1 0 0,0 1 1 0 0,-1 0 0 0 0,1-1-1 0 0,0 1 1 0 0,0 0-1 0 0,0 0 1 0 0,-1 0 0 0 0,1 0-1 0 0,0 0 1 0 0,0 0 0 0 0,0 0-1 0 0,0 0 1 0 0,-1 0-1 0 0,1 0 1 0 0,0 0 0 0 0,1 1-1 0 0,2 0 12 0 0,0 1 0 0 0,0 1 0 0 0,0-1-1 0 0,-1 0 1 0 0,6 5 0 0 0,-6-4-20 0 0,-1-1 1 0 0,0-1-1 0 0,1 1 0 0 0,0 0 1 0 0,-1 0-1 0 0,1-1 1 0 0,0 0-1 0 0,0 1 0 0 0,-1-1 1 0 0,1 0-1 0 0,4 0 0 0 0,-5-1-2 0 0,0 0-1 0 0,1-1 1 0 0,-1 1-1 0 0,0-1 1 0 0,0 1-1 0 0,0-1 0 0 0,1 0 1 0 0,-1 0-1 0 0,0 0 1 0 0,0 0-1 0 0,0 0 1 0 0,0-1-1 0 0,0 1 1 0 0,-1 0-1 0 0,1-1 0 0 0,0 0 1 0 0,-1 1-1 0 0,1-1 1 0 0,1-2-1 0 0,3-5 0 0 0,0 1-1 0 0,-1-1 1 0 0,4-11 0 0 0,-3 9 113 0 0,-4 11-84 0 0,-2-1-21 0 0,1 1 1 0 0,-1 0 0 0 0,1 0-1 0 0,0 0 1 0 0,-1 0 0 0 0,1 0-1 0 0,0 0 1 0 0,-1 0-1 0 0,1 0 1 0 0,-1 0 0 0 0,1 1-1 0 0,0-1 1 0 0,-1 0 0 0 0,1 0-1 0 0,-1 0 1 0 0,1 1-1 0 0,0-1 1 0 0,-1 0 0 0 0,1 1-1 0 0,-1-1 1 0 0,1 0 0 0 0,-1 1-1 0 0,1-1 1 0 0,-1 1 0 0 0,1 0-1 0 0,12 20 58 0 0,3 31-25 0 0,-15-47-21 0 0,54 267 152 0 0,-32-145-176 0 0,-14-86-5 0 0,2 0-1 0 0,23 56 0 0 0,-31-88 8 0 0,1-1 0 0 0,1 1 0 0 0,0-1 0 0 0,0 0 0 0 0,0 0 0 0 0,1-1 0 0 0,0 1-1 0 0,1-1 1 0 0,13 12 0 0 0,-19-18-2 0 0,0 0 1 0 0,0-1-1 0 0,0 1 0 0 0,1 0 1 0 0,-1 0-1 0 0,0-1 0 0 0,0 1 1 0 0,0 0-1 0 0,1-1 0 0 0,-1 0 1 0 0,0 1-1 0 0,0-1 0 0 0,1 0 1 0 0,-1 1-1 0 0,0-1 0 0 0,1 0 1 0 0,-1 0-1 0 0,0 0 0 0 0,1 0 1 0 0,-1 0-1 0 0,0-1 0 0 0,1 1 1 0 0,-1 0-1 0 0,0 0 0 0 0,3-2 1 0 0,-2 1-4 0 0,-1-1 1 0 0,1 1-1 0 0,0-1 1 0 0,0 0-1 0 0,-1 1 1 0 0,1-1-1 0 0,-1 0 1 0 0,1 0-1 0 0,-1 0 0 0 0,0-1 1 0 0,0 1-1 0 0,0 0 1 0 0,2-4-1 0 0,2-7 0 0 0,0 1 0 0 0,1 0-1 0 0,1 1 1 0 0,0-1 0 0 0,0 1-1 0 0,1 1 1 0 0,12-13 0 0 0,-13 17 0 0 0,1 1 0 0 0,0 0 0 0 0,0 0 0 0 0,0 0 0 0 0,0 1 0 0 0,1 1 0 0 0,12-5 1 0 0,24-11 24 0 0,151-91-48 0 0,-181 100 42 0 0,-1-1 0 0 0,-1 0 0 0 0,21-23 0 0 0,-22 20-11 0 0,1 1 1 0 0,1 1 0 0 0,15-11 0 0 0,-27 22 4 0 0,1-1 1 0 0,-1 1-1 0 0,1 0 1 0 0,0 0-1 0 0,-1 0 1 0 0,1 1-1 0 0,0-1 0 0 0,-1 0 1 0 0,1 1-1 0 0,0 0 1 0 0,4 0-1 0 0,33 4 85 0 0,-6-1-49 0 0,-32-3-41 0 0,0 0-1 0 0,0-1 1 0 0,0 0-1 0 0,0 1 0 0 0,0-1 1 0 0,-1 0-1 0 0,1 0 1 0 0,0 1-1 0 0,0-2 0 0 0,-1 1 1 0 0,1 0-1 0 0,0 0 1 0 0,-1 0-1 0 0,0-1 0 0 0,1 1 1 0 0,-1-1-1 0 0,0 1 1 0 0,2-3-1 0 0,19-31-40 0 0,-21 33 41 0 0,17-33 2 0 0,38-53-1 0 0,-52 81 0 0 0,0 0 0 0 0,0-1 0 0 0,-1 1 0 0 0,4-10 0 0 0,6-15 4 0 0,1 3 22 0 0,-9 18-11 0 0,1 0 0 0 0,0 0 0 0 0,0 1-1 0 0,9-11 1 0 0,-15 20-13 0 0,1 1 0 0 0,-1-1-1 0 0,0 1 1 0 0,1-1 0 0 0,-1 1-1 0 0,1-1 1 0 0,-1 1 0 0 0,1-1-1 0 0,0 1 1 0 0,-1-1 0 0 0,1 1-1 0 0,-1 0 1 0 0,1-1-1 0 0,0 1 1 0 0,-1 0 0 0 0,1 0-1 0 0,0-1 1 0 0,-1 1 0 0 0,1 0-1 0 0,0 0 1 0 0,0 0 0 0 0,-1 0-1 0 0,1 0 1 0 0,0 0 0 0 0,-1 0-1 0 0,1 0 1 0 0,0 0-1 0 0,1 0 1 0 0,-1 1 6 0 0,0 0-1 0 0,0 0 1 0 0,0 0 0 0 0,1 0-1 0 0,-1 0 1 0 0,0 0-1 0 0,0 0 1 0 0,0 0 0 0 0,-1 0-1 0 0,1 0 1 0 0,0 0 0 0 0,0 1-1 0 0,0 0 1 0 0,3 6 35 0 0,-1-1 0 0 0,-1 1 0 0 0,4 14 0 0 0,38 160 68 0 0,-21-49-76 0 0,-5-25-21 0 0,-13-77-40 0 0,0-6 16 0 0,7 25 0 0 0,-9-41 6 0 0,1 0 0 0 0,-1-1 0 0 0,1 1 0 0 0,1-1 0 0 0,-1 0 0 0 0,10 11 0 0 0,-8-12-2 0 0,0 1 1 0 0,0-1 0 0 0,1-1 0 0 0,12 10 0 0 0,-15-13-6 0 0,1 0-1 0 0,-1-1 1 0 0,1 0-1 0 0,0 0 1 0 0,0 0-1 0 0,0 0 1 0 0,0-1-1 0 0,0 1 1 0 0,10 0-1 0 0,54 1-51 0 0,-49-3 64 0 0,-1 0 0 0 0,0 2 0 0 0,34 7-1 0 0,-50-8 10 0 0,1 0 0 0 0,-1 1-1 0 0,0 0 1 0 0,0 0 0 0 0,0 0-1 0 0,0 0 1 0 0,0 0 0 0 0,0 0-1 0 0,0 1 1 0 0,-1-1 0 0 0,0 1-1 0 0,1 0 1 0 0,-1 0 0 0 0,0 0-1 0 0,0 0 1 0 0,0 0 0 0 0,-1 1-1 0 0,1-1 1 0 0,-1 0 0 0 0,2 8-1 0 0,2 5 5 0 0,-1 1-1 0 0,-1 0 0 0 0,0 18 1 0 0,-2-26-1 0 0,1 7-17 0 0,0-1 1 0 0,2 1-1 0 0,-1-1 0 0 0,8 19 1 0 0,-9-28-6 0 0,1-1 0 0 0,-1 1 0 0 0,1 0 0 0 0,0-1 0 0 0,1 0 0 0 0,-1 0 0 0 0,1 0 0 0 0,0 0 0 0 0,1 0 0 0 0,-1-1 0 0 0,1 0 0 0 0,0 0 0 0 0,8 5 0 0 0,-10-7-1 0 0,1-1 0 0 0,-1 0 0 0 0,1 0 0 0 0,-1 0 0 0 0,1 0 0 0 0,0-1 0 0 0,-1 1 1 0 0,1-1-1 0 0,0 0 0 0 0,0 0 0 0 0,-1 0 0 0 0,1-1 0 0 0,0 1 0 0 0,-1-1 0 0 0,1 0 0 0 0,0 0 0 0 0,-1 0 0 0 0,1-1 0 0 0,-1 1 1 0 0,0-1-1 0 0,6-3 0 0 0,3-2-21 0 0,0-1 1 0 0,0-1-1 0 0,-1 0 1 0 0,12-12-1 0 0,63-68-66 0 0,-48 48 84 0 0,1 2-1 0 0,46-36 1 0 0,-74 67 54 0 0,-8 5-24 0 0,1-1 0 0 0,0 1 0 0 0,-1 0-1 0 0,1 1 1 0 0,1-1 0 0 0,-1 1 0 0 0,0 0-1 0 0,1 0 1 0 0,-1 0 0 0 0,1 1 0 0 0,7-3-1 0 0,-11 5-5 0 0,0-1-1 0 0,1 0 0 0 0,-1 1 1 0 0,0-1-1 0 0,0 1 0 0 0,0-1 1 0 0,0 1-1 0 0,0 0 0 0 0,0 0 1 0 0,0-1-1 0 0,0 1 0 0 0,0 0 1 0 0,0 0-1 0 0,0 0 0 0 0,0 0 1 0 0,-1 0-1 0 0,1 0 0 0 0,0 0 1 0 0,-1 0-1 0 0,1 0 0 0 0,-1 0 1 0 0,2 3-1 0 0,10 31 65 0 0,-10-28-82 0 0,23 97 61 0 0,-20-80-44 0 0,9 25-6 0 0,3-1 0 0 0,41 88 0 0 0,-42-101 17 0 0,27 43-73 0 0,-26-44 83 0 0,-12-23-17 0 0,1-1-1 0 0,-1 1 1 0 0,7 23 0 0 0,-6-10-56 0 0,13 28 0 0 0,-11-30 37 0 0,8 31 0 0 0,-16-53 2 0 0,0 1-1 0 0,1 0 0 0 0,-1-1 1 0 0,0 1-1 0 0,0 0 0 0 0,0 0 1 0 0,1-1-1 0 0,-1 1 0 0 0,0-1 1 0 0,1 1-1 0 0,-1 0 0 0 0,1-1 1 0 0,-1 1-1 0 0,0-1 0 0 0,1 1 1 0 0,-1-1-1 0 0,1 1 1 0 0,0-1-1 0 0,-1 1 0 0 0,1-1 1 0 0,-1 0-1 0 0,1 1 0 0 0,0-1 1 0 0,-1 0-1 0 0,1 1 0 0 0,0-1 1 0 0,-1 0-1 0 0,1 0 0 0 0,0 0 1 0 0,-1 1-1 0 0,1-1 0 0 0,0 0 1 0 0,0 0-1 0 0,0 0 0 0 0,0-1-3 0 0,0 1 0 0 0,1 0 0 0 0,-1 0 0 0 0,0-1 0 0 0,0 1-1 0 0,0-1 1 0 0,0 1 0 0 0,0-1 0 0 0,1 0 0 0 0,-1 1 0 0 0,0-1-1 0 0,0 0 1 0 0,-1 0 0 0 0,1 1 0 0 0,0-1 0 0 0,0 0-1 0 0,0 0 1 0 0,1-2 0 0 0,7-17-57 0 0,0 0 0 0 0,10-35 0 0 0,-12 34 7 0 0,54-178-128 0 0,-23 71 47 0 0,-37 127 142 0 0,9-32 44 0 0,1 1 0 0 0,26-53 0 0 0,-30 69-74 0 0,-5 12 42 0 0,-1 1 0 0 0,0 0 0 0 0,1 0 1 0 0,0-1-1 0 0,0 1 0 0 0,4-5 284 0 0,13 9 165 0 0,-18-1-458 0 0,1 1 1 0 0,-1 0-1 0 0,0-1 0 0 0,1 1 0 0 0,-1 0 0 0 0,0 0 1 0 0,0 0-1 0 0,0 0 0 0 0,0 0 0 0 0,0 0 0 0 0,0 1 1 0 0,0-1-1 0 0,1 2 0 0 0,11 10-48 0 0,-8-11 37 0 0,-1 0 1 0 0,1 0-1 0 0,-1-1 0 0 0,1 0 0 0 0,0 0 1 0 0,0 0-1 0 0,-1 0 0 0 0,1-1 1 0 0,0 0-1 0 0,0 0 0 0 0,0 0 0 0 0,0 0 1 0 0,0-1-1 0 0,0 0 0 0 0,-1 0 0 0 0,1 0 1 0 0,0-1-1 0 0,-1 1 0 0 0,1-1 0 0 0,-1 0 1 0 0,1 0-1 0 0,-1-1 0 0 0,0 0 0 0 0,0 1 1 0 0,4-5-1 0 0,-1 1 28 0 0,3-1 92 0 0,-9 7-112 0 0,0 1 0 0 0,0-1 0 0 0,-1 0 0 0 0,1 1 0 0 0,0-1 0 0 0,-1 0 0 0 0,1 1 0 0 0,-1-1 0 0 0,1 1 0 0 0,0-1 0 0 0,-1 1 0 0 0,1 0 0 0 0,-1-1 0 0 0,1 1 0 0 0,-1-1 0 0 0,0 1 0 0 0,1 0 0 0 0,-1-1 0 0 0,0 1 0 0 0,1 1 0 0 0,4 10 16 0 0,0 0 0 0 0,-1 1 0 0 0,0-1 1 0 0,-1 1-1 0 0,2 17 0 0 0,4 16 6 0 0,42 115 8 0 0,-50-158-45 0 0,0 1 0 0 0,0-1 0 0 0,1 1 0 0 0,-1-1 0 0 0,1 0 0 0 0,0 0 0 0 0,0 0 0 0 0,0 0 0 0 0,0 0 0 0 0,1 0 0 0 0,-1 0 0 0 0,1-1 0 0 0,-1 1 0 0 0,1-1 0 0 0,0 0-1 0 0,0 0 1 0 0,0 0 0 0 0,0 0 0 0 0,1-1 0 0 0,-1 1 0 0 0,0-1 0 0 0,1 1 0 0 0,-1-1 0 0 0,1-1 0 0 0,0 1 0 0 0,-1 0 0 0 0,1-1 0 0 0,-1 0 0 0 0,1 1 0 0 0,0-1 0 0 0,-1-1 0 0 0,1 1 0 0 0,0-1 0 0 0,4 0 0 0 0,-1-2-2 0 0,0 1 0 0 0,0-1 1 0 0,0-1-1 0 0,-1 1 1 0 0,1-1-1 0 0,9-8 1 0 0,36-34-33 0 0,-7 6-7 0 0,-19 21 63 0 0,29-17 0 0 0,35-17-31 0 0,-52 32 119 0 0,-16 8-89 0 0,33-13 1 0 0,-45 22-9 0 0,0 0 0 0 0,1 1 0 0 0,16-3 0 0 0,-24 6 5 0 0,-1-1 1 0 0,1 1-1 0 0,0 0 0 0 0,0 0 0 0 0,0 0 0 0 0,0 0 0 0 0,-1 1 0 0 0,1-1 0 0 0,0 1 0 0 0,0-1 1 0 0,-1 1-1 0 0,1 0 0 0 0,0 0 0 0 0,-1 0 0 0 0,1 0 0 0 0,-1 1 0 0 0,1-1 0 0 0,-1 1 0 0 0,3 2 1 0 0,12 11 64 0 0,-13-12-64 0 0,0 0-1 0 0,0 1 1 0 0,-1-1-1 0 0,1 1 1 0 0,-1 0 0 0 0,0 0-1 0 0,4 5 1 0 0,16 38 41 0 0,-1 1 0 0 0,17 56 0 0 0,-38-101-54 0 0,0 0 0 0 0,0 0 0 0 0,0 0-1 0 0,1 0 1 0 0,0 0 0 0 0,-1 0 0 0 0,1 0 0 0 0,0-1 0 0 0,0 1 0 0 0,1-1 0 0 0,3 4 0 0 0,-5-5-3 0 0,1 0 1 0 0,-1-1-1 0 0,0 1 0 0 0,0 0 1 0 0,0-1-1 0 0,1 0 0 0 0,-1 1 1 0 0,0-1-1 0 0,0 0 0 0 0,1 1 0 0 0,-1-1 1 0 0,0 0-1 0 0,1 0 0 0 0,-1 0 1 0 0,0 0-1 0 0,1-1 0 0 0,-1 1 0 0 0,0 0 1 0 0,1 0-1 0 0,-1-1 0 0 0,0 1 1 0 0,0-1-1 0 0,1 1 0 0 0,-1-1 1 0 0,0 1-1 0 0,0-1 0 0 0,0 0 0 0 0,0 0 1 0 0,0 1-1 0 0,0-1 0 0 0,0 0 1 0 0,1-2-1 0 0,8-6-23 0 0,-1-1 1 0 0,-1 0-1 0 0,0-1 0 0 0,0 0 1 0 0,6-12-1 0 0,29-65-75 0 0,-31 61 84 0 0,83-184-74 0 0,-42 121 409 0 0,-53 89-158 0 0,5 1 150 0 0,-4 0-297 0 0,0 0 1 0 0,0 0-1 0 0,-1 0 0 0 0,1 0 0 0 0,0 1 0 0 0,0-1 0 0 0,-1 0 1 0 0,1 0-1 0 0,0 1 0 0 0,-1-1 0 0 0,1 0 0 0 0,0 1 0 0 0,0-1 1 0 0,-1 1-1 0 0,1-1 0 0 0,-1 1 0 0 0,1-1 0 0 0,0 1 0 0 0,-1-1 0 0 0,1 1 1 0 0,-1-1-1 0 0,0 1 0 0 0,1 0 0 0 0,-1-1 0 0 0,1 2 0 0 0,7 25 194 0 0,-8-27-202 0 0,6 24 34 0 0,19 44 1 0 0,2 5 17 0 0,22 126-17 0 0,-23-87-35 0 0,43 209 24 0 0,-62-284 16 0 0,-5-24-49 0 0,0 0 0 0 0,2 1 0 0 0,-1-1 0 0 0,2 0 0 0 0,6 15 0 0 0,-11-28-3 0 0,1 1 0 0 0,-1 0 0 0 0,0-1 0 0 0,1 1 0 0 0,-1-1 0 0 0,0 1 0 0 0,1-1-1 0 0,-1 1 1 0 0,1-1 0 0 0,-1 1 0 0 0,0-1 0 0 0,1 0 0 0 0,-1 1 0 0 0,1-1 0 0 0,0 0-1 0 0,-1 1 1 0 0,1-1 0 0 0,-1 0 0 0 0,1 1 0 0 0,-1-1 0 0 0,1 0 0 0 0,0 0 0 0 0,-1 0-1 0 0,1 0 1 0 0,0 0 0 0 0,0 0 0 0 0,0 0-1 0 0,0 0-1 0 0,1-1 1 0 0,-1 1-1 0 0,0 0 1 0 0,0-1 0 0 0,0 0-1 0 0,0 1 1 0 0,0-1-1 0 0,0 0 1 0 0,1 1 0 0 0,-2-1-1 0 0,3-1 1 0 0,3-5-18 0 0,-1 1-1 0 0,1-1 1 0 0,4-9 0 0 0,-6 11 7 0 0,16-24 6 0 0,1 2 0 0 0,1 0 0 0 0,27-23 0 0 0,-10 4 16 0 0,-33 38 9 0 0,1 0 0 0 0,-1 0-1 0 0,2 0 1 0 0,-1 1 0 0 0,1 0-1 0 0,0 0 1 0 0,11-7 0 0 0,-7 6 67 0 0,-11 7-70 0 0,1 0 0 0 0,-1 0 0 0 0,1 0 0 0 0,-1 1 0 0 0,1-1 0 0 0,-1 0 0 0 0,1 0 0 0 0,-1 1 0 0 0,1-1 0 0 0,-1 1 0 0 0,1 0 0 0 0,0-1 0 0 0,-1 1 0 0 0,4 0 0 0 0,0 0 9 0 0,0 1-1 0 0,0 0 0 0 0,0 0 1 0 0,0 0-1 0 0,0 1 1 0 0,0 0-1 0 0,0 0 0 0 0,-1 0 1 0 0,1 0-1 0 0,-1 1 0 0 0,0-1 1 0 0,1 1-1 0 0,-1 1 1 0 0,0-1-1 0 0,-1 0 0 0 0,1 1 1 0 0,5 6-1 0 0,-2 0 4 0 0,1 0-1 0 0,-1 0 1 0 0,-1 0 0 0 0,0 1-1 0 0,-1 0 1 0 0,6 15-1 0 0,-10-22-19 0 0,0-1-1 0 0,1 0 0 0 0,-1 0 1 0 0,1 0-1 0 0,0 0 0 0 0,0 0 1 0 0,0 0-1 0 0,0 0 0 0 0,0-1 0 0 0,1 1 1 0 0,-1-1-1 0 0,5 4 0 0 0,-6-5-2 0 0,1-1-1 0 0,-1 1 1 0 0,0 0-1 0 0,1-1 1 0 0,-1 1 0 0 0,0-1-1 0 0,1 0 1 0 0,-1 0-1 0 0,1 1 1 0 0,-1-1-1 0 0,1 0 1 0 0,-1 0-1 0 0,1 0 1 0 0,-1 0-1 0 0,1-1 1 0 0,-1 1-1 0 0,0 0 1 0 0,1-1 0 0 0,-1 1-1 0 0,1-1 1 0 0,-1 1-1 0 0,0-1 1 0 0,1 0-1 0 0,-1 1 1 0 0,0-1-1 0 0,0 0 1 0 0,1 0-1 0 0,-1 0 1 0 0,0 0 0 0 0,0 0-1 0 0,0 0 1 0 0,0 0-1 0 0,0-2 1 0 0,58-71-100 0 0,-46 54 83 0 0,1 1 1 0 0,2 1-1 0 0,26-26 0 0 0,30-19 64 0 0,-67 59-34 0 0,0 1-1 0 0,0 0 0 0 0,0 0 0 0 0,0 0 1 0 0,0 1-1 0 0,0 0 0 0 0,1 0 0 0 0,-1 0 1 0 0,1 1-1 0 0,5-1 0 0 0,26-10 21 0 0,-35 11-17 0 0,0 0 0 0 0,1 0-1 0 0,-1 0 1 0 0,0 1 0 0 0,0-1-1 0 0,1 0 1 0 0,-1 1-1 0 0,0-1 1 0 0,1 1 0 0 0,-1 0-1 0 0,1 0 1 0 0,-1 0 0 0 0,0 0-1 0 0,1 0 1 0 0,-1 1 0 0 0,0-1-1 0 0,1 1 1 0 0,-1-1 0 0 0,0 1-1 0 0,1 0 1 0 0,-1 0 0 0 0,0 0-1 0 0,0 0 1 0 0,0 0 0 0 0,0 1-1 0 0,0-1 1 0 0,0 1-1 0 0,0-1 1 0 0,-1 1 0 0 0,1 0-1 0 0,0-1 1 0 0,-1 1 0 0 0,1 0-1 0 0,-1 0 1 0 0,0 0 0 0 0,2 4-1 0 0,6 12-25 0 0,22 34 44 0 0,-30-50-31 0 0,0 0 1 0 0,1-1 0 0 0,-1 1 0 0 0,0-1 0 0 0,1 1-1 0 0,-1-1 1 0 0,1 1 0 0 0,-1-1 0 0 0,1 0-1 0 0,0 0 1 0 0,-1 0 0 0 0,1 0 0 0 0,0 0 0 0 0,0 0-1 0 0,0-1 1 0 0,0 1 0 0 0,-1 0 0 0 0,1-1-1 0 0,0 0 1 0 0,0 1 0 0 0,0-1 0 0 0,0 0 0 0 0,4 0-1 0 0,-2-1-5 0 0,0 0 0 0 0,0 0 0 0 0,0-1 0 0 0,0 1 0 0 0,0-1 0 0 0,-1 0 0 0 0,1 0-1 0 0,0 0 1 0 0,-1 0 0 0 0,0-1 0 0 0,4-2 0 0 0,18-25-97 0 0,1 0 141 0 0,-25 28-31 0 0,1 1 0 0 0,0-1 0 0 0,0 0 0 0 0,0 1 0 0 0,0 0 0 0 0,0-1-1 0 0,0 1 1 0 0,1 0 0 0 0,-1 0 0 0 0,0 0 0 0 0,0 1 0 0 0,5-2 0 0 0,-6 2 3 0 0,1 0-1 0 0,-1 1 1 0 0,0-1-1 0 0,0 0 1 0 0,1 1-1 0 0,-1-1 1 0 0,0 1 0 0 0,0-1-1 0 0,1 1 1 0 0,-1-1-1 0 0,0 1 1 0 0,0 0-1 0 0,0 0 1 0 0,0 0 0 0 0,0-1-1 0 0,0 1 1 0 0,0 0-1 0 0,0 0 1 0 0,0 0 0 0 0,-1 1-1 0 0,2 0 1 0 0,15 28 70 0 0,-16-27-91 0 0,48 100 97 0 0,-23-45-104 0 0,57 94 0 0 0,-54-110 22 0 0,2-1 0 0 0,52 52 0 0 0,-64-76-42 0 0,24 17 0 0 0,1 2 82 0 0,-42-35-43 0 0,0 1 0 0 0,0 0 0 0 0,1-1 0 0 0,-1 1-1 0 0,0-1 1 0 0,1 0 0 0 0,-1 0 0 0 0,1 0 0 0 0,0 0 0 0 0,-1 0 0 0 0,1 0 0 0 0,0-1 0 0 0,-1 1 0 0 0,1-1 0 0 0,0 0 0 0 0,4 0 0 0 0,-6 0 4 0 0,-1 1 1 0 0,1-1-1 0 0,0 0 0 0 0,-1 1 1 0 0,1-1-1 0 0,-1 0 0 0 0,1 1 1 0 0,-1-1-1 0 0,0 1 0 0 0,1-1 1 0 0,-1 1-1 0 0,1-1 0 0 0,-1 1 1 0 0,0-1-1 0 0,1 1 0 0 0,-1-1 1 0 0,0 1-1 0 0,0 0 0 0 0,0-1 1 0 0,1 1-1 0 0,-1-1 0 0 0,0 1 1 0 0,0 0-1 0 0,0-1 0 0 0,0 1 1 0 0,0 0-1 0 0,0 0 0 0 0,1 18 66 0 0,-4 3 6 0 0,2-9-61 0 0,0 1-1 0 0,0-1 1 0 0,2 16-1 0 0,-1-26-25 0 0,1 0 0 0 0,-1 0 0 0 0,1 1 0 0 0,0-1 0 0 0,0 0-1 0 0,0 0 1 0 0,0 0 0 0 0,0 0 0 0 0,1-1 0 0 0,-1 1 0 0 0,1 0 0 0 0,0 0 0 0 0,-1-1 0 0 0,2 1-1 0 0,-1-1 1 0 0,0 0 0 0 0,0 0 0 0 0,4 3 0 0 0,-3-3 2 0 0,-1-1 0 0 0,1 0-1 0 0,-1 0 1 0 0,0-1 0 0 0,1 1 0 0 0,0-1 0 0 0,-1 1-1 0 0,1-1 1 0 0,-1 0 0 0 0,5 0 0 0 0,31-2-30 0 0,-20 0 16 0 0,-2 1 43 0 0,-2 0 24 0 0,-1 0 0 0 0,1 1 0 0 0,0 1 0 0 0,-1 0 1 0 0,1 0-1 0 0,19 6 0 0 0,-18-2 5 0 0,0 0 1 0 0,0 1-1 0 0,0 1 1 0 0,-1 0-1 0 0,22 15 0 0 0,-28-16-25 0 0,1 1 1 0 0,-1 0-1 0 0,-1 0 0 0 0,1 1 0 0 0,-1 0 0 0 0,0 0 0 0 0,-1 0 0 0 0,0 1 0 0 0,6 13 0 0 0,-6-10-19 0 0,0 0 0 0 0,1-1-1 0 0,16 21 1 0 0,-21-30-20 0 0,-1 1 1 0 0,1-1-1 0 0,0 0 1 0 0,0 0-1 0 0,1-1 1 0 0,-1 1 0 0 0,0 0-1 0 0,0-1 1 0 0,1 1-1 0 0,-1-1 1 0 0,1 0-1 0 0,0 1 1 0 0,-1-1-1 0 0,1-1 1 0 0,0 1 0 0 0,-1 0-1 0 0,1-1 1 0 0,0 1-1 0 0,0-1 1 0 0,0 0-1 0 0,-1 0 1 0 0,1 0-1 0 0,0 0 1 0 0,0 0 0 0 0,3-2-1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7-14T09:05:48.399"/>
    </inkml:context>
    <inkml:brush xml:id="br0">
      <inkml:brushProperty name="width" value="0.2" units="cm"/>
      <inkml:brushProperty name="height" value="0.2" units="cm"/>
      <inkml:brushProperty name="color" value="#E5D303"/>
    </inkml:brush>
  </inkml:definitions>
  <inkml:trace contextRef="#ctx0" brushRef="#br0">0 1 184 0 0,'0'0'3193'0'0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7-14T09:07:51.632"/>
    </inkml:context>
    <inkml:brush xml:id="br0">
      <inkml:brushProperty name="width" value="0.2" units="cm"/>
      <inkml:brushProperty name="height" value="0.2" units="cm"/>
      <inkml:brushProperty name="color" value="#E5D303"/>
    </inkml:brush>
  </inkml:definitions>
  <inkml:trace contextRef="#ctx0" brushRef="#br0">1 20 480 0 0,'0'-3'4345'0'0,"1"1"-4276"0"0,0 1-1 0 0,0 0 1 0 0,1 0-1 0 0,-1-1 1 0 0,0 1-1 0 0,1 0 1 0 0,-1 0 0 0 0,1 0-1 0 0,-1 0 1 0 0,1 0-1 0 0,0 1 1 0 0,-1-1-1 0 0,1 1 1 0 0,0-1 0 0 0,-1 1-1 0 0,1-1 1 0 0,0 1-1 0 0,0 0 1 0 0,0 0-1 0 0,-1 0 1 0 0,1 0-1 0 0,0 0 1 0 0,0 0 0 0 0,-1 0-1 0 0,4 1 1 0 0,9 2 282 0 0,0 0 1 0 0,18 7 0 0 0,-12-4-483 0 0,-15-5 158 0 0,-1 1 0 0 0,0-1-1 0 0,0 0 1 0 0,0 1 0 0 0,0 0 0 0 0,0 0-1 0 0,0 1 1 0 0,0-1 0 0 0,-1 1 0 0 0,1-1-1 0 0,5 6 1 0 0,-6-3 65 0 0,1 0 0 0 0,-1 0 0 0 0,0 0 0 0 0,0 0 0 0 0,-1 1 1 0 0,1-1-1 0 0,-1 1 0 0 0,1 6 0 0 0,13 48 253 0 0,10 86-1 0 0,-21-105-178 0 0,-2 47-1 0 0,-4-61 129 0 0,-8 40 0 0 0,7-54-272 0 0,-11 62 228 0 0,13-74-186 0 0,8-13 3 0 0,14-84 100 0 0,-17 65-171 0 0,2 0 0 0 0,1 1 0 0 0,15-35 0 0 0,-15 46-17 0 0,-4 10 32 0 0,0-1 0 0 0,0 1 0 0 0,7-10 0 0 0,-9 17-1 0 0,0-1 0 0 0,0 1-1 0 0,0-1 1 0 0,0 1 0 0 0,1 0 0 0 0,-1 0 0 0 0,1 0 0 0 0,-1 0-1 0 0,1 0 1 0 0,0 1 0 0 0,-1-1 0 0 0,1 1 0 0 0,0-1 0 0 0,4 0-1 0 0,-6 2 5 0 0,0 0 0 0 0,0 0-1 0 0,-1 1 1 0 0,1-1-1 0 0,0 0 1 0 0,0 0-1 0 0,0 0 1 0 0,0 1 0 0 0,-1-1-1 0 0,1 0 1 0 0,0 1-1 0 0,0-1 1 0 0,-1 1-1 0 0,1-1 1 0 0,0 1 0 0 0,-1-1-1 0 0,1 1 1 0 0,0 0-1 0 0,-1-1 1 0 0,1 1 0 0 0,-1 0-1 0 0,1-1 1 0 0,-1 1-1 0 0,1 0 1 0 0,-1 0-1 0 0,0 0 1 0 0,1-1 0 0 0,-1 1-1 0 0,0 1 1 0 0,11 27 186 0 0,-10-26-190 0 0,13 56 99 0 0,8 63 1 0 0,-13-66-126 0 0,-6-41 14 0 0,1-1 1 0 0,1 0-1 0 0,12 27 1 0 0,-16-40 0 0 0,-1 0-3 0 0,1 0-1 0 0,-1 0 1 0 0,1 1 0 0 0,0-1 0 0 0,-1 0-1 0 0,1 0 1 0 0,0 0 0 0 0,0 1 0 0 0,0-1-1 0 0,0 0 1 0 0,0 0 0 0 0,0 0 0 0 0,0-1 0 0 0,0 1-1 0 0,0 0 1 0 0,1 0 0 0 0,-1-1 0 0 0,0 1-1 0 0,1 0 1 0 0,-1-1 0 0 0,0 0 0 0 0,1 1-1 0 0,-1-1 1 0 0,0 0 0 0 0,1 1 0 0 0,-1-1-1 0 0,1 0 1 0 0,-1 0 0 0 0,0 0 0 0 0,1 0 0 0 0,-1-1-1 0 0,1 1 1 0 0,-1 0 0 0 0,3-1 0 0 0,3-2 13 0 0,0 0 0 0 0,0 0 1 0 0,0-1-1 0 0,0 0 0 0 0,7-6 1 0 0,1 1 14 0 0,-2 0-20 0 0,0 2 0 0 0,1-1-1 0 0,-1 2 1 0 0,2 0 0 0 0,-1 1 0 0 0,1 0 0 0 0,27-5 0 0 0,-21 7-15 0 0,11-1 51 0 0,57-2 1 0 0,-80 7-14 0 0,0-1 1 0 0,0 1 0 0 0,0 0-1 0 0,0 1 1 0 0,0 0 0 0 0,-1 0 0 0 0,1 1-1 0 0,-1 0 1 0 0,0 1 0 0 0,0-1 0 0 0,10 8-1 0 0,-9-5-9 0 0,-1-1 1 0 0,1 1-1 0 0,16 6 0 0 0,-22-11-28 0 0,-1 0 0 0 0,1 0 0 0 0,0-1 0 0 0,0 1 0 0 0,0-1 0 0 0,-1 1 0 0 0,1-1 0 0 0,0 0 0 0 0,0 0 0 0 0,0 0 0 0 0,0 0 0 0 0,0-1 0 0 0,-1 1 0 0 0,1-1 0 0 0,0 0 0 0 0,0 0 0 0 0,-1 0 0 0 0,4-2 0 0 0,70-43-38 0 0,-75 46 53 0 0,0-1 0 0 0,0 0 0 0 0,1 0 0 0 0,-1 1 0 0 0,0-1 0 0 0,1 1 0 0 0,-1-1 0 0 0,1 1 0 0 0,-1-1 0 0 0,1 1 0 0 0,-1 0 0 0 0,0 0 0 0 0,1 0 0 0 0,-1 0 0 0 0,1 0 0 0 0,-1 0 0 0 0,1 0 0 0 0,-1 0 0 0 0,1 1 0 0 0,-1-1 0 0 0,1 1 0 0 0,-1-1 0 0 0,0 1 0 0 0,1-1 0 0 0,-1 1 0 0 0,0 0 0 0 0,1-1 0 0 0,-1 1 0 0 0,0 0 0 0 0,0 0 0 0 0,0 0 0 0 0,0 0 0 0 0,0 0 0 0 0,1 2 0 0 0,5 5 49 0 0,-2 0 0 0 0,1 0 1 0 0,-1 1-1 0 0,5 11 0 0 0,3 3 3 0 0,-10-18-72 0 0,0 0 0 0 0,1-1 1 0 0,0 1-1 0 0,-1-1 0 0 0,2 0 1 0 0,-1 0-1 0 0,0 0 1 0 0,1-1-1 0 0,-1 0 0 0 0,7 4 1 0 0,-9-6 6 0 0,1 0 1 0 0,0 0-1 0 0,-1 0 1 0 0,1-1-1 0 0,0 1 1 0 0,0-1 0 0 0,0 1-1 0 0,0-1 1 0 0,-1 0-1 0 0,1 0 1 0 0,0 0-1 0 0,0-1 1 0 0,0 1 0 0 0,0-1-1 0 0,0 1 1 0 0,-1-1-1 0 0,1 0 1 0 0,0 0-1 0 0,-1 0 1 0 0,1 0-1 0 0,-1-1 1 0 0,4-1 0 0 0,36-26-26 0 0,-19 13 27 0 0,35-18-1 0 0,-51 31 27 0 0,0 0-1 0 0,0 0 0 0 0,0 0 1 0 0,1 1-1 0 0,-1 0 0 0 0,1 0 1 0 0,0 1-1 0 0,-1 0 0 0 0,15 0 1 0 0,-18 2 10 0 0,0 0 0 0 0,0 0 1 0 0,0 1-1 0 0,0-1 1 0 0,0 1-1 0 0,-1-1 0 0 0,1 1 1 0 0,0 1-1 0 0,-1-1 1 0 0,0 0-1 0 0,1 1 0 0 0,-1 0 1 0 0,0-1-1 0 0,0 1 1 0 0,0 0-1 0 0,-1 1 0 0 0,1-1 1 0 0,-1 1-1 0 0,4 5 0 0 0,4 9 55 0 0,-1 1 0 0 0,11 29-1 0 0,-6-3-65 0 0,-11-33-24 0 0,1 0-1 0 0,0-1 0 0 0,0 1 0 0 0,1-1 0 0 0,7 12 0 0 0,-11-21-7 0 0,0-1-1 0 0,0 1 1 0 0,1 0 0 0 0,-1-1-1 0 0,0 1 1 0 0,1 0 0 0 0,-1-1-1 0 0,1 0 1 0 0,0 1 0 0 0,-1-1-1 0 0,1 0 1 0 0,0 0-1 0 0,0 0 1 0 0,0 0 0 0 0,0 0-1 0 0,0 0 1 0 0,0-1 0 0 0,0 1-1 0 0,0-1 1 0 0,0 1-1 0 0,0-1 1 0 0,0 0 0 0 0,1 0-1 0 0,-1 0 1 0 0,0 0 0 0 0,0 0-1 0 0,0 0 1 0 0,0-1 0 0 0,0 1-1 0 0,0-1 1 0 0,0 1-1 0 0,0-1 1 0 0,0 0 0 0 0,0 0-1 0 0,0 0 1 0 0,0 0 0 0 0,0 0-1 0 0,1-1 1 0 0,5-4-15 0 0,0 0 0 0 0,0 0-1 0 0,-1-1 1 0 0,0 0 0 0 0,-1 0 0 0 0,0 0 0 0 0,6-10-1 0 0,6-8 11 0 0,2 0-1 0 0,36-37 0 0 0,-48 53 36 0 0,1 1-1 0 0,1 0 1 0 0,-1 1-1 0 0,2 0 0 0 0,-1 1 1 0 0,0 0-1 0 0,1 0 1 0 0,0 1-1 0 0,23-7 0 0 0,-31 12 7 0 0,-1-1-1 0 0,1 1 1 0 0,-1 0-1 0 0,0 0 0 0 0,1 1 1 0 0,-1-1-1 0 0,1 0 1 0 0,-1 1-1 0 0,0-1 0 0 0,1 1 1 0 0,-1 0-1 0 0,0 0 1 0 0,0 0-1 0 0,1 0 1 0 0,-1 0-1 0 0,0 0 0 0 0,0 1 1 0 0,0-1-1 0 0,0 1 1 0 0,-1-1-1 0 0,1 1 0 0 0,0 0 1 0 0,-1 0-1 0 0,1 0 1 0 0,-1-1-1 0 0,0 2 0 0 0,1-1 1 0 0,0 3-1 0 0,2 1 7 0 0,-1 1-1 0 0,0 0 1 0 0,0 0-1 0 0,-1 0 1 0 0,0 0 0 0 0,0 0-1 0 0,0 0 1 0 0,0 10-1 0 0,-2-13-31 0 0,1-1-1 0 0,0 0 1 0 0,0 0-1 0 0,0 1 1 0 0,0-1-1 0 0,1 0 1 0 0,-1 0-1 0 0,1 0 0 0 0,0-1 1 0 0,0 1-1 0 0,4 5 1 0 0,-3-4-2 0 0,0 0 0 0 0,0 0-1 0 0,-1 0 1 0 0,4 7 0 0 0,-4-7 3 0 0,0 0 0 0 0,0 0 0 0 0,1-1 0 0 0,-1 1 0 0 0,1-1 0 0 0,0 0 0 0 0,0 1 0 0 0,6 4 0 0 0,-6-5-1 0 0,0-1 0 0 0,0 1 0 0 0,0 0-1 0 0,-1 0 1 0 0,1 1 0 0 0,-1-1 0 0 0,1 0 0 0 0,-1 1 0 0 0,1 3 0 0 0,13 48 101 0 0,-11-37-85 0 0,9 27 0 0 0,-11-39-21 0 0,0-1-1 0 0,1 1 1 0 0,0-1 0 0 0,5 7-1 0 0,10 15-2 0 0,-17-23 2 0 0,0 0 0 0 0,1-1 1 0 0,-1 1-1 0 0,1 0 1 0 0,0-1-1 0 0,0 0 0 0 0,0 0 1 0 0,0 0-1 0 0,1 0 1 0 0,-1 0-1 0 0,1-1 0 0 0,-1 1 1 0 0,1-1-1 0 0,8 4 1 0 0,-10-6-7 0 0,1 1-1 0 0,0 0 1 0 0,0-1 0 0 0,0 0 0 0 0,0 1 0 0 0,-1-1 0 0 0,1 0 0 0 0,0-1 0 0 0,0 1 0 0 0,0 0 0 0 0,0-1 0 0 0,0 0 0 0 0,-1 1 0 0 0,1-1 0 0 0,0 0 0 0 0,-1-1 0 0 0,1 1 0 0 0,-1 0 0 0 0,1-1 0 0 0,-1 1 0 0 0,1-1 0 0 0,-1 0 0 0 0,3-2 0 0 0,96-102 116 0 0,-72 73-55 0 0,58-53-50 0 0,-55 61 11 0 0,-21 17-8 0 0,0 0 1 0 0,-1-1 0 0 0,10-12-1 0 0,10-7 17 0 0,-24 23-20 0 0,-1-1-1 0 0,1 1 1 0 0,-1-1-1 0 0,0 0 1 0 0,0 0-1 0 0,0-1 1 0 0,5-10-1 0 0,-9 15 7 0 0,6-15 17 0 0,1 0 0 0 0,0 1 0 0 0,2 0-1 0 0,0 0 1 0 0,17-19 0 0 0,-27 34-7 0 0,1 0 1 0 0,0 1 0 0 0,-1-1-1 0 0,1 0 1 0 0,0 1 0 0 0,-1-1-1 0 0,1 1 1 0 0,0-1-1 0 0,0 1 1 0 0,0-1 0 0 0,-1 1-1 0 0,1 0 1 0 0,0-1 0 0 0,0 1-1 0 0,0 0 1 0 0,0 0-1 0 0,0-1 1 0 0,0 1 0 0 0,0 0-1 0 0,1 0 1 0 0,-1 1 2 0 0,-1-1 1 0 0,1 0 0 0 0,0 1-1 0 0,0-1 1 0 0,-1 0 0 0 0,1 1-1 0 0,0-1 1 0 0,-1 1-1 0 0,1-1 1 0 0,-1 1 0 0 0,1 0-1 0 0,0-1 1 0 0,-1 1-1 0 0,1-1 1 0 0,-1 1 0 0 0,0 0-1 0 0,1 0 1 0 0,0 0 0 0 0,1 6 54 0 0,1 0 0 0 0,-1 0 1 0 0,-1 0-1 0 0,2 10 0 0 0,-1-8-99 0 0,11 77 231 0 0,3 145-1 0 0,-8-79-123 0 0,-8-144-95 0 0,1 0 0 0 0,0 0 0 0 0,1 1 0 0 0,0-1 0 0 0,0 0 0 0 0,5 12 0 0 0,-6-19-1 0 0,0 1 1 0 0,0-1-1 0 0,-1 1 1 0 0,1-1-1 0 0,0 0 1 0 0,0 1-1 0 0,0-1 1 0 0,0 0-1 0 0,1 0 1 0 0,-1 0-1 0 0,0 0 1 0 0,1 0-1 0 0,-1 0 1 0 0,0 0-1 0 0,1 0 1 0 0,-1 0-1 0 0,1-1 1 0 0,-1 1-1 0 0,1 0 1 0 0,-1-1-1 0 0,1 0 1 0 0,0 1-1 0 0,-1-1 0 0 0,1 0 1 0 0,0 0-1 0 0,-1 0 1 0 0,1 0-1 0 0,-1 0 1 0 0,1 0-1 0 0,0 0 1 0 0,-1 0-1 0 0,1-1 1 0 0,0 1-1 0 0,-1-1 1 0 0,1 1-1 0 0,-1-1 1 0 0,1 0-1 0 0,-1 0 1 0 0,3-1-1 0 0,11-8 12 0 0,0 0-1 0 0,0-1 1 0 0,-1 0-1 0 0,0-1 1 0 0,-1-1-1 0 0,12-16 1 0 0,9-6 10 0 0,-17 18 13 0 0,-6 5 1 0 0,0 0 1 0 0,1 0-1 0 0,1 2 1 0 0,0-1-1 0 0,0 2 1 0 0,18-10 0 0 0,-29 18-5 0 0,0 0 0 0 0,-1 1 0 0 0,1-1 0 0 0,0 1 0 0 0,-1-1 0 0 0,1 1 0 0 0,0 0 0 0 0,-1 0 0 0 0,1 0 0 0 0,0 0 0 0 0,0 0 0 0 0,0 0 0 0 0,-1 0 0 0 0,1 0 1 0 0,0 1-1 0 0,-1-1 0 0 0,1 1 0 0 0,0-1 0 0 0,-1 1 0 0 0,1 0 0 0 0,-1 0 0 0 0,1 0 0 0 0,-1 0 0 0 0,1 0 0 0 0,-1 0 0 0 0,1 0 0 0 0,-1 0 0 0 0,0 0 0 0 0,0 1 0 0 0,0-1 1 0 0,1 0-1 0 0,-1 1 0 0 0,-1-1 0 0 0,1 1 0 0 0,1 2 0 0 0,3 6 55 0 0,0 0 1 0 0,-1 1-1 0 0,-1 0 1 0 0,4 15-1 0 0,-4-14-49 0 0,7 29 18 0 0,-2-11-38 0 0,0 0 1 0 0,14 30 0 0 0,-11-31-36 0 0,-9-21 23 0 0,0-1-1 0 0,1 0 1 0 0,0 0-1 0 0,1 0 0 0 0,0 0 1 0 0,5 7-1 0 0,-9-14 5 0 0,0 1-1 0 0,1-1 0 0 0,-1 0 0 0 0,0 1 1 0 0,1-1-1 0 0,-1 0 0 0 0,0 0 0 0 0,1 1 0 0 0,-1-1 1 0 0,1 0-1 0 0,-1 0 0 0 0,0 1 0 0 0,1-1 1 0 0,-1 0-1 0 0,1 0 0 0 0,-1 0 0 0 0,1 0 0 0 0,-1 0 1 0 0,1 0-1 0 0,-1 0 0 0 0,0 0 0 0 0,1 0 1 0 0,-1 0-1 0 0,1 0 0 0 0,-1 0 0 0 0,1 0 0 0 0,0 0 1 0 0,12-10-189 0 0,5-16 103 0 0,-13 17 108 0 0,1-1-1 0 0,0 1 0 0 0,1 1 1 0 0,0-1-1 0 0,0 1 0 0 0,1 0 1 0 0,0 1-1 0 0,15-11 0 0 0,-18 15-6 0 0,-1 0 0 0 0,1 0 0 0 0,0 1-1 0 0,0-1 1 0 0,0 1 0 0 0,1 0 0 0 0,-1 1-1 0 0,0-1 1 0 0,1 1 0 0 0,-1 1-1 0 0,1-1 1 0 0,-1 0 0 0 0,1 1 0 0 0,0 0-1 0 0,-1 1 1 0 0,1-1 0 0 0,-1 1 0 0 0,10 3-1 0 0,-11-3-14 0 0,0 0 0 0 0,0 0 0 0 0,1 0 0 0 0,-1-1 0 0 0,0 1 0 0 0,0-1 0 0 0,1 0 0 0 0,-1-1 0 0 0,0 1 0 0 0,0 0-1 0 0,1-1 1 0 0,-1 0 0 0 0,0 0 0 0 0,0-1 0 0 0,6-2 0 0 0,-4 1-4 0 0,-1 0 0 0 0,1-1 0 0 0,-1 0-1 0 0,0 0 1 0 0,0-1 0 0 0,0 1 0 0 0,0-1 0 0 0,-1 0 0 0 0,6-8 0 0 0,2-3 32 0 0,45-58-65 0 0,-51 68 54 0 0,0 0 0 0 0,1 0 0 0 0,-1 0 0 0 0,1 0 0 0 0,0 1 0 0 0,1 1 0 0 0,-1-1 0 0 0,12-4 0 0 0,-13 7 5 0 0,0 0 1 0 0,0 0 0 0 0,0 0-1 0 0,0 1 1 0 0,1 0 0 0 0,-1 0-1 0 0,13 0 1 0 0,-18 1 1 0 0,1 1 0 0 0,-1 0 0 0 0,1-1 0 0 0,0 1 0 0 0,-1 0 0 0 0,1 0 0 0 0,-1 0 1 0 0,0 0-1 0 0,1 0 0 0 0,-1 0 0 0 0,0 0 0 0 0,0 0 0 0 0,0 0 0 0 0,1 1 0 0 0,-1-1 0 0 0,-1 0 0 0 0,1 1 0 0 0,0-1 0 0 0,0 1 0 0 0,0-1 0 0 0,-1 1 0 0 0,1 0 1 0 0,-1-1-1 0 0,1 4 0 0 0,2 5 29 0 0,-1 1 1 0 0,1 19 0 0 0,-2-18-54 0 0,5 132 183 0 0,-5-88-158 0 0,10 70 0 0 0,-11-121-45 0 0,2 1 1 0 0,-1-1-1 0 0,1 1 0 0 0,-1-1 0 0 0,2 1 0 0 0,3 8 1 0 0,-5-13 17 0 0,-1-1 0 0 0,1 1 0 0 0,-1 0 0 0 0,1 0 0 0 0,0 0 0 0 0,-1 0 0 0 0,1-1 0 0 0,0 1 0 0 0,0 0 0 0 0,-1-1 0 0 0,1 1 0 0 0,0-1 0 0 0,0 1 0 0 0,0 0 0 0 0,0-1 1 0 0,0 0-1 0 0,0 1 0 0 0,0-1 0 0 0,0 0 0 0 0,0 1 0 0 0,0-1 0 0 0,0 0 0 0 0,0 0 0 0 0,0 0 0 0 0,0 0 0 0 0,0 0 0 0 0,0 0 0 0 0,0 0 0 0 0,0 0 0 0 0,0 0 0 0 0,0-1 0 0 0,0 1 0 0 0,0 0 0 0 0,0-1 0 0 0,-1 1 1 0 0,1-1-1 0 0,0 1 0 0 0,0-1 0 0 0,0 1 0 0 0,0-1 0 0 0,0 1 0 0 0,-1-1 0 0 0,1 0 0 0 0,0 0 0 0 0,0 0 0 0 0,10-10-28 0 0,0-1 1 0 0,-1 0-1 0 0,-1 0 0 0 0,13-22 1 0 0,15-20 17 0 0,-33 50 28 0 0,11-15-1 0 0,22-19 1 0 0,-33 34 3 0 0,0 0 0 0 0,0 1-1 0 0,1-1 1 0 0,0 1 0 0 0,-1 0 0 0 0,1 0-1 0 0,0 1 1 0 0,1-1 0 0 0,-1 1 0 0 0,0 0-1 0 0,6-1 1 0 0,-8 3 4 0 0,-1 0 1 0 0,0 0-1 0 0,0 1 0 0 0,0-1 0 0 0,-1 1 0 0 0,1-1 1 0 0,0 1-1 0 0,0-1 0 0 0,0 1 0 0 0,0 0 1 0 0,0 0-1 0 0,-1 0 0 0 0,1 0 0 0 0,0 0 1 0 0,-1 1-1 0 0,1-1 0 0 0,-1 0 0 0 0,1 1 1 0 0,-1-1-1 0 0,0 1 0 0 0,1 0 0 0 0,-1-1 1 0 0,0 1-1 0 0,1 3 0 0 0,4 5 40 0 0,0 1 0 0 0,7 20 1 0 0,-12-27-36 0 0,27 88 82 0 0,6 12-104 0 0,-29-92-10 0 0,0 1 0 0 0,2-1 0 0 0,-1 0 0 0 0,13 16 0 0 0,-17-26-3 0 0,0 1 0 0 0,1-1 0 0 0,-1 1 0 0 0,1-1 0 0 0,-1 0 0 0 0,1 0-1 0 0,0 0 1 0 0,0 0 0 0 0,0-1 0 0 0,4 3 0 0 0,-5-4 1 0 0,0 1 1 0 0,0-1-1 0 0,1 1 0 0 0,-1-1 1 0 0,0 0-1 0 0,0 0 0 0 0,0 0 1 0 0,0 0-1 0 0,0 0 0 0 0,0-1 1 0 0,0 1-1 0 0,0-1 0 0 0,0 1 1 0 0,0-1-1 0 0,0 0 0 0 0,0 1 1 0 0,0-1-1 0 0,3-2 0 0 0,-1 0-11 0 0,1-1 0 0 0,0 0 0 0 0,-1 0-1 0 0,0 0 1 0 0,0 0 0 0 0,0-1-1 0 0,-1 1 1 0 0,5-9 0 0 0,23-44 12 0 0,-27 48 23 0 0,20-42-23 0 0,-15 27 16 0 0,2 2 1 0 0,1-1 0 0 0,0 1-1 0 0,28-35 1 0 0,-38 54 4 0 0,1 0-1 0 0,0 0 0 0 0,0 0 1 0 0,1 0-1 0 0,-1 0 1 0 0,1 1-1 0 0,-1 0 1 0 0,1 0-1 0 0,0 0 1 0 0,6-3-1 0 0,-9 5 5 0 0,0 0 0 0 0,1 0-1 0 0,-1-1 1 0 0,1 1 0 0 0,-1 0-1 0 0,1 0 1 0 0,-1 1 0 0 0,0-1 0 0 0,1 0-1 0 0,-1 0 1 0 0,1 1 0 0 0,-1-1-1 0 0,0 0 1 0 0,1 1 0 0 0,-1 0 0 0 0,0-1-1 0 0,0 1 1 0 0,1 0 0 0 0,-1-1-1 0 0,0 1 1 0 0,0 0 0 0 0,0 0 0 0 0,0 0-1 0 0,0 0 1 0 0,0 0 0 0 0,0 0-1 0 0,0 0 1 0 0,-1 1 0 0 0,1-1 0 0 0,0 0-1 0 0,-1 0 1 0 0,1 1 0 0 0,0-1-1 0 0,-1 2 1 0 0,6 12 47 0 0,-1 0-1 0 0,0 0 1 0 0,-1 0-1 0 0,2 22 1 0 0,2 65 22 0 0,-7-81-55 0 0,1 59 3 0 0,-2-44-27 0 0,1 0-1 0 0,2-1 1 0 0,10 46-1 0 0,-13-78-15 0 0,1 0 0 0 0,0 1 0 0 0,0-1 0 0 0,1 0 1 0 0,-1 0-1 0 0,0 0 0 0 0,1 0 0 0 0,0 0 0 0 0,0-1 0 0 0,0 1 0 0 0,0 0 0 0 0,0-1 1 0 0,0 0-1 0 0,1 1 0 0 0,-1-1 0 0 0,1 0 0 0 0,4 3 0 0 0,-4-4-2 0 0,-1 0-1 0 0,1 0 0 0 0,-1-1 0 0 0,1 1 1 0 0,-1-1-1 0 0,1 1 0 0 0,0-1 0 0 0,-1 0 1 0 0,1 0-1 0 0,0 0 0 0 0,-1 0 0 0 0,1 0 1 0 0,-1-1-1 0 0,1 1 0 0 0,0-1 0 0 0,-1 0 1 0 0,1 0-1 0 0,-1 0 0 0 0,0 0 0 0 0,1 0 1 0 0,-1 0-1 0 0,4-3 0 0 0,8-6-36 0 0,1-1-1 0 0,-2 0 1 0 0,1-1 0 0 0,14-18 0 0 0,44-61 30 0 0,-46 57 36 0 0,-19 26-10 0 0,0-1 1 0 0,0 1-1 0 0,1 1 1 0 0,0-1-1 0 0,0 1 1 0 0,1 1-1 0 0,0 0 0 0 0,11-6 1 0 0,-17 10 4 0 0,0 1 1 0 0,0-1 0 0 0,0 1-1 0 0,0 0 1 0 0,0 0-1 0 0,0 0 1 0 0,0 1 0 0 0,0-1-1 0 0,1 1 1 0 0,-1 0-1 0 0,0-1 1 0 0,0 1 0 0 0,1 1-1 0 0,-1-1 1 0 0,0 0-1 0 0,0 1 1 0 0,1 0 0 0 0,-1 0-1 0 0,0 0 1 0 0,0 0-1 0 0,0 0 1 0 0,0 0 0 0 0,0 1-1 0 0,0 0 1 0 0,-1-1-1 0 0,1 1 1 0 0,0 0 0 0 0,-1 1-1 0 0,1-1 1 0 0,2 4-1 0 0,10 14 41 0 0,0 1 0 0 0,-2 1 0 0 0,0 0 0 0 0,13 33 0 0 0,-4-10-17 0 0,6 20-21 0 0,38 122 0 0 0,-45-127-28 0 0,-19-55 12 0 0,1 0-1 0 0,-1 0 1 0 0,1 0-1 0 0,0 0 1 0 0,0 0-1 0 0,1-1 1 0 0,0 0-1 0 0,-1 0 1 0 0,6 5-1 0 0,-7-8-5 0 0,-1 0 1 0 0,1 0-1 0 0,0-1 0 0 0,0 1 0 0 0,-1 0 1 0 0,1-1-1 0 0,0 0 0 0 0,0 1 0 0 0,0-1 1 0 0,-1 0-1 0 0,1 0 0 0 0,0 0 0 0 0,0 0 0 0 0,0 0 1 0 0,0 0-1 0 0,0 0 0 0 0,0-1 0 0 0,-1 1 1 0 0,1-1-1 0 0,0 1 0 0 0,0-1 0 0 0,-1 0 1 0 0,1 0-1 0 0,0 1 0 0 0,-1-1 0 0 0,1 0 0 0 0,-1-1 1 0 0,1 1-1 0 0,2-2 0 0 0,4-5-17 0 0,1 0 1 0 0,-1-1-1 0 0,10-13 0 0 0,-16 19 13 0 0,40-56-80 0 0,-28 38 71 0 0,0 0 0 0 0,28-29 0 0 0,-27 35 37 0 0,0 1 1 0 0,1 1-1 0 0,30-20 1 0 0,-42 30-5 0 0,1 0 1 0 0,-1 1 0 0 0,1-1 0 0 0,0 1-1 0 0,0 0 1 0 0,0 0 0 0 0,0 1 0 0 0,0-1 0 0 0,0 1-1 0 0,0 0 1 0 0,1 1 0 0 0,-1-1 0 0 0,0 1-1 0 0,0 0 1 0 0,1 1 0 0 0,-1-1 0 0 0,0 1-1 0 0,0 0 1 0 0,1 0 0 0 0,4 2 0 0 0,-3 2-4 0 0,-1-1 1 0 0,1 1 0 0 0,-1 0 0 0 0,0 0-1 0 0,-1 0 1 0 0,0 1 0 0 0,1 0 0 0 0,-2 0-1 0 0,1 0 1 0 0,-1 1 0 0 0,5 9-1 0 0,-2-5-7 0 0,1 1 0 0 0,11 12 0 0 0,-17-21-12 0 0,0-1 0 0 0,1 1-1 0 0,0-1 1 0 0,-1 1 0 0 0,1-1-1 0 0,0 0 1 0 0,0 0 0 0 0,1-1 0 0 0,-1 1-1 0 0,0 0 1 0 0,0-1 0 0 0,8 2-1 0 0,-9-3-2 0 0,1 0-1 0 0,-1 0 0 0 0,1 0 0 0 0,-1 0 0 0 0,1 0 0 0 0,-1-1 0 0 0,1 1 0 0 0,-1-1 0 0 0,0 0 0 0 0,1 0 0 0 0,-1 0 1 0 0,0 0-1 0 0,1 0 0 0 0,-1 0 0 0 0,0 0 0 0 0,0-1 0 0 0,0 1 0 0 0,0-1 0 0 0,3-3 0 0 0,3-3-6 0 0,0-2-1 0 0,-1 1 0 0 0,0-1 0 0 0,-1 0 1 0 0,6-12-1 0 0,-7 13 24 0 0,1-1 0 0 0,-1 1 1 0 0,2 0-1 0 0,-1 0 0 0 0,1 1 1 0 0,0 0-1 0 0,10-8 0 0 0,-15 14 2 0 0,0 0 0 0 0,1 0 0 0 0,-1 1 1 0 0,1-1-1 0 0,0 1 0 0 0,-1-1 0 0 0,1 1 0 0 0,0 0 0 0 0,0 0 0 0 0,0 0 0 0 0,0 1 0 0 0,0-1 0 0 0,0 1 0 0 0,0-1 0 0 0,0 1 0 0 0,0 0 0 0 0,0 0 0 0 0,0 1 0 0 0,0-1 1 0 0,5 2-1 0 0,-5-1 0 0 0,0 0 0 0 0,0 1 0 0 0,0-1-1 0 0,-1 1 1 0 0,1 0 0 0 0,0 0 0 0 0,-1 0 0 0 0,1 0 0 0 0,-1 0 0 0 0,0 1 0 0 0,0-1 0 0 0,0 1 0 0 0,0-1 0 0 0,0 1 0 0 0,0 0 0 0 0,-1 0 0 0 0,1 0 0 0 0,-1 0 0 0 0,2 4 0 0 0,15 55-17 0 0,-12-39 6 0 0,2-1 0 0 0,0 1 0 0 0,14 27 0 0 0,-18-44 3 0 0,0-1 0 0 0,0 0 0 0 0,1 0 0 0 0,0 0 0 0 0,0-1 0 0 0,0 0 0 0 0,0 0 0 0 0,1 0 0 0 0,-1 0 0 0 0,1-1 0 0 0,0 0 0 0 0,0 0 0 0 0,0-1 0 0 0,12 4 0 0 0,-2 2-45 0 0,-15-7 48 0 0,0-1 0 0 0,0 1 0 0 0,0-1 0 0 0,0 1 0 0 0,0-1 0 0 0,0 1 0 0 0,0-1 1 0 0,0 1-1 0 0,0-1 0 0 0,0 0 0 0 0,0 1 0 0 0,0-1 0 0 0,0 0 0 0 0,0 0 0 0 0,1 0 0 0 0,-1 0 0 0 0,0 0 0 0 0,0 0 0 0 0,0 0 0 0 0,0-1 1 0 0,0 1-1 0 0,0 0 0 0 0,0 0 0 0 0,0-1 0 0 0,2 0 0 0 0,5-2-23 0 0,-1 0 0 0 0,1-1 1 0 0,-1 0-1 0 0,1 0 0 0 0,-1 0 0 0 0,0-1 0 0 0,0 0 1 0 0,10-12-1 0 0,53-66-126 0 0,-47 53 142 0 0,1 0 0 0 0,38-34 1 0 0,-53 57 16 0 0,-1 0 0 0 0,1 1 0 0 0,0-1 0 0 0,0 2-1 0 0,1-1 1 0 0,-1 1 0 0 0,1 1 0 0 0,1 0 0 0 0,-1 0 0 0 0,0 1 0 0 0,1 0 0 0 0,18-2 0 0 0,-27 5 5 0 0,-1 0 0 0 0,1 0 0 0 0,0 0 0 0 0,0 0-1 0 0,-1 0 1 0 0,1 0 0 0 0,0 1 0 0 0,0-1 0 0 0,-1 1 0 0 0,1-1 0 0 0,0 1-1 0 0,-1-1 1 0 0,1 1 0 0 0,0 0 0 0 0,-1 0 0 0 0,1 0 0 0 0,-1 0-1 0 0,1 0 1 0 0,-1 0 0 0 0,0 0 0 0 0,1 1 0 0 0,-1-1 0 0 0,0 0 0 0 0,0 1-1 0 0,0-1 1 0 0,0 1 0 0 0,0-1 0 0 0,0 1 0 0 0,-1 0 0 0 0,1-1 0 0 0,0 3-1 0 0,2 6 6 0 0,-1-1-1 0 0,0 1 0 0 0,-1 0 1 0 0,1 16-1 0 0,0 1 22 0 0,23 156 42 0 0,-13-83 10 0 0,-9-61-90 0 0,15 70 1 0 0,-17-105-1 0 0,1 1 1 0 0,-1-1 0 0 0,1 0 0 0 0,-1 1-1 0 0,1-1 1 0 0,0 0 0 0 0,1 0 0 0 0,-1 0 0 0 0,6 6-1 0 0,-6-8-6 0 0,0 0 0 0 0,0-1 0 0 0,1 1 0 0 0,-1-1 0 0 0,0 1 0 0 0,1-1 0 0 0,-1 0 0 0 0,1 0-1 0 0,0 0 1 0 0,-1 0 0 0 0,1 0 0 0 0,0-1 0 0 0,-1 1 0 0 0,1-1 0 0 0,0 0 0 0 0,5 0 0 0 0,26 3-23 0 0,-30-2 27 0 0,0-1 0 0 0,1 1 1 0 0,-1-1-1 0 0,1 0 0 0 0,-1 0 1 0 0,0 0-1 0 0,1 0 1 0 0,-1-1-1 0 0,0 0 0 0 0,1 0 1 0 0,-1 0-1 0 0,0 0 0 0 0,0-1 1 0 0,0 1-1 0 0,0-1 0 0 0,0 0 1 0 0,4-3-1 0 0,1-2 3 0 0,-1-1 0 0 0,1 0 1 0 0,-2 0-1 0 0,1 0 0 0 0,-1-1 1 0 0,-1 0-1 0 0,11-19 0 0 0,31-76-18 0 0,-32 64 52 0 0,4-8-24 0 0,20-41 25 0 0,-34 77-14 0 0,0 1 1 0 0,2 0-1 0 0,-1 0 1 0 0,1 0-1 0 0,10-10 0 0 0,-16 19-9 0 0,1 0 0 0 0,-1 0-1 0 0,1 0 1 0 0,0 0-1 0 0,-1 0 1 0 0,1 1-1 0 0,0-1 1 0 0,0 1 0 0 0,0 0-1 0 0,0 0 1 0 0,0 0-1 0 0,0 0 1 0 0,0 0-1 0 0,1 1 1 0 0,-1-1 0 0 0,0 1-1 0 0,6 0 1 0 0,2 1 40 0 0,-1 1 0 0 0,1 0 1 0 0,-1 0-1 0 0,11 5 0 0 0,-9-3-67 0 0,-1-1-1 0 0,22 3 1 0 0,-28-5 31 0 0,0-1 1 0 0,1 1-1 0 0,-1 0 1 0 0,0 0-1 0 0,1 1 1 0 0,-1-1-1 0 0,0 1 1 0 0,0 1 0 0 0,0-1-1 0 0,0 1 1 0 0,-1-1-1 0 0,1 1 1 0 0,-1 1-1 0 0,1-1 1 0 0,-1 0-1 0 0,0 1 1 0 0,-1 0-1 0 0,1 0 1 0 0,-1 0-1 0 0,1 1 1 0 0,-1-1-1 0 0,0 1 1 0 0,-1 0-1 0 0,1 0 1 0 0,-1 0-1 0 0,0 0 1 0 0,2 7 0 0 0,9 34 94 0 0,11 58 0 0 0,11 38-115 0 0,-35-141-6 0 0,0 0 0 0 0,0 0 0 0 0,0 0 0 0 0,1 0 0 0 0,-1-1 0 0 0,0 1 1 0 0,0 0-1 0 0,1 0 0 0 0,-1 0 0 0 0,1-1 0 0 0,-1 1 0 0 0,1 0 0 0 0,-1 0 0 0 0,1-1 0 0 0,-1 1 0 0 0,1-1 0 0 0,-1 1 0 0 0,1 0 1 0 0,0-1-1 0 0,-1 1 0 0 0,1-1 0 0 0,0 1 0 0 0,0-1 0 0 0,-1 0 0 0 0,1 1 0 0 0,0-1 0 0 0,0 0 0 0 0,0 0 0 0 0,0 1 0 0 0,-1-1 1 0 0,1 0-1 0 0,0 0 0 0 0,0 0 0 0 0,0 0 0 0 0,0 0 0 0 0,0 0 0 0 0,0 0 0 0 0,-1 0 0 0 0,1 0 0 0 0,0-1 0 0 0,0 1 0 0 0,0 0 1 0 0,0-1-1 0 0,-1 1 0 0 0,1 0 0 0 0,0-1 0 0 0,0 1 0 0 0,-1-1 0 0 0,1 1 0 0 0,0-1 0 0 0,-1 1 0 0 0,1-1 0 0 0,1-1 0 0 0,4-4-35 0 0,1 0-1 0 0,-1-1 1 0 0,-1 0-1 0 0,6-7 1 0 0,-9 11 36 0 0,82-137-8 0 0,-66 105-7 0 0,2 1 0 0 0,1 1 0 0 0,39-48 0 0 0,-55 76 33 0 0,0 0 1 0 0,0 0-1 0 0,0 1 1 0 0,0 0-1 0 0,1 0 1 0 0,0 0-1 0 0,10-5 1 0 0,-14 8-7 0 0,0 0 0 0 0,0 1 0 0 0,0-1 0 0 0,-1 1 0 0 0,1-1 0 0 0,0 1 0 0 0,0 0 1 0 0,0-1-1 0 0,0 1 0 0 0,0 0 0 0 0,0 0 0 0 0,0 1 0 0 0,0-1 0 0 0,-1 0 0 0 0,1 1 0 0 0,0-1 0 0 0,0 1 0 0 0,0-1 0 0 0,0 1 1 0 0,-1 0-1 0 0,1 0 0 0 0,0 0 0 0 0,-1 0 0 0 0,1 0 0 0 0,-1 0 0 0 0,1 0 0 0 0,-1 0 0 0 0,1 1 0 0 0,-1-1 0 0 0,0 1 0 0 0,2 2 0 0 0,4 6 14 0 0,0 1 0 0 0,-1 0-1 0 0,0 1 1 0 0,-1-1 0 0 0,5 18-1 0 0,12 63 98 0 0,-18-69-125 0 0,1-1-1 0 0,1 0 1 0 0,1 0 0 0 0,1 0-1 0 0,11 21 1 0 0,-14-35 0 0 0,-1-1 0 0 0,1 1 1 0 0,0-1-1 0 0,0 0 0 0 0,1-1 0 0 0,0 1 0 0 0,0-1 0 0 0,1 0 0 0 0,0-1 1 0 0,0 0-1 0 0,0 0 0 0 0,0 0 0 0 0,1-1 0 0 0,0 0 0 0 0,0 0 0 0 0,0-1 1 0 0,0 0-1 0 0,0-1 0 0 0,1 0 0 0 0,-1 0 0 0 0,1-1 0 0 0,17 1 0 0 0,-6-1-13 0 0,1 1 0 0 0,22 5-1 0 0,-34-5 32 0 0,-1 1 0 0 0,1 0 0 0 0,-1 0 0 0 0,1 1 0 0 0,-1 0 0 0 0,0 0 0 0 0,9 8 0 0 0,26 18 17 0 0,37 28 26 0 0,-69-49-33 0 0,0 1 0 0 0,-1 1 0 0 0,0 0 0 0 0,14 21 0 0 0,84 168 68 0 0,-36-59-1166 0 0,-71-140 1039 0 0,1 5-485 0 0,1-1 0 0 0,1 1 0 0 0,-1-1 0 0 0,1 0 0 0 0,0 0 0 0 0,0 0 0 0 0,0 0 0 0 0,1-1 0 0 0,5 4-1 0 0,4 0 161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7-14T09:07:54.868"/>
    </inkml:context>
    <inkml:brush xml:id="br0">
      <inkml:brushProperty name="width" value="0.2" units="cm"/>
      <inkml:brushProperty name="height" value="0.2" units="cm"/>
      <inkml:brushProperty name="color" value="#019447"/>
    </inkml:brush>
  </inkml:definitions>
  <inkml:trace contextRef="#ctx0" brushRef="#br0">4 1 1656 0 0,'-4'5'312'0'0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7-14T09:07:59.617"/>
    </inkml:context>
    <inkml:brush xml:id="br0">
      <inkml:brushProperty name="width" value="0.2" units="cm"/>
      <inkml:brushProperty name="height" value="0.2" units="cm"/>
      <inkml:brushProperty name="color" value="#019447"/>
    </inkml:brush>
  </inkml:definitions>
  <inkml:trace contextRef="#ctx0" brushRef="#br0">1 26 120 0 0,'28'-13'708'0'0,"-25"12"-488"0"0,0-1 0 0 0,0 0 0 0 0,0 1 0 0 0,0 0 0 0 0,0-1 0 0 0,0 1-1 0 0,0 0 1 0 0,1 1 0 0 0,-1-1 0 0 0,0 1 0 0 0,1-1 0 0 0,-1 1 0 0 0,0 0 0 0 0,1 0 0 0 0,-1 0 0 0 0,0 1-1 0 0,7 1 1 0 0,-6-1 153 0 0,30 6 2524 0 0,-34-1-2298 0 0,1 0-487 0 0,-1 0 0 0 0,0 0 0 0 0,0 0 0 0 0,-1 0 0 0 0,0 0 0 0 0,0 0 0 0 0,-1 0 0 0 0,-2 8 0 0 0,2-6 7 0 0,-1 0 1 0 0,2-1 0 0 0,-1 1-1 0 0,1 0 1 0 0,0 15 0 0 0,4 21-5 0 0,8 148 470 0 0,-11-191-580 0 0,-1 1 0 0 0,1-1 0 0 0,0 0 1 0 0,1 0-1 0 0,-1 1 0 0 0,0-1 0 0 0,0 0 0 0 0,0 1 0 0 0,1-1 1 0 0,-1 0-1 0 0,1 0 0 0 0,-1 0 0 0 0,1 1 0 0 0,-1-1 0 0 0,1 0 0 0 0,0 0 1 0 0,0 0-1 0 0,-1 0 0 0 0,1 0 0 0 0,0 0 0 0 0,0 0 0 0 0,0 0 1 0 0,0-1-1 0 0,0 1 0 0 0,2 1 0 0 0,-1-2-2 0 0,-1 1 0 0 0,1-1 1 0 0,-1 0-1 0 0,0 0 0 0 0,1 0 0 0 0,-1 0 0 0 0,1 0 1 0 0,-1 0-1 0 0,1 0 0 0 0,-1 0 0 0 0,0-1 0 0 0,1 1 1 0 0,-1-1-1 0 0,0 1 0 0 0,1-1 0 0 0,-1 1 0 0 0,0-1 1 0 0,1 0-1 0 0,-1 0 0 0 0,0 1 0 0 0,0-1 0 0 0,0 0 1 0 0,2-2-1 0 0,7-7 4 0 0,-1-1 0 0 0,0 0 0 0 0,0-1 0 0 0,-1 0 0 0 0,-1 0 0 0 0,9-19 0 0 0,17-27 105 0 0,-31 56-102 0 0,-1 0 0 0 0,1 0 1 0 0,0 0-1 0 0,0 0 0 0 0,0 0 0 0 0,0 0 0 0 0,0 0 1 0 0,0 1-1 0 0,1-1 0 0 0,-1 1 0 0 0,1 0 0 0 0,-1 0 1 0 0,1 0-1 0 0,-1 0 0 0 0,1 0 0 0 0,-1 0 0 0 0,1 0 0 0 0,0 1 1 0 0,-1 0-1 0 0,1-1 0 0 0,0 1 0 0 0,5 0 0 0 0,3 2 19 0 0,1-1 0 0 0,-1 2-1 0 0,0-1 1 0 0,13 6 0 0 0,-1-1 12 0 0,-13-4-5 0 0,0 1 0 0 0,0 0 0 0 0,-1 1 1 0 0,1 0-1 0 0,-1 0 0 0 0,0 1 0 0 0,-1 0 0 0 0,15 13 0 0 0,3 7 53 0 0,29 36 0 0 0,4 5-111 0 0,-47-53 54 0 0,0 1 0 0 0,-1 0 1 0 0,-1 0-1 0 0,0 1 0 0 0,-1 1 0 0 0,10 25 0 0 0,1 0 70 0 0,-19-39-101 0 0,0-1-1 0 0,1 0 1 0 0,-1 0-1 0 0,0 0 1 0 0,1 0 0 0 0,-1 0-1 0 0,1 0 1 0 0,0 0-1 0 0,0 0 1 0 0,0-1-1 0 0,0 1 1 0 0,0-1 0 0 0,0 1-1 0 0,0-1 1 0 0,0 0-1 0 0,0 0 1 0 0,1 0-1 0 0,-1 0 1 0 0,1 0 0 0 0,-1 0-1 0 0,0-1 1 0 0,1 1-1 0 0,-1-1 1 0 0,1 0 0 0 0,-1 1-1 0 0,1-1 1 0 0,0 0-1 0 0,-1-1 1 0 0,1 1-1 0 0,-1 0 1 0 0,1-1 0 0 0,-1 1-1 0 0,0-1 1 0 0,1 0-1 0 0,4-2 1 0 0,1-1-8 0 0,0 0 0 0 0,0 0 1 0 0,0-1-1 0 0,-1 0 0 0 0,1-1 0 0 0,-1 0 1 0 0,0 0-1 0 0,10-12 0 0 0,8-12 14 0 0,-3-1 0 0 0,0-1 0 0 0,17-35 0 0 0,-28 46-4 0 0,0 1 0 0 0,2 0 0 0 0,0 1 0 0 0,2 1 1 0 0,26-28-1 0 0,-36 41 6 0 0,-3 3 10 0 0,-1 0-1 0 0,1 1 0 0 0,0-1 0 0 0,0 0 1 0 0,0 1-1 0 0,0-1 0 0 0,0 1 1 0 0,0 0-1 0 0,0 0 0 0 0,0 0 1 0 0,0 0-1 0 0,1 0 0 0 0,-1 0 0 0 0,3-1 1 0 0,-4 3-7 0 0,0-1 0 0 0,0 1 0 0 0,0-1 0 0 0,0 1 0 0 0,0-1 0 0 0,0 1 0 0 0,0-1 0 0 0,0 1 0 0 0,-1 0 0 0 0,1-1 0 0 0,0 1 0 0 0,-1 0 0 0 0,1 0 0 0 0,0 0 0 0 0,-1 0 0 0 0,1 0 0 0 0,11 19 88 0 0,-9-15-83 0 0,-1 1 9 0 0,1 1 0 0 0,-1-1 1 0 0,-1 1-1 0 0,1-1 0 0 0,-1 1 0 0 0,0 0 0 0 0,0-1 0 0 0,-1 1 1 0 0,-1 12-1 0 0,1-10-12 0 0,0-8-15 0 0,0 1-2 0 0,0 14-69 0 0,11-35-17 0 0,-1-2 92 0 0,-8 16-3 0 0,0 0 0 0 0,0 1 0 0 0,1-1 0 0 0,-1 1 0 0 0,1-1 0 0 0,0 1 1 0 0,0 0-1 0 0,0 0 0 0 0,1 0 0 0 0,0 1 0 0 0,6-7 0 0 0,-9 10 3 0 0,0 0 1 0 0,0-1-1 0 0,0 1 1 0 0,0 0 0 0 0,0-1-1 0 0,0 1 1 0 0,0 0-1 0 0,0 0 1 0 0,0 0-1 0 0,0 0 1 0 0,0 0-1 0 0,0 0 1 0 0,0 0-1 0 0,0 0 1 0 0,0 1-1 0 0,0-1 1 0 0,-1 0-1 0 0,1 1 1 0 0,0-1-1 0 0,0 0 1 0 0,0 1-1 0 0,0-1 1 0 0,0 1 0 0 0,0-1-1 0 0,-1 1 1 0 0,1 0-1 0 0,0-1 1 0 0,-1 1-1 0 0,1 0 1 0 0,0-1-1 0 0,-1 1 1 0 0,1 0-1 0 0,-1 0 1 0 0,1 0-1 0 0,-1 0 1 0 0,1 1-1 0 0,3 5 41 0 0,0 0 0 0 0,-1 0-1 0 0,4 11 1 0 0,-5-11-30 0 0,14 46 153 0 0,17 97 0 0 0,-22-88-126 0 0,21 63 1 0 0,-24-99-69 0 0,-3-7 26 0 0,1-2-1 0 0,0 1 0 0 0,1-1 0 0 0,1 0 1 0 0,1 0-1 0 0,15 23 0 0 0,-22-39-5 0 0,-1 1-1 0 0,0 0 1 0 0,1-1-1 0 0,0 1 1 0 0,-1-1-1 0 0,1 1 1 0 0,0-1-1 0 0,0 0 1 0 0,0 0-1 0 0,0 0 1 0 0,0 0-1 0 0,0 0 1 0 0,0 0-1 0 0,0 0 1 0 0,0-1-1 0 0,0 1 1 0 0,0-1-1 0 0,1 0 1 0 0,1 1-1 0 0,0-2 0 0 0,-1 1-1 0 0,1-1 0 0 0,-1 1 0 0 0,1-1 1 0 0,-1 0-1 0 0,1 0 0 0 0,-1-1 1 0 0,0 1-1 0 0,1-1 0 0 0,4-3 1 0 0,5-4-9 0 0,-1-1 0 0 0,0 0 0 0 0,0-1 0 0 0,11-15 1 0 0,-22 25 15 0 0,7-9 6 0 0,1 1 1 0 0,0 1 0 0 0,0-1 0 0 0,1 2 0 0 0,0-1-1 0 0,0 1 1 0 0,1 1 0 0 0,0 0 0 0 0,0 0-1 0 0,0 1 1 0 0,22-6 0 0 0,-30 11 8 0 0,0-1 0 0 0,0 1 0 0 0,0 0-1 0 0,0 1 1 0 0,0-1 0 0 0,0 0 0 0 0,0 1 0 0 0,-1 0 0 0 0,1 0 0 0 0,0 0-1 0 0,0 0 1 0 0,0 0 0 0 0,4 3 0 0 0,-3-2 4 0 0,1 0 1 0 0,-1 0-1 0 0,0 0 0 0 0,0-1 1 0 0,6 1-1 0 0,-6-1-20 0 0,-1-1-1 0 0,1 0 1 0 0,-1 0-1 0 0,1 0 1 0 0,-1-1-1 0 0,1 1 1 0 0,-1-1-1 0 0,1 0 1 0 0,-1 0 0 0 0,5-2-1 0 0,7-2 3 0 0,-7 3 1 0 0,0 1 0 0 0,0 0-1 0 0,0 1 1 0 0,0 0 0 0 0,0 0-1 0 0,0 1 1 0 0,-1 0-1 0 0,1 0 1 0 0,0 1 0 0 0,0 0-1 0 0,7 3 1 0 0,-5-2 1 0 0,1 0 0 0 0,-1-1-1 0 0,1 0 1 0 0,-1-1 0 0 0,16 1 0 0 0,-1-5 1 0 0,-1 0-1 0 0,49-14 1 0 0,44-14 49 0 0,-110 29-58 0 0,1 0-1 0 0,-1 1 1 0 0,1 0-1 0 0,0 0 1 0 0,-1 1 0 0 0,1 0-1 0 0,7 1 1 0 0,-12-1 13 0 0,-1 0 1 0 0,1 0 0 0 0,0 1 0 0 0,-1-1-1 0 0,1 1 1 0 0,-1 0 0 0 0,1 0-1 0 0,-1 0 1 0 0,0 0 0 0 0,1 0-1 0 0,-1 1 1 0 0,0-1 0 0 0,0 1-1 0 0,0-1 1 0 0,0 1 0 0 0,0 0 0 0 0,0 0-1 0 0,0 0 1 0 0,0 0 0 0 0,-1 0-1 0 0,1 0 1 0 0,-1 0 0 0 0,2 4-1 0 0,1 5 14 0 0,1 0-1 0 0,-2 0 0 0 0,0 1 0 0 0,0-1 1 0 0,-1 1-1 0 0,0 0 0 0 0,-1-1 0 0 0,-1 1 1 0 0,0 0-1 0 0,-1 13 0 0 0,-2 32-73 0 0,16-58-17 0 0,-11 0 69 0 0,1-1 1 0 0,-1 0-1 0 0,0 0 0 0 0,0 0 0 0 0,0 0 0 0 0,0 0 0 0 0,0 0 0 0 0,0-1 0 0 0,-1 1 0 0 0,1-1 0 0 0,-1 1 0 0 0,2-4 0 0 0,2-2 0 0 0,23-35-7 0 0,40-47 0 0 0,-56 76 21 0 0,0 1 1 0 0,1 0-1 0 0,0 1 0 0 0,1 0 1 0 0,1 1-1 0 0,31-18 0 0 0,-45 28-10 0 0,1 0 0 0 0,0 0-1 0 0,0 0 1 0 0,-1 1-1 0 0,1-1 1 0 0,0 1 0 0 0,0-1-1 0 0,0 1 1 0 0,0 0-1 0 0,0-1 1 0 0,0 1-1 0 0,3 0 1 0 0,-5 1 5 0 0,1-1 0 0 0,0 0 0 0 0,0 1 0 0 0,0-1 0 0 0,-1 1 0 0 0,1-1 0 0 0,0 1 0 0 0,0-1 0 0 0,-1 1-1 0 0,1 0 1 0 0,0-1 0 0 0,-1 1 0 0 0,1 0 0 0 0,-1 0 0 0 0,1-1 0 0 0,-1 1 0 0 0,1 0 0 0 0,-1 0 0 0 0,1 0 0 0 0,-1-1 0 0 0,0 1 0 0 0,0 0 0 0 0,1 0 0 0 0,-1 0 0 0 0,0 0 0 0 0,0 2-1 0 0,3 17 59 0 0,-1 0-1 0 0,-2 1 1 0 0,1-1-1 0 0,-5 27 1 0 0,-17 81-40 0 0,4-66 50 0 0,11-43-58 0 0,1-1-1 0 0,-5 37 1 0 0,4 1-8 0 0,-3 48 44 0 0,9-103-57 0 0,0 0 0 0 0,0 1-1 0 0,0-1 1 0 0,0 1 0 0 0,0-1 0 0 0,1 1-1 0 0,-1-1 1 0 0,0 1 0 0 0,1-1 0 0 0,-1 0-1 0 0,1 1 1 0 0,-1-1 0 0 0,1 0-1 0 0,0 1 1 0 0,-1-1 0 0 0,1 0 0 0 0,0 0-1 0 0,0 1 1 0 0,2 1 0 0 0,-2-3 0 0 0,1 1 0 0 0,-1 0 0 0 0,0-1 0 0 0,1 1 0 0 0,-1-1 0 0 0,0 0 0 0 0,1 1 0 0 0,-1-1-1 0 0,1 0 1 0 0,-1 0 0 0 0,1 0 0 0 0,-1 0 0 0 0,0 0 0 0 0,1 0 0 0 0,-1 0 0 0 0,3-1 0 0 0,6-2-7 0 0,-1 0 0 0 0,1-1 0 0 0,-1 0 1 0 0,14-9-1 0 0,-15 9 10 0 0,162-85-18 0 0,-138 72 33 0 0,1 2 1 0 0,1 2-1 0 0,0 1 0 0 0,64-14 0 0 0,-91 25-10 0 0,1 0-1 0 0,-1 0 1 0 0,1 1-1 0 0,0 0 0 0 0,-1 1 1 0 0,1 0-1 0 0,14 3 1 0 0,4 1 17 0 0,-18-4-65 0 0,-5-1 59 0 0,0 0 0 0 0,0 1 1 0 0,0-1-1 0 0,-1 1 0 0 0,1 0 1 0 0,0 0-1 0 0,5 2 0 0 0,-7-2-5 0 0,0 0 0 0 0,0 0 0 0 0,0 0 0 0 0,0 0 0 0 0,0 0 0 0 0,0 0-1 0 0,0 1 1 0 0,0-1 0 0 0,-1 0 0 0 0,1 0 0 0 0,0 1 0 0 0,-1-1 0 0 0,1 1 0 0 0,-1-1 0 0 0,0 0-1 0 0,1 1 1 0 0,-1-1 0 0 0,0 1 0 0 0,0 1 0 0 0,1 20 33 0 0,-1-1-1 0 0,-2 0 1 0 0,0 1-1 0 0,-1-1 1 0 0,-10 34 0 0 0,2-1-27 0 0,1-8 33 0 0,4-24-49 0 0,2 1 0 0 0,0-1 0 0 0,1 1 0 0 0,1 28-1 0 0,2-50-7 0 0,0 0-1 0 0,0-1 0 0 0,0 1 1 0 0,1 0-1 0 0,-1-1 0 0 0,0 1 0 0 0,1 0 1 0 0,-1-1-1 0 0,1 1 0 0 0,-1-1 1 0 0,1 1-1 0 0,0-1 0 0 0,-1 1 1 0 0,1-1-1 0 0,0 0 0 0 0,0 1 0 0 0,0-1 1 0 0,0 0-1 0 0,1 0 0 0 0,-1 1 1 0 0,0-1-1 0 0,0 0 0 0 0,1 0 1 0 0,-1-1-1 0 0,0 1 0 0 0,1 0 0 0 0,-1 0 1 0 0,1-1-1 0 0,2 2 0 0 0,-1-2-1 0 0,-1 0-1 0 0,1 0 0 0 0,-1 0 1 0 0,1 0-1 0 0,-1 0 0 0 0,1-1 0 0 0,-1 1 1 0 0,0-1-1 0 0,1 0 0 0 0,-1 1 1 0 0,0-1-1 0 0,1 0 0 0 0,-1 0 1 0 0,0-1-1 0 0,0 1 0 0 0,0 0 0 0 0,0-1 1 0 0,0 1-1 0 0,0-1 0 0 0,1-2 1 0 0,14-15-20 0 0,0-1 0 0 0,13-24 1 0 0,-22 33 54 0 0,22-35-59 0 0,-12 17 10 0 0,25-29 0 0 0,-36 50 31 0 0,0 0 0 0 0,0 0 0 0 0,1 1 0 0 0,0 1 0 0 0,0-1 0 0 0,1 1 0 0 0,-1 1 0 0 0,12-6 0 0 0,-16 9 2 0 0,0 0 0 0 0,0 1 0 0 0,1-1-1 0 0,-1 1 1 0 0,1 0 0 0 0,0 0 0 0 0,-1 0 0 0 0,1 0 0 0 0,0 1-1 0 0,-1 0 1 0 0,1 0 0 0 0,0 1 0 0 0,-1-1 0 0 0,1 1 0 0 0,0 0 0 0 0,-1 0-1 0 0,7 2 1 0 0,-10-2 49 0 0,2 1-32 0 0,0 0-16 0 0,1 2-14 0 0,1-1 0 0 0,0 0 1 0 0,0 0-1 0 0,0 0 0 0 0,7 3 1 0 0,-10-6-1 0 0,0 1 0 0 0,0-1 0 0 0,0 1-1 0 0,0-1 1 0 0,0 0 0 0 0,0 0 0 0 0,0 0 0 0 0,1 0 0 0 0,-1 0 0 0 0,0 0 0 0 0,0 0 0 0 0,0-1 0 0 0,0 1 0 0 0,0-1-1 0 0,0 0 1 0 0,0 0 0 0 0,0 0 0 0 0,0 1 0 0 0,2-3 0 0 0,4-2-10 0 0,0 0 1 0 0,0 1-1 0 0,0 0 1 0 0,0 0-1 0 0,10-2 1 0 0,-16 6 18 0 0,0-1 0 0 0,0 1 0 0 0,0-1 0 0 0,0 1 0 0 0,0 0 0 0 0,0 0 0 0 0,0 0 0 0 0,0 0 0 0 0,0 0 0 0 0,0 0 0 0 0,0 1 0 0 0,1-1 0 0 0,-1 1 0 0 0,0-1 0 0 0,-1 1 0 0 0,1 0 0 0 0,0 0 0 0 0,0-1 0 0 0,0 2 0 0 0,0-1 0 0 0,-1 0 0 0 0,1 0 0 0 0,0 0 0 0 0,-1 1 0 0 0,1-1 0 0 0,-1 1 0 0 0,1-1 0 0 0,0 3 0 0 0,10 16 17 0 0,-2 0 1 0 0,0 1 0 0 0,-1 0 0 0 0,-1 1-1 0 0,-1-1 1 0 0,5 33 0 0 0,-4-22-34 0 0,1 1 0 0 0,14 30 0 0 0,-20-57 8 0 0,0 0 0 0 0,0 1 1 0 0,1-2-1 0 0,0 1 1 0 0,0 0-1 0 0,0-1 0 0 0,0 0 1 0 0,1 0-1 0 0,0 0 1 0 0,6 4-1 0 0,-9-7-9 0 0,1-1 0 0 0,-1 1 0 0 0,1-1-1 0 0,-1 0 1 0 0,1 0 0 0 0,-1 0 0 0 0,1 0 0 0 0,0 0 0 0 0,-1-1 0 0 0,1 1 0 0 0,0-1-1 0 0,-1 1 1 0 0,1-1 0 0 0,0 0 0 0 0,0 0 0 0 0,0-1 0 0 0,-1 1 0 0 0,1 0-1 0 0,0-1 1 0 0,-1 0 0 0 0,1 1 0 0 0,0-1 0 0 0,-1 0 0 0 0,1-1 0 0 0,-1 1 0 0 0,1 0-1 0 0,2-3 1 0 0,5-3-6 0 0,0-1 0 0 0,-1 0 0 0 0,0 0 0 0 0,-1-1 0 0 0,11-14 0 0 0,33-55-34 0 0,-35 51 12 0 0,28-35-1 0 0,-40 56 56 0 0,5-6-11 0 0,1 0-1 0 0,22-19 1 0 0,-30 29 1 0 0,1-1-1 0 0,-1 1 1 0 0,1-1-1 0 0,0 1 1 0 0,-1 0-1 0 0,1 1 1 0 0,0-1 0 0 0,1 1-1 0 0,-1-1 1 0 0,0 1-1 0 0,0 0 1 0 0,0 1-1 0 0,1-1 1 0 0,-1 1-1 0 0,7 0 1 0 0,-9 1 7 0 0,0-1 0 0 0,0 1-1 0 0,0 0 1 0 0,1 0 0 0 0,-1 0 0 0 0,0 0-1 0 0,0 0 1 0 0,-1 1 0 0 0,1-1 0 0 0,0 0 0 0 0,0 1-1 0 0,-1 0 1 0 0,1-1 0 0 0,-1 1 0 0 0,1 0-1 0 0,-1 0 1 0 0,0 0 0 0 0,1 0 0 0 0,-1 0 0 0 0,0 0-1 0 0,0 0 1 0 0,0 3 0 0 0,3 6 3 0 0,0 0 0 0 0,4 22 1 0 0,-4 1 33 0 0,-1 0 0 0 0,-2 0 0 0 0,-2 37 0 0 0,-1-2-1 0 0,-6 34-31 0 0,0 15 10 0 0,8-106-39 0 0,1 0 0 0 0,0 0 0 0 0,1 0 0 0 0,0 0 0 0 0,1 0 0 0 0,1-1 0 0 0,6 18-1 0 0,-9-27 6 0 0,-1-1 0 0 0,1 0 0 0 0,-1 0-1 0 0,1 0 1 0 0,0 0 0 0 0,-1 0-1 0 0,1 0 1 0 0,0 0 0 0 0,0 0 0 0 0,0 0-1 0 0,0 0 1 0 0,0 0 0 0 0,0 0-1 0 0,0 0 1 0 0,0-1 0 0 0,0 1 0 0 0,0 0-1 0 0,0-1 1 0 0,0 1 0 0 0,0-1-1 0 0,1 1 1 0 0,-1-1 0 0 0,0 0-1 0 0,0 0 1 0 0,1 1 0 0 0,-1-1 0 0 0,0 0-1 0 0,0 0 1 0 0,1 0 0 0 0,-1 0-1 0 0,0 0 1 0 0,0-1 0 0 0,1 1 0 0 0,-1 0-1 0 0,0 0 1 0 0,0-1 0 0 0,1 1-1 0 0,-1-1 1 0 0,2 0 0 0 0,4-4-15 0 0,1 1-1 0 0,-1-1 1 0 0,1 0 0 0 0,10-11 0 0 0,-4 4-2 0 0,5-4 27 0 0,-6 6-37 0 0,24-17-1 0 0,-33 25 41 0 0,-1 0-1 0 0,1 0 1 0 0,-1 1-1 0 0,1-1 1 0 0,0 1-1 0 0,-1 0 1 0 0,1 0-1 0 0,0 0 1 0 0,0 0-1 0 0,0 1 1 0 0,0-1-1 0 0,7 1 1 0 0,-9 1 0 0 0,1-1 1 0 0,-1 1 0 0 0,1-1-1 0 0,0 1 1 0 0,-1 0-1 0 0,1 0 1 0 0,-1 0 0 0 0,0 0-1 0 0,1 1 1 0 0,-1-1-1 0 0,0 1 1 0 0,0-1 0 0 0,0 1-1 0 0,0 0 1 0 0,0 0 0 0 0,0 0-1 0 0,0 0 1 0 0,2 3-1 0 0,1 4 28 0 0,0-1 0 0 0,-1 1 0 0 0,6 17 0 0 0,-8-19-45 0 0,1 0-1 0 0,-1 0 1 0 0,2-1-1 0 0,-1 1 1 0 0,0-1 0 0 0,1 0-1 0 0,6 7 1 0 0,-8-12 3 0 0,0 1 1 0 0,-1-1-1 0 0,1 0 1 0 0,0-1-1 0 0,0 1 0 0 0,0 0 1 0 0,0 0-1 0 0,0-1 1 0 0,0 1-1 0 0,0-1 0 0 0,1 0 1 0 0,-1 0-1 0 0,0 0 1 0 0,0 0-1 0 0,0 0 0 0 0,0 0 1 0 0,0 0-1 0 0,0-1 1 0 0,0 1-1 0 0,0-1 0 0 0,0 1 1 0 0,0-1-1 0 0,3-1 1 0 0,2-1-9 0 0,-1 0 1 0 0,0 0 0 0 0,0 0 0 0 0,0-1 0 0 0,0 1 0 0 0,5-6 0 0 0,93-101-166 0 0,-1 0 117 0 0,-89 98 69 0 0,-1 1 0 0 0,2 0 1 0 0,-1 1-1 0 0,1 1 0 0 0,1 0 1 0 0,22-9-1 0 0,-30 15 5 0 0,0 0 0 0 0,0 1 0 0 0,1 0 1 0 0,-1 1-1 0 0,0 0 0 0 0,1 0 0 0 0,-1 1 0 0 0,0 0 1 0 0,1 0-1 0 0,-1 1 0 0 0,0 0 0 0 0,1 1 0 0 0,-1 0 0 0 0,0 0 1 0 0,0 0-1 0 0,0 1 0 0 0,-1 1 0 0 0,1-1 0 0 0,-1 1 0 0 0,10 6 1 0 0,-14-6 0 0 0,0-1-1 0 0,0 1 1 0 0,0 0 0 0 0,0 0 0 0 0,0 0 0 0 0,-1 0 0 0 0,0 0 0 0 0,0 1 0 0 0,0-1 0 0 0,0 1 0 0 0,-1-1 0 0 0,2 10-1 0 0,0 6 44 0 0,2 32-1 0 0,-5-51-52 0 0,3 64 17 0 0,-9 95 1 0 0,5-147-14 0 0,-1-3-6 0 0,2-1 0 0 0,-1 0 0 0 0,2 17 0 0 0,-1-26-4 0 0,0 0-1 0 0,0 1 1 0 0,0-1-1 0 0,0 0 1 0 0,0 0-1 0 0,0 0 1 0 0,1 1-1 0 0,-1-1 1 0 0,0 0-1 0 0,0 0 1 0 0,0 0-1 0 0,0 0 0 0 0,0 1 1 0 0,0-1-1 0 0,0 0 1 0 0,1 0-1 0 0,-1 0 1 0 0,0 0-1 0 0,0 1 1 0 0,0-1-1 0 0,0 0 1 0 0,0 0-1 0 0,1 0 1 0 0,-1 0-1 0 0,0 0 1 0 0,0 0-1 0 0,0 0 1 0 0,1 0-1 0 0,-1 0 0 0 0,0 0 1 0 0,0 0-1 0 0,0 0 1 0 0,1 0-1 0 0,-1 0 1 0 0,0 0-1 0 0,0 0 1 0 0,10-3-81 0 0,6-10-21 0 0,49-58 96 0 0,-48 47 1 0 0,16-29-1 0 0,-24 36-4 0 0,1 0 1 0 0,0 1-1 0 0,2 0 0 0 0,0 1 1 0 0,15-16-1 0 0,-26 31 19 0 0,-1-1 0 0 0,1 1 1 0 0,-1-1-1 0 0,1 1 0 0 0,-1-1 1 0 0,1 1-1 0 0,-1-1 0 0 0,1 1 0 0 0,0 0 1 0 0,-1-1-1 0 0,1 1 0 0 0,0 0 0 0 0,-1-1 1 0 0,1 1-1 0 0,0 0 0 0 0,-1 0 1 0 0,1 0-1 0 0,0 0 0 0 0,0 0 0 0 0,-1 0 1 0 0,1 0-1 0 0,0 0 0 0 0,0 0 0 0 0,-1 0 1 0 0,1 0-1 0 0,0 0 0 0 0,0 1 1 0 0,0-1-1 0 0,0 1 1 0 0,0 0 0 0 0,0 0 0 0 0,0 0 0 0 0,0 0 0 0 0,0 0-1 0 0,-1 0 1 0 0,1 0 0 0 0,0 0 0 0 0,-1 0 0 0 0,1 0 0 0 0,-1 0 0 0 0,1 1-1 0 0,0 1 1 0 0,1 6 28 0 0,0 1 0 0 0,0 0-1 0 0,0 12 1 0 0,-2-18-8 0 0,5 137 65 0 0,0-3-103 0 0,-3-111 12 0 0,2-1 0 0 0,1 1 0 0 0,9 28 0 0 0,-13-51-5 0 0,0 0 1 0 0,0-1-1 0 0,1 1 0 0 0,0-1 1 0 0,-1 1-1 0 0,1-1 1 0 0,1 1-1 0 0,-1-1 0 0 0,0 0 1 0 0,1 0-1 0 0,0 0 1 0 0,0 0-1 0 0,0-1 1 0 0,0 1-1 0 0,0-1 0 0 0,0 0 1 0 0,0 0-1 0 0,5 2 1 0 0,-1-1-20 0 0,1-1 1 0 0,0 1 0 0 0,0-2-1 0 0,0 1 1 0 0,0-1 0 0 0,1 0 0 0 0,13-1-1 0 0,-9 0 17 0 0,-1-1 0 0 0,0 0 0 0 0,0-1 0 0 0,1 0 0 0 0,-1-1 0 0 0,-1 0 0 0 0,1-1 0 0 0,0-1 0 0 0,-1 1 0 0 0,15-10 0 0 0,-5 3-4 0 0,1 1 1 0 0,0 1-1 0 0,33-9 0 0 0,-40 13-5 0 0,-11 4 26 0 0,0 0 1 0 0,-1 0-1 0 0,1 0 0 0 0,0 0 0 0 0,-1 1 0 0 0,1 0 0 0 0,0-1 0 0 0,0 2 0 0 0,0-1 0 0 0,-1 0 0 0 0,1 1 1 0 0,0-1-1 0 0,0 1 0 0 0,-1 0 0 0 0,1 0 0 0 0,-1 1 0 0 0,1-1 0 0 0,-1 1 0 0 0,4 2 0 0 0,-2-1 3 0 0,-1 1 0 0 0,0 0 0 0 0,0 0 0 0 0,0 0-1 0 0,0 0 1 0 0,-1 0 0 0 0,0 1 0 0 0,0 0-1 0 0,0 0 1 0 0,0 0 0 0 0,-1 0 0 0 0,3 7-1 0 0,8 29 30 0 0,-9-27-43 0 0,1 0-1 0 0,1 1 1 0 0,-1-2-1 0 0,10 16 1 0 0,-15-29-5 0 0,1 1-1 0 0,-1 0 1 0 0,1 0 0 0 0,0 0-1 0 0,-1 0 1 0 0,1-1 0 0 0,0 1-1 0 0,-1 0 1 0 0,1-1 0 0 0,0 1-1 0 0,0 0 1 0 0,0-1 0 0 0,0 1-1 0 0,0-1 1 0 0,0 1 0 0 0,0-1-1 0 0,-1 0 1 0 0,1 1 0 0 0,0-1-1 0 0,0 0 1 0 0,0 0 0 0 0,0 1-1 0 0,1-1 1 0 0,-1 0 0 0 0,1 0 0 0 0,0-1-5 0 0,0 1 1 0 0,0-1-1 0 0,0 0 1 0 0,0 0 0 0 0,0 1-1 0 0,0-1 1 0 0,0 0-1 0 0,0-1 1 0 0,0 1 0 0 0,-1 0-1 0 0,3-3 1 0 0,5-4-16 0 0,-1 0 0 0 0,0-1 0 0 0,9-15 0 0 0,-15 22 27 0 0,69-105-122 0 0,-34 49 72 0 0,67-80 0 0 0,-101 135 60 0 0,-1 0-1 0 0,1 1 1 0 0,0-1 0 0 0,0 1-1 0 0,0 0 1 0 0,0 0-1 0 0,5-3 1 0 0,-7 5-7 0 0,-1 0 1 0 0,1-1 0 0 0,-1 1 0 0 0,1 0-1 0 0,0 0 1 0 0,-1 0 0 0 0,1 0-1 0 0,-1 0 1 0 0,1 0 0 0 0,0 0-1 0 0,-1 0 1 0 0,1 0 0 0 0,0 0 0 0 0,-1 0-1 0 0,1 0 1 0 0,-1 0 0 0 0,1 0-1 0 0,0 0 1 0 0,-1 1 0 0 0,1-1-1 0 0,-1 0 1 0 0,1 0 0 0 0,0 1-1 0 0,-1-1 1 0 0,1 1 0 0 0,-1-1 0 0 0,1 0-1 0 0,-1 1 1 0 0,0-1 0 0 0,1 1-1 0 0,-1-1 1 0 0,1 1 0 0 0,-1-1-1 0 0,0 1 1 0 0,1-1 0 0 0,-1 1 0 0 0,0-1-1 0 0,0 1 1 0 0,1 0 0 0 0,-1-1-1 0 0,0 1 1 0 0,0-1 0 0 0,0 1-1 0 0,0 0 1 0 0,0-1 0 0 0,0 1 0 0 0,0 0-1 0 0,0-1 1 0 0,0 1 0 0 0,0 0-1 0 0,2 22 44 0 0,-1-1-1 0 0,-1 1 0 0 0,-1-1 0 0 0,-5 28 0 0 0,-22 89-51 0 0,6-44 116 0 0,14-57-111 0 0,4-26-8 0 0,1 1 0 0 0,0-1 0 0 0,1 1 0 0 0,1 0 0 0 0,0 0 0 0 0,1 0 0 0 0,1 13-1 0 0,-1-26 2 0 0,0 1 0 0 0,0-1-1 0 0,0 1 1 0 0,0-1 0 0 0,0 1-1 0 0,1-1 1 0 0,-1 1 0 0 0,0-1-1 0 0,0 0 1 0 0,0 1 0 0 0,1-1-1 0 0,-1 1 1 0 0,0-1 0 0 0,1 1-1 0 0,-1-1 1 0 0,0 0 0 0 0,1 1-1 0 0,-1-1 1 0 0,0 0 0 0 0,1 1-1 0 0,-1-1 1 0 0,1 0 0 0 0,-1 1 0 0 0,0-1-1 0 0,1 0 1 0 0,-1 0 0 0 0,1 0-1 0 0,-1 0 1 0 0,1 1 0 0 0,-1-1-1 0 0,2 0 1 0 0,-1 0-3 0 0,1 0 1 0 0,-1 0-1 0 0,1-1 1 0 0,0 1-1 0 0,-1 0 0 0 0,1-1 1 0 0,-1 1-1 0 0,1-1 1 0 0,-1 0-1 0 0,2 0 0 0 0,4-3 14 0 0,-1 0-1 0 0,0 0 0 0 0,8-8 0 0 0,5-9-6 0 0,-1-1-1 0 0,0 0 1 0 0,-2-2 0 0 0,22-40-1 0 0,14-23-50 0 0,40-35 73 0 0,-77 105-16 0 0,0 1 0 0 0,1 1-1 0 0,1 0 1 0 0,32-22 0 0 0,-43 33 9 0 0,1 0 1 0 0,-1 1 0 0 0,0 0 0 0 0,1 0-1 0 0,0 0 1 0 0,-1 1 0 0 0,1 0-1 0 0,0 1 1 0 0,11-2 0 0 0,-14 3-5 0 0,-1 0 1 0 0,0 0-1 0 0,1 0 0 0 0,-1 1 1 0 0,0-1-1 0 0,0 1 0 0 0,0 0 1 0 0,0 0-1 0 0,1 0 0 0 0,-1 1 1 0 0,0-1-1 0 0,-1 0 0 0 0,1 1 1 0 0,0 0-1 0 0,0 0 0 0 0,-1 0 1 0 0,1 0-1 0 0,-1 0 0 0 0,0 1 1 0 0,1-1-1 0 0,-1 1 0 0 0,3 4 1 0 0,4 9 15 0 0,-1 1 1 0 0,0 0 0 0 0,-1 0 0 0 0,-1 0-1 0 0,7 35 1 0 0,13 34-22 0 0,39 93 12 0 0,-39-101 6 0 0,-24-73-30 0 0,0 0 1 0 0,0 0 0 0 0,1 0-1 0 0,-1 0 1 0 0,1 0-1 0 0,0 0 1 0 0,1-1 0 0 0,-1 1-1 0 0,7 6 1 0 0,-8-10-1 0 0,-1 0 0 0 0,1 0 1 0 0,-1 0-1 0 0,1 0 0 0 0,0 0 1 0 0,-1 0-1 0 0,1 0 1 0 0,0-1-1 0 0,0 1 0 0 0,0-1 1 0 0,-1 1-1 0 0,1-1 0 0 0,0 0 1 0 0,0 1-1 0 0,0-1 0 0 0,0 0 1 0 0,0 0-1 0 0,0 0 0 0 0,-1-1 1 0 0,1 1-1 0 0,0 0 1 0 0,0-1-1 0 0,0 1 0 0 0,0-1 1 0 0,-1 0-1 0 0,1 0 0 0 0,0 1 1 0 0,-1-1-1 0 0,1 0 0 0 0,0 0 1 0 0,1-3-1 0 0,6-3-26 0 0,0-1 1 0 0,-1 0-1 0 0,-1-1 1 0 0,1 0-1 0 0,-1 0 0 0 0,9-17 1 0 0,-11 16 34 0 0,1 1 1 0 0,0 0-1 0 0,0 1 1 0 0,1 0-1 0 0,0 0 1 0 0,0 0 0 0 0,1 1-1 0 0,12-9 1 0 0,-12 11 8 0 0,1 0 1 0 0,0 0 0 0 0,0 1 0 0 0,0 0 0 0 0,0 0 0 0 0,1 1-1 0 0,0 1 1 0 0,16-3 0 0 0,-11 2-38 0 0,1-1 0 0 0,28-11 0 0 0,-31 9 37 0 0,0 2 1 0 0,1 0-1 0 0,0 0 0 0 0,18-2 1 0 0,-29 6-2 0 0,-1 0-1 0 0,1 0 1 0 0,0 0 0 0 0,-1 0 0 0 0,1 1 0 0 0,-1-1 0 0 0,1 1 0 0 0,-1-1 0 0 0,0 1-1 0 0,1 0 1 0 0,-1 0 0 0 0,0 0 0 0 0,1 1 0 0 0,-1-1 0 0 0,0 0 0 0 0,3 3 0 0 0,-1 0 4 0 0,-1-1 0 0 0,1 1 0 0 0,-1 0 0 0 0,0 0 1 0 0,0 1-1 0 0,0-1 0 0 0,3 8 0 0 0,1 5 26 0 0,-1-1-1 0 0,-1 1 1 0 0,6 30-1 0 0,8 110 49 0 0,-16-110-100 0 0,3-1 0 0 0,21 88 0 0 0,-25-131 9 0 0,-1 0-1 0 0,0 0 0 0 0,1 0 0 0 0,-1 0 0 0 0,1 0 0 0 0,0-1 0 0 0,0 1 0 0 0,0-1 0 0 0,0 1 1 0 0,0-1-1 0 0,1 0 0 0 0,-1 0 0 0 0,1 0 0 0 0,0 0 0 0 0,-1 0 0 0 0,1-1 0 0 0,0 1 0 0 0,0-1 1 0 0,0 1-1 0 0,0-1 0 0 0,4 1 0 0 0,7 1-13 0 0,0 0 0 0 0,0-1 0 0 0,23 0 0 0 0,-27-1 27 0 0,-2-2-23 0 0,0 1 0 0 0,0-1 0 0 0,0 0 0 0 0,0-1 0 0 0,0 0 0 0 0,0 0 0 0 0,-1-1 0 0 0,1 0 1 0 0,-1 0-1 0 0,0-1 0 0 0,1 0 0 0 0,7-5 0 0 0,11-10 15 0 0,41-38 1 0 0,-49 42 20 0 0,19-19-59 0 0,43-36 22 0 0,-70 62 29 0 0,1 1 0 0 0,0 0 0 0 0,0 1 0 0 0,1 0 0 0 0,22-9 0 0 0,-28 14-5 0 0,1 0 1 0 0,-1 0-1 0 0,0 0 1 0 0,0 1 0 0 0,1 0-1 0 0,-1 0 1 0 0,0 0-1 0 0,0 1 1 0 0,0 0 0 0 0,1 0-1 0 0,-1 1 1 0 0,0-1-1 0 0,0 1 1 0 0,-1 1 0 0 0,8 3-1 0 0,8 5 32 0 0,0 1 1 0 0,29 24-1 0 0,-41-30-30 0 0,32 27-2 0 0,51 50 0 0 0,-5 20 18 0 0,-26-28 12 0 0,-57-70-47 0 0,1-1 1 0 0,-1 0-1 0 0,1 0 0 0 0,0 0 1 0 0,0 0-1 0 0,0-1 1 0 0,0 0-1 0 0,1 0 0 0 0,-1 0 1 0 0,1-1-1 0 0,0 1 0 0 0,10 1 1 0 0,-6-2-12 0 0,0-1 0 0 0,0 0-1 0 0,0-1 1 0 0,0 0 0 0 0,0 0 0 0 0,0-1 0 0 0,12-3 0 0 0,29-9-35 0 0,-37 9-10 0 0,0 0 1 0 0,1 1-1 0 0,-1 1 0 0 0,17-1 1 0 0,-30 3-13 0 0,0 0 0 0 0,1 0 0 0 0,-1 0 0 0 0,0 0 0 0 0,0 0 1 0 0,1 1-1 0 0,-1-1 0 0 0,0 1 0 0 0,0-1 0 0 0,0 0 0 0 0,0 1 0 0 0,0 0 1 0 0,0-1-1 0 0,0 1 0 0 0,0 0 0 0 0,0 0 0 0 0,0-1 0 0 0,0 1 0 0 0,0 0 1 0 0,0 0-1 0 0,0 0 0 0 0,-1 0 0 0 0,1 0 0 0 0,0 0 0 0 0,-1 0 0 0 0,1 0 1 0 0,-1 0-1 0 0,1 1 0 0 0,-1-1 0 0 0,1 2 0 0 0,0 2-371 0 0,0 0-1 0 0,-1 1 0 0 0,1-1 1 0 0,-1 0-1 0 0,0 0 0 0 0,-2 6 0 0 0,-1 21-1753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7-14T09:08:10.879"/>
    </inkml:context>
    <inkml:brush xml:id="br0">
      <inkml:brushProperty name="width" value="0.2" units="cm"/>
      <inkml:brushProperty name="height" value="0.2" units="cm"/>
      <inkml:brushProperty name="color" value="#0277B5"/>
    </inkml:brush>
  </inkml:definitions>
  <inkml:trace contextRef="#ctx0" brushRef="#br0">43 43 2288 0 0,'-29'-5'1725'0'0,"27"2"-1728"0"0,1 2 145 0 0,0 0 11 0 0,0 0 0 0 0,0-1 0 0 0,0 1 0 0 0,0-1 0 0 0,0 1 0 0 0,0-1 0 0 0,0 0 0 0 0,1 1 0 0 0,-1-1 0 0 0,0 0 0 0 0,0-8 2200 0 0,1 10-2345 0 0,0 0-1 0 0,0-1 0 0 0,0 1 0 0 0,1 0 1 0 0,-1 0-1 0 0,0-1 0 0 0,0 1 0 0 0,0 0 1 0 0,0 0-1 0 0,0-1 0 0 0,0 1 0 0 0,0 0 1 0 0,0 0-1 0 0,0-1 0 0 0,1 1 1 0 0,-1 0-1 0 0,0 0 0 0 0,0-1 0 0 0,0 1 1 0 0,1 0-1 0 0,-1 0 0 0 0,0 0 0 0 0,0 0 1 0 0,0-1-1 0 0,1 1 0 0 0,-1 0 0 0 0,0 0 1 0 0,0 0-1 0 0,1 0 0 0 0,-1 0 0 0 0,0 0 1 0 0,0 0-1 0 0,1 0 0 0 0,-1 0 0 0 0,0-1 1 0 0,1 1-1 0 0,-1 0 0 0 0,0 0 0 0 0,0 0 1 0 0,1 1-1 0 0,-1-1 0 0 0,0 0 0 0 0,0 0 1 0 0,1 0-1 0 0,13 12 417 0 0,8 22 148 0 0,-8 1-227 0 0,10 18-92 0 0,-22-49-236 0 0,1 0 0 0 0,-1-1 0 0 0,1 1-1 0 0,0-1 1 0 0,-1 1 0 0 0,2-1 0 0 0,-1 0 0 0 0,0 0 0 0 0,1 0-1 0 0,4 2 1 0 0,-1-2 17 0 0,0-1 0 0 0,1 0 1 0 0,0 0-1 0 0,-1-1 0 0 0,1 0 0 0 0,0 0 0 0 0,0-1 0 0 0,12-1 1 0 0,-8 1 68 0 0,19 0 69 0 0,-30 0-135 0 0,0 0-15 0 0,-1 0 1 0 0,0 0-1 0 0,1 0 0 0 0,-1 0 0 0 0,0 0 0 0 0,1 0 0 0 0,-1 0 0 0 0,0 0 1 0 0,0 0-1 0 0,1 0 0 0 0,-1 0 0 0 0,0 0 0 0 0,1 0 0 0 0,-1 0 0 0 0,0 0 0 0 0,1 0 1 0 0,-1 0-1 0 0,0 0 0 0 0,1 1 0 0 0,-1-1 0 0 0,0 0 0 0 0,0 0 0 0 0,1 0 1 0 0,-1 1-1 0 0,0-1 0 0 0,0 0 0 0 0,1 0 0 0 0,-1 0 0 0 0,0 1 0 0 0,0-1 0 0 0,0 1 1 0 0,9 4 87 0 0,-5-4-105 0 0,-1 0 1 0 0,0 0-1 0 0,1 0 0 0 0,-1 0 0 0 0,1-1 0 0 0,-1 1 1 0 0,1-1-1 0 0,-1 0 0 0 0,1 0 0 0 0,-1 0 1 0 0,1 0-1 0 0,-1-1 0 0 0,1 0 0 0 0,-1 1 0 0 0,1-1 1 0 0,-1 0-1 0 0,1-1 0 0 0,-1 1 0 0 0,0-1 0 0 0,0 1 1 0 0,5-4-1 0 0,23-24 88 0 0,-25 23-83 0 0,0 0 1 0 0,0 0 0 0 0,1 1-1 0 0,-1 0 1 0 0,1 0-1 0 0,1 0 1 0 0,-1 1-1 0 0,10-4 1 0 0,-16 7 8 0 0,0 1-6 0 0,-1 0 0 0 0,1 0 1 0 0,0 1-1 0 0,0-1 0 0 0,0 0 1 0 0,0 0-1 0 0,0 0 1 0 0,0 1-1 0 0,0-1 0 0 0,-1 1 1 0 0,1-1-1 0 0,0 0 0 0 0,0 1 1 0 0,0-1-1 0 0,-1 1 0 0 0,1 0 1 0 0,0-1-1 0 0,-1 1 1 0 0,1 0-1 0 0,1 1 0 0 0,-1 0 9 0 0,0 0 0 0 0,0 0 0 0 0,0 0 0 0 0,0 0 0 0 0,0 1 0 0 0,-1-1-1 0 0,1 0 1 0 0,0 3 0 0 0,0 6 43 0 0,0 0 0 0 0,-2 20-1 0 0,1-25-51 0 0,1 139 336 0 0,-1-122-336 0 0,2-1 0 0 0,0 1 0 0 0,8 31 0 0 0,-10-53-16 0 0,1 0 0 0 0,-1 0 0 0 0,1-1 0 0 0,0 1 0 0 0,-1 0 0 0 0,1 0 0 0 0,0-1 0 0 0,0 1 0 0 0,-1 0 0 0 0,1-1 1 0 0,0 1-1 0 0,0-1 0 0 0,0 1 0 0 0,0-1 0 0 0,-1 0 0 0 0,1 1 0 0 0,0-1 0 0 0,0 0 0 0 0,0 1 0 0 0,0-1 0 0 0,0 0 0 0 0,2 0 0 0 0,24 2 0 0 0,-25-2 10 0 0,5 0-22 0 0,42-3 45 0 0,-45 2-30 0 0,0 0 1 0 0,0 0-1 0 0,0 0 0 0 0,0 0 0 0 0,0-1 0 0 0,-1 0 1 0 0,1 0-1 0 0,0 0 0 0 0,-1 0 0 0 0,4-3 0 0 0,3-3 9 0 0,0 0-1 0 0,0 1 0 0 0,0 0 1 0 0,1 1-1 0 0,0 0 0 0 0,1 0 0 0 0,-1 2 1 0 0,1-1-1 0 0,23-4 0 0 0,-28 8-5 0 0,0 0-1 0 0,-1 1 0 0 0,1 0 1 0 0,0 0-1 0 0,0 1 0 0 0,0 0 1 0 0,0 0-1 0 0,-1 1 1 0 0,1 0-1 0 0,0 0 0 0 0,7 4 1 0 0,4 3 19 0 0,0 1-1 0 0,23 17 1 0 0,-23-15-8 0 0,-3-2 8 0 0,-3-3-18 0 0,0 0 1 0 0,-1 1-1 0 0,-1 0 1 0 0,1 1 0 0 0,-1 0-1 0 0,-1 1 1 0 0,0 0-1 0 0,10 14 1 0 0,5 18 23 0 0,-15-24-9 0 0,21 29 1 0 0,-27-43-22 0 0,0 0-1 0 0,0 0 1 0 0,0 0 0 0 0,1-1-1 0 0,0 0 1 0 0,-1 1 0 0 0,1-1 0 0 0,0-1-1 0 0,1 1 1 0 0,-1-1 0 0 0,1 1-1 0 0,5 1 1 0 0,-6-3 4 0 0,1-1 0 0 0,-1 1 0 0 0,1-1 1 0 0,0 0-1 0 0,-1 0 0 0 0,1-1 0 0 0,-1 1 0 0 0,1-1 0 0 0,-1 0 0 0 0,1 0 0 0 0,-1-1 0 0 0,1 1 0 0 0,-1-1 0 0 0,0 0 0 0 0,0 0 0 0 0,0 0 1 0 0,5-4-1 0 0,5-4 33 0 0,-1 0 0 0 0,0 0 1 0 0,17-20-1 0 0,-18 18 1 0 0,0 0-1 0 0,0 0 1 0 0,1 1 0 0 0,23-15 0 0 0,-27 20 72 0 0,-8 6-100 0 0,-1 0-1 0 0,0-1 1 0 0,1 1-1 0 0,-1-1 1 0 0,0 1 0 0 0,1 0-1 0 0,-1-1 1 0 0,1 1-1 0 0,-1 0 1 0 0,1-1 0 0 0,-1 1-1 0 0,1 0 1 0 0,-1 0 0 0 0,1 0-1 0 0,-1-1 1 0 0,1 1-1 0 0,0 0 1 0 0,-1 0 0 0 0,1 0-1 0 0,-1 0 1 0 0,1 0-1 0 0,-1 0 1 0 0,1 0 0 0 0,-1 0-1 0 0,1 0 1 0 0,0 0 0 0 0,-1 1-1 0 0,1-1 1 0 0,-1 0-1 0 0,1 0 1 0 0,-1 0 0 0 0,1 1-1 0 0,-1-1 1 0 0,1 0-1 0 0,-1 1 1 0 0,1-1 0 0 0,-1 0-1 0 0,0 1 1 0 0,1-1-1 0 0,-1 0 1 0 0,1 2 0 0 0,0-2-44 0 0,-1 0 2 0 0,1 1 38 0 0,0-1 1 0 0,0 0 0 0 0,-1 1 0 0 0,1-1-1 0 0,0 1 1 0 0,-1-1 0 0 0,1 1 0 0 0,-1-1-1 0 0,1 1 1 0 0,0 0 0 0 0,-1-1-1 0 0,1 1 1 0 0,-1 0 0 0 0,0-1 0 0 0,1 1-1 0 0,-1 0 1 0 0,0-1 0 0 0,1 1 0 0 0,-1 1-1 0 0,9 18 5 0 0,-7-7 8 0 0,2 4 29 0 0,-3-16-93 0 0,1-1-58 0 0,0 1 106 0 0,0-1 0 0 0,0 0 1 0 0,0 1-1 0 0,0-1 1 0 0,0 0-1 0 0,0 0 0 0 0,0 0 1 0 0,0-1-1 0 0,0 1 0 0 0,-1 0 1 0 0,1-1-1 0 0,0 1 1 0 0,0-1-1 0 0,0 0 0 0 0,0 1 1 0 0,0-1-1 0 0,-1 0 1 0 0,1 0-1 0 0,0 0 0 0 0,-1-1 1 0 0,1 1-1 0 0,-1 0 0 0 0,1-1 1 0 0,-1 1-1 0 0,0 0 1 0 0,1-1-1 0 0,0-1 0 0 0,4-3 10 0 0,0 0-1 0 0,1 1 1 0 0,0-1-1 0 0,0 2 1 0 0,13-8-1 0 0,2 7-4 0 0,-19 5-10 0 0,-1-1 0 0 0,0 1 1 0 0,0 0-1 0 0,0-1 0 0 0,0 1 0 0 0,0-1 0 0 0,1 0 0 0 0,-1 0 1 0 0,0 0-1 0 0,0 0 0 0 0,3-2 0 0 0,5-7 61 0 0,-8 8-60 0 0,-1 0 0 0 0,1 0 0 0 0,0 0 0 0 0,0 0 0 0 0,0 1 0 0 0,0-1 0 0 0,4-1 0 0 0,-6 3 67 0 0,7 1-24 0 0,-5 0-39 0 0,0 0 0 0 0,0 0 1 0 0,0 0-1 0 0,0 0 0 0 0,0 0 0 0 0,0 1 0 0 0,-1-1 0 0 0,1 1 0 0 0,-1 0 0 0 0,1-1 0 0 0,-1 1 0 0 0,0 0 0 0 0,1 0 0 0 0,-1 0 0 0 0,0 0 0 0 0,0 0 0 0 0,0 0 0 0 0,-1 0 0 0 0,1 0 0 0 0,0 0 0 0 0,-1 0 0 0 0,1 5 0 0 0,28 130-23 0 0,-17-73 73 0 0,39 117-1 0 0,-46-168-55 0 0,0 0-1 0 0,0-1 1 0 0,1 0 0 0 0,1 0 0 0 0,12 17-1 0 0,-17-26 5 0 0,0-1 0 0 0,0 0 0 0 0,0 0 0 0 0,0 0 0 0 0,1 0 0 0 0,-1 0-1 0 0,1 0 1 0 0,-1-1 0 0 0,1 1 0 0 0,-1-1 0 0 0,1 0 0 0 0,0 0 0 0 0,0 0-1 0 0,-1 0 1 0 0,1 0 0 0 0,0 0 0 0 0,0-1 0 0 0,0 0 0 0 0,0 1 0 0 0,0-1 0 0 0,0 0-1 0 0,0 0 1 0 0,0-1 0 0 0,0 1 0 0 0,0-1 0 0 0,0 1 0 0 0,-1-1 0 0 0,1 0-1 0 0,0 0 1 0 0,0 0 0 0 0,4-3 0 0 0,8-5 25 0 0,-1 0-1 0 0,20-15 1 0 0,-19 12-7 0 0,25-15 0 0 0,-20 15 30 0 0,-15 9-44 0 0,0-1 1 0 0,0 1 0 0 0,0 0 0 0 0,0 1 0 0 0,0-1-1 0 0,1 1 1 0 0,0 0 0 0 0,-1 0 0 0 0,1 1 0 0 0,8-2-1 0 0,-9 3 18 0 0,-2 0-13 0 0,-1 0 0 0 0,1 1-1 0 0,-1-1 1 0 0,1 0 0 0 0,0 1 0 0 0,-1-1 0 0 0,1 1-1 0 0,-1 0 1 0 0,0 0 0 0 0,1 0 0 0 0,-1 0 0 0 0,1 0 0 0 0,-1 0-1 0 0,0 1 1 0 0,0-1 0 0 0,4 4 0 0 0,-4-4 52 0 0,12 4-10 0 0,-13-5-51 0 0,0 1-1 0 0,0-1 0 0 0,0 0 0 0 0,0 0 0 0 0,1 0 0 0 0,-1 0 0 0 0,0 0 0 0 0,0 0 0 0 0,0 0 0 0 0,0 0 0 0 0,0 0 0 0 0,0 0 0 0 0,0-1 0 0 0,1 1 0 0 0,-1 0 0 0 0,0-1 0 0 0,0 1 1 0 0,0-1-1 0 0,0 1 0 0 0,1-2 0 0 0,1-1 5 0 0,-1 0 0 0 0,0 1 0 0 0,0-1 0 0 0,0-1 0 0 0,0 1 1 0 0,3-6-1 0 0,6-13 34 0 0,0 0 1 0 0,2 0-1 0 0,1 1 0 0 0,1 1 1 0 0,28-31-1 0 0,-42 51-2 0 0,0 0-36 0 0,0-1 1 0 0,0 1 0 0 0,0 0 0 0 0,1-1 0 0 0,-1 1 0 0 0,0-1 0 0 0,0 1-1 0 0,0-1 1 0 0,0 0 0 0 0,0 1 0 0 0,0-1 0 0 0,2-1 0 0 0,0 0 3 0 0,10 1 3 0 0,-12 1-5 0 0,0-1 1 0 0,-1 1 0 0 0,1 0-1 0 0,0 0 1 0 0,0 0 0 0 0,-1-1-1 0 0,1 1 1 0 0,0 0 0 0 0,0 0-1 0 0,0 0 1 0 0,-1 0 0 0 0,1 0-1 0 0,0 1 1 0 0,0-1 0 0 0,-1 0-1 0 0,1 0 1 0 0,0 0 0 0 0,0 1-1 0 0,-1-1 1 0 0,1 0 0 0 0,0 1-1 0 0,-1-1 1 0 0,1 1 0 0 0,0-1-1 0 0,-1 0 1 0 0,1 1 0 0 0,-1 0-1 0 0,1-1 1 0 0,0 1 0 0 0,-1-1-1 0 0,0 1 1 0 0,1 0 0 0 0,-1-1-1 0 0,1 1 1 0 0,-1 0 0 0 0,0-1 0 0 0,1 1-1 0 0,-1 0 1 0 0,0 0 0 0 0,0-1-1 0 0,1 2 1 0 0,7 32 2 0 0,-1-1 0 0 0,3 40 0 0 0,5 29 3 0 0,-12-90-28 0 0,0 0 0 0 0,0-1 1 0 0,1 1-1 0 0,1-1 1 0 0,0 0-1 0 0,11 19 0 0 0,-14-27 13 0 0,-1-1-1 0 0,2 1 0 0 0,-1 0 0 0 0,0-1 0 0 0,0 1 0 0 0,1-1 0 0 0,-1 0 0 0 0,1 0 1 0 0,0 0-1 0 0,0 0 0 0 0,0 0 0 0 0,0-1 0 0 0,0 1 0 0 0,0-1 0 0 0,0 0 0 0 0,0 0 1 0 0,1 0-1 0 0,-1 0 0 0 0,0-1 0 0 0,1 1 0 0 0,-1-1 0 0 0,0 0 0 0 0,1 0 0 0 0,-1 0 1 0 0,1 0-1 0 0,-1 0 0 0 0,0-1 0 0 0,7-2 0 0 0,-2 1 5 0 0,0-1 0 0 0,0-1 1 0 0,0 0-1 0 0,-1 0 0 0 0,1 0 0 0 0,9-9 0 0 0,41-37 25 0 0,-40 32-11 0 0,25-18-1 0 0,-25 23 5 0 0,-7 4 12 0 0,23-14 1 0 0,-32 22-25 0 0,1-1 0 0 0,0 1 0 0 0,-1 0 0 0 0,1 0 1 0 0,0 0-1 0 0,-1 0 0 0 0,1 0 0 0 0,0 1 0 0 0,0-1 0 0 0,0 1 1 0 0,0 0-1 0 0,0-1 0 0 0,0 2 0 0 0,5-1 0 0 0,-6 1 3 0 0,-1 0 1 0 0,1-1-1 0 0,-1 1 0 0 0,1 0 0 0 0,-1 0 0 0 0,1 0 1 0 0,-1 0-1 0 0,0 0 0 0 0,1 0 0 0 0,-1 1 1 0 0,0-1-1 0 0,0 0 0 0 0,0 1 0 0 0,0-1 0 0 0,0 0 1 0 0,0 1-1 0 0,0 0 0 0 0,0 2 0 0 0,11 33 146 0 0,-8-23-125 0 0,43 136 1 0 0,-15-11 152 0 0,-30-127-180 0 0,0 0 0 0 0,7 18 0 0 0,-8-27-3 0 0,0 1-1 0 0,1-1 1 0 0,-1 0-1 0 0,1 0 1 0 0,0 0-1 0 0,0 0 1 0 0,0 0-1 0 0,0 0 1 0 0,0-1-1 0 0,1 1 1 0 0,-1-1-1 0 0,1 1 1 0 0,4 2-1 0 0,-2-2 9 0 0,1 0-1 0 0,-1-1 1 0 0,1 0-1 0 0,0 0 0 0 0,0 0 1 0 0,-1 0-1 0 0,1-1 1 0 0,0 0-1 0 0,0 0 1 0 0,0-1-1 0 0,8 0 1 0 0,0-1-16 0 0,1-1 1 0 0,-1-1 0 0 0,17-5 0 0 0,-3 1 64 0 0,-26 6-46 0 0,1 0 1 0 0,-1 1-1 0 0,0-1 1 0 0,0 1 0 0 0,1-1-1 0 0,-1 1 1 0 0,0 0-1 0 0,1 0 1 0 0,-1 0 0 0 0,0 0-1 0 0,0 0 1 0 0,1 1-1 0 0,-1-1 1 0 0,0 1 0 0 0,1-1-1 0 0,-1 1 1 0 0,0 0-1 0 0,0 0 1 0 0,0 0-1 0 0,0 0 1 0 0,0 0 0 0 0,0 0-1 0 0,0 1 1 0 0,0-1-1 0 0,0 1 1 0 0,-1-1 0 0 0,1 1-1 0 0,-1 0 1 0 0,1 0-1 0 0,-1-1 1 0 0,1 1 0 0 0,-1 0-1 0 0,0 0 1 0 0,0 0-1 0 0,1 3 1 0 0,4 8 36 0 0,0 1 0 0 0,-1 0 0 0 0,-1 0 0 0 0,0 0 0 0 0,-1 0 0 0 0,3 27 0 0 0,-3 91 143 0 0,-4-86-117 0 0,0 28 11 0 0,3 81-127 0 0,-2-152 37 0 0,0 1-1 0 0,1-1 1 0 0,0 1 0 0 0,-1-1-1 0 0,1 0 1 0 0,0 1 0 0 0,0-1-1 0 0,1 0 1 0 0,-1 0 0 0 0,3 3-1 0 0,-3-5 0 0 0,-1 0 1 0 0,1 0-1 0 0,0 0 0 0 0,0 0 0 0 0,0-1 0 0 0,-1 1 1 0 0,1 0-1 0 0,0-1 0 0 0,0 1 0 0 0,0 0 0 0 0,0-1 1 0 0,0 1-1 0 0,1-1 0 0 0,-1 0 0 0 0,0 1 0 0 0,0-1 1 0 0,0 0-1 0 0,0 0 0 0 0,0 0 0 0 0,0 0 0 0 0,1 0 1 0 0,-1 0-1 0 0,0 0 0 0 0,0 0 0 0 0,0 0 0 0 0,0 0 1 0 0,0-1-1 0 0,1 1 0 0 0,-1 0 0 0 0,0-1 0 0 0,0 1 1 0 0,0-1-1 0 0,1 0 0 0 0,11-6 1 0 0,1-2 0 0 0,-2 1 1 0 0,22-19-1 0 0,12-8 113 0 0,153-81 10 0 0,-190 111-95 0 0,-1 0 1 0 0,0-1 0 0 0,14-13 0 0 0,-14 13-19 0 0,-1-1 1 0 0,1 1-1 0 0,0 1 1 0 0,12-7-1 0 0,15-7 49 0 0,-20 11-12 0 0,29-12 0 0 0,-40 19-39 0 0,9-3 0 0 0,0-1 0 0 0,0 0 0 0 0,-1 0 0 0 0,1-1 0 0 0,-1-1 0 0 0,-1 0 0 0 0,1-1 0 0 0,14-13 0 0 0,-15 10 45 0 0,19-25-1 0 0,-9 14 319 0 0,-20 23-370 0 0,1 1 0 0 0,-1-1 0 0 0,0 1 1 0 0,0-1-1 0 0,0 1 0 0 0,0-1 1 0 0,-1 1-1 0 0,1 0 0 0 0,0-1 1 0 0,-1 1-1 0 0,1 0 0 0 0,-1 0 1 0 0,1-1-1 0 0,-1 4 0 0 0,3 6 9 0 0,7 10-25 0 0,-7-17 16 0 0,0 1 0 0 0,0 0-1 0 0,-1 0 1 0 0,0 1 0 0 0,2 7 0 0 0,-4-12 89 0 0,2 2-116 0 0,3 8 34 0 0,-1 0 1 0 0,0 0-1 0 0,-1 0 0 0 0,0 0 0 0 0,-1 1 1 0 0,2 21-1 0 0,2 5 8 0 0,1 10 1 0 0,-3-22-12 0 0,12 47 1 0 0,-15-69-1 0 0,1 0 1 0 0,0 0-1 0 0,-1 0 1 0 0,2 0-1 0 0,-1 0 1 0 0,0 0-1 0 0,1 0 1 0 0,0-1-1 0 0,-1 1 1 0 0,1-1-1 0 0,1 0 1 0 0,-1 0-1 0 0,6 4 1 0 0,-7-6 2 0 0,0 0 0 0 0,0 0 0 0 0,0 0 0 0 0,0 0 0 0 0,0 0 0 0 0,0-1 1 0 0,0 1-1 0 0,0-1 0 0 0,0 1 0 0 0,0-1 0 0 0,0 0 0 0 0,1 0 0 0 0,-1 0 0 0 0,0 0 0 0 0,0 0 0 0 0,0-1 1 0 0,0 1-1 0 0,0-1 0 0 0,0 1 0 0 0,0-1 0 0 0,0 0 0 0 0,0 1 0 0 0,0-1 0 0 0,0 0 0 0 0,0 0 0 0 0,0-1 1 0 0,0 1-1 0 0,-1 0 0 0 0,3-3 0 0 0,12-10 92 0 0,-1 2 0 0 0,1 0 0 0 0,24-14 0 0 0,-34 23-96 0 0,0-1 1 0 0,-1-1-1 0 0,1 1 0 0 0,5-7 1 0 0,8-7 59 0 0,41-36 2 0 0,-57 52-46 0 0,2-2-2 0 0,0 0 0 0 0,0 0 1 0 0,1 1-1 0 0,11-6 0 0 0,-15 9-12 0 0,1-1 0 0 0,0 0 0 0 0,-1 1 0 0 0,1 0 0 0 0,0-1 0 0 0,-1 1 0 0 0,1 0 0 0 0,0 1 0 0 0,-1-1 0 0 0,1 0 0 0 0,0 1 0 0 0,-1-1 0 0 0,1 1 0 0 0,4 2 0 0 0,36 14-70 0 0,77 26-259 0 0,-103-38 345 0 0,0 2 0 0 0,-1 0 0 0 0,0 0 0 0 0,0 2 0 0 0,-1 0 0 0 0,26 20 0 0 0,-33-21-8 0 0,0 0 0 0 0,0 1 0 0 0,-1 0 1 0 0,10 14-1 0 0,1 3 13 0 0,-4-6 4 0 0,-2 1 1 0 0,0 0-1 0 0,-2 1 1 0 0,0 1-1 0 0,8 29 1 0 0,-7-20-36 0 0,26 51 0 0 0,-35-79 1 0 0,0 0 1 0 0,1-1-1 0 0,0 1 1 0 0,-1-1-1 0 0,1 1 1 0 0,0-1-1 0 0,0 0 1 0 0,1 0-1 0 0,-1-1 1 0 0,1 1-1 0 0,-1-1 1 0 0,8 4-1 0 0,-9-5 14 0 0,0 0 0 0 0,0-1 1 0 0,0 1-1 0 0,1 0 0 0 0,-1-1 0 0 0,0 1 0 0 0,1-1 0 0 0,-1 0 0 0 0,1 0 0 0 0,-1 0 0 0 0,0 0 0 0 0,1 0 0 0 0,-1-1 1 0 0,0 1-1 0 0,1-1 0 0 0,-1 1 0 0 0,0-1 0 0 0,0 0 0 0 0,1 0 0 0 0,-1 0 0 0 0,0 0 0 0 0,0 0 0 0 0,0-1 0 0 0,3-1 1 0 0,9-9 29 0 0,0-1 0 0 0,0-1 1 0 0,-1 0-1 0 0,-1 0 0 0 0,0-1 1 0 0,-1-1-1 0 0,14-25 0 0 0,-18 28-18 0 0,19-22-1 0 0,-1 0 3 0 0,-13 18-15 0 0,18-21 0 0 0,-19 25 7 0 0,0 0-1 0 0,-1 0 1 0 0,9-16 0 0 0,-5 6 13 0 0,1 2-1 0 0,1 0 0 0 0,1 1 0 0 0,28-25 1 0 0,-41 41-14 0 0,0 1 1 0 0,0-1-1 0 0,0 1 1 0 0,0 0-1 0 0,1 1 1 0 0,-1-1-1 0 0,6-1 1 0 0,-9 4 12 0 0,1-2-5 0 0,1 2 1 0 0,-1-1 0 0 0,0 0 0 0 0,1 0 0 0 0,0 1 0 0 0,-1 0 0 0 0,5-1-1 0 0,-6 1-8 0 0,3 2 38 0 0,1 3-33 0 0,-2-2-4 0 0,0 0-1 0 0,0 1 0 0 0,-1-1 0 0 0,1 1 0 0 0,-1-1 1 0 0,0 1-1 0 0,0 0 0 0 0,0 0 0 0 0,2 6 0 0 0,1 10 17 0 0,0 1-1 0 0,-2 0 0 0 0,2 24 1 0 0,-2-18-57 0 0,6 31 0 0 0,5 3-15 0 0,-6-23-31 0 0,22 66 1 0 0,-24-89 39 0 0,3 8-23 0 0,17 34 0 0 0,-23-52 45 0 0,0 0 1 0 0,0 0 0 0 0,0 0 0 0 0,1-1 0 0 0,0 1 0 0 0,0-1 0 0 0,0 0-1 0 0,0 0 1 0 0,1 0 0 0 0,0 0 0 0 0,-1-1 0 0 0,7 3 0 0 0,-7-4 13 0 0,0-1 1 0 0,0 0 0 0 0,-1 0 0 0 0,1 0-1 0 0,0 0 1 0 0,1-1 0 0 0,-1 1 0 0 0,0-1-1 0 0,0 0 1 0 0,0-1 0 0 0,0 1 0 0 0,0-1 0 0 0,0 0-1 0 0,0 1 1 0 0,6-4 0 0 0,4-1 35 0 0,-1-1 0 0 0,0-1 0 0 0,12-8 0 0 0,28-23-10 0 0,-15 8-18 0 0,-10 8 3 0 0,-25 19-5 0 0,1-1 0 0 0,0 0 1 0 0,1 1-1 0 0,-1 0 0 0 0,0 0 1 0 0,1 0-1 0 0,0 1 0 0 0,-1 0 1 0 0,1-1-1 0 0,0 1 0 0 0,0 1 1 0 0,1-1-1 0 0,-1 1 0 0 0,0 0 1 0 0,9 0-1 0 0,-8 1 1 0 0,0 0-1 0 0,-1 1 1 0 0,1 0 0 0 0,-1 1 0 0 0,1-1 0 0 0,-1 1-1 0 0,1 0 1 0 0,-1 0 0 0 0,0 1 0 0 0,6 3-1 0 0,7 6-15 0 0,23 20 0 0 0,-14-11 64 0 0,-13-9-35 0 0,23 24 0 0 0,-28-25-32 0 0,0-2 0 0 0,1 1-1 0 0,0-2 1 0 0,0 1-1 0 0,19 11 1 0 0,-25-19 10 0 0,-1 1 1 0 0,1-1-1 0 0,-1 1 0 0 0,1-1 1 0 0,0 0-1 0 0,0 0 0 0 0,0-1 1 0 0,0 1-1 0 0,-1-1 1 0 0,1 0-1 0 0,0 0 0 0 0,0 0 1 0 0,0-1-1 0 0,0 1 1 0 0,0-1-1 0 0,-1 0 0 0 0,1 0 1 0 0,0 0-1 0 0,0-1 0 0 0,-1 1 1 0 0,1-1-1 0 0,-1 0 1 0 0,7-4-1 0 0,8-8-5 0 0,0 0 1 0 0,-1-2 0 0 0,25-27-1 0 0,6-7-35 0 0,-45 48 53 0 0,0-1-2 0 0,-1 1-1 0 0,1 0 1 0 0,-1-1-1 0 0,1 1 1 0 0,0 1-1 0 0,0-1 1 0 0,4-2-1 0 0,-6 4-4 0 0,0 0 0 0 0,-1 0 0 0 0,1 0-1 0 0,0 0 1 0 0,0 0 0 0 0,0 0 0 0 0,0 0-1 0 0,0 0 1 0 0,0 0 0 0 0,0 0 0 0 0,0 0 0 0 0,-1 1-1 0 0,1-1 1 0 0,0 0 0 0 0,0 1 0 0 0,0-1 0 0 0,0 0-1 0 0,-1 1 1 0 0,1-1 0 0 0,0 1 0 0 0,0 0-1 0 0,-1-1 1 0 0,1 1 0 0 0,-1 0 0 0 0,1-1 0 0 0,0 1-1 0 0,-1 0 1 0 0,1-1 0 0 0,-1 1 0 0 0,1 0 0 0 0,-1 0-1 0 0,0 0 1 0 0,1 1 0 0 0,5 11 24 0 0,0 1-1 0 0,0 0 1 0 0,3 20 0 0 0,-6-22-34 0 0,0-1 0 0 0,1 0 0 0 0,0 0 1 0 0,1 0-1 0 0,0 0 0 0 0,10 14 0 0 0,-15-24 3 0 0,1 0-1 0 0,0 0 0 0 0,0 0 1 0 0,0 0-1 0 0,-1 0 0 0 0,1-1 1 0 0,0 1-1 0 0,0 0 0 0 0,0-1 1 0 0,0 1-1 0 0,1 0 0 0 0,-1-1 0 0 0,0 1 1 0 0,0-1-1 0 0,0 0 0 0 0,0 1 1 0 0,0-1-1 0 0,1 0 0 0 0,-1 0 1 0 0,0 1-1 0 0,0-1 0 0 0,1 0 1 0 0,-1 0-1 0 0,0 0 0 0 0,0-1 1 0 0,0 1-1 0 0,1 0 0 0 0,-1 0 1 0 0,0-1-1 0 0,0 1 0 0 0,0-1 1 0 0,0 1-1 0 0,0-1 0 0 0,1 1 1 0 0,-1-1-1 0 0,0 0 0 0 0,0 1 1 0 0,0-1-1 0 0,-1 0 0 0 0,1 0 0 0 0,1-1 1 0 0,5-4-10 0 0,0-1 1 0 0,-1-1 0 0 0,0 1-1 0 0,6-10 1 0 0,-8 11 15 0 0,34-56-61 0 0,-28 43 82 0 0,1 0 0 0 0,1 1 1 0 0,21-23-1 0 0,-31 39-18 0 0,0-1 0 0 0,0 1-1 0 0,1-1 1 0 0,-1 1 0 0 0,1 0 0 0 0,0 0 0 0 0,0 0 0 0 0,0 1 0 0 0,0-1 0 0 0,0 1-1 0 0,0-1 1 0 0,0 1 0 0 0,0 0 0 0 0,0 0 0 0 0,1 1 0 0 0,-1-1 0 0 0,0 1 0 0 0,1-1-1 0 0,-1 1 1 0 0,0 0 0 0 0,1 0 0 0 0,-1 1 0 0 0,0-1 0 0 0,1 1 0 0 0,-1-1 0 0 0,0 1-1 0 0,1 0 1 0 0,-1 0 0 0 0,0 1 0 0 0,0-1 0 0 0,0 1 0 0 0,0-1 0 0 0,0 1 0 0 0,-1 0-1 0 0,1 0 1 0 0,0 0 0 0 0,-1 0 0 0 0,3 3 0 0 0,103 101 11 0 0,-102-101-15 0 0,21 21 13 0 0,-1 1 1 0 0,0 1-1 0 0,-3 1 0 0 0,0 1 0 0 0,-2 2 0 0 0,-1 0 0 0 0,18 39 1 0 0,24 79-30 0 0,-25-56 22 0 0,-22-58-11 0 0,60 131 57 0 0,-73-163-60 0 0,0-1-1 0 0,1 1 1 0 0,-1-1-1 0 0,1 0 1 0 0,-1 0 0 0 0,1 0-1 0 0,0 0 1 0 0,0 0 0 0 0,0-1-1 0 0,0 1 1 0 0,1-1-1 0 0,-1 0 1 0 0,1 0 0 0 0,4 2-1 0 0,-5-3 0 0 0,-1-1 1 0 0,1 1-1 0 0,-1 0 0 0 0,0-1 0 0 0,1 0 0 0 0,-1 0 0 0 0,1 0 0 0 0,-1 0 0 0 0,1 0 0 0 0,-1 0 0 0 0,1-1 1 0 0,-1 1-1 0 0,0-1 0 0 0,1 1 0 0 0,-1-1 0 0 0,0 0 0 0 0,1 0 0 0 0,-1 0 0 0 0,0 0 0 0 0,0-1 0 0 0,0 1 1 0 0,0-1-1 0 0,0 1 0 0 0,2-3 0 0 0,5-5-7 0 0,-1-1 0 0 0,0 0 0 0 0,-1-1 0 0 0,0 1 0 0 0,11-23 0 0 0,-11 19 34 0 0,0 0 1 0 0,2 1-1 0 0,13-18 1 0 0,-21 30-12 0 0,-1 0-1 0 0,1 1 1 0 0,0-1 0 0 0,-1 0-1 0 0,1 1 1 0 0,0-1 0 0 0,0 1-1 0 0,-1-1 1 0 0,1 1 0 0 0,0-1-1 0 0,0 1 1 0 0,0-1 0 0 0,0 1-1 0 0,0 0 1 0 0,0 0 0 0 0,0-1-1 0 0,0 1 1 0 0,0 0 0 0 0,0 0-1 0 0,-1 0 1 0 0,1 0 0 0 0,2 0-1 0 0,-1 1 2 0 0,0-1-1 0 0,-1 1 0 0 0,1-1 0 0 0,0 1 0 0 0,-1 0 0 0 0,1 0 0 0 0,-1 0 0 0 0,1 0 0 0 0,-1 0 0 0 0,1 0 0 0 0,1 2 0 0 0,1 2-5 0 0,1 0 0 0 0,-1 1 0 0 0,0-1-1 0 0,0 1 1 0 0,4 8 0 0 0,10 31 37 0 0,-2 0 0 0 0,17 80-1 0 0,-4-17-10 0 0,-28-102-27 0 0,131 390 21 0 0,-129-389-29 0 0,1 1 0 0 0,-1-1 0 0 0,1-1 0 0 0,0 1 1 0 0,7 9-1 0 0,-10-15-3 0 0,1 1 0 0 0,-1-1 0 0 0,1 1 0 0 0,-1-1 0 0 0,1 1 1 0 0,-1-1-1 0 0,1 0 0 0 0,0 0 0 0 0,0 0 0 0 0,-1 0 0 0 0,1 0 1 0 0,0 0-1 0 0,0-1 0 0 0,0 1 0 0 0,0-1 0 0 0,0 1 0 0 0,0-1 1 0 0,0 0-1 0 0,0 1 0 0 0,0-1 0 0 0,0 0 0 0 0,0 0 0 0 0,0-1 1 0 0,0 1-1 0 0,4-1 0 0 0,-1-1-14 0 0,1 0 0 0 0,-1-1 0 0 0,0 1 0 0 0,0-1 0 0 0,0 0 0 0 0,0-1 0 0 0,8-6 0 0 0,30-34 53 0 0,-25 24-46 0 0,-11 12 26 0 0,1 0-1 0 0,-1-1 1 0 0,-1 1-1 0 0,9-15 1 0 0,-10 16 4 0 0,0 0 0 0 0,0 0 0 0 0,1 0 0 0 0,0 1 0 0 0,0 0 0 0 0,10-7 0 0 0,8-8-12 0 0,-12 9-10 0 0,1-1 9 0 0,-1 0 0 0 0,13-17 0 0 0,40-56-10 0 0,-64 85 11 0 0,1-1 0 0 0,-1 0 0 0 0,0 0 0 0 0,1 1 0 0 0,-1-1 1 0 0,1 1-1 0 0,0 0 0 0 0,-1-1 0 0 0,1 1 0 0 0,0 0 0 0 0,0 0 0 0 0,0 0 1 0 0,0 0-1 0 0,0 0 0 0 0,0 0 0 0 0,0 1 0 0 0,0-1 0 0 0,0 1 0 0 0,3-1 0 0 0,0 0 6 0 0,0 1 0 0 0,1-1 0 0 0,-1 1 0 0 0,0 0 0 0 0,0 1 0 0 0,0-1 0 0 0,1 1-1 0 0,-1 0 1 0 0,0 1 0 0 0,0-1 0 0 0,0 1 0 0 0,0 0 0 0 0,0 0 0 0 0,-1 0-1 0 0,1 1 1 0 0,-1-1 0 0 0,1 1 0 0 0,-1 0 0 0 0,0 1 0 0 0,0-1 0 0 0,0 1-1 0 0,-1 0 1 0 0,5 5 0 0 0,5 7 23 0 0,-1 2 0 0 0,-1 0 0 0 0,0 0 0 0 0,11 28 0 0 0,30 87 51 0 0,-5-13 4 0 0,-21-60-167 0 0,68 110 1 0 0,-81-152-2 0 0,0 0 1 0 0,1-1 0 0 0,1 0 0 0 0,0-1 0 0 0,20 15 0 0 0,-25-23-593 0 0,0-1 1 0 0,0 0-1 0 0,1-1 1 0 0,0 0 0 0 0,0 0-1 0 0,0-1 1 0 0,1-1-1 0 0,0 0 1 0 0,0-1 0 0 0,21 4-1 0 0,0-3 271 0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7-14T09:08:38.792"/>
    </inkml:context>
    <inkml:brush xml:id="br0">
      <inkml:brushProperty name="width" value="0.2" units="cm"/>
      <inkml:brushProperty name="height" value="0.2" units="cm"/>
      <inkml:brushProperty name="color" value="#6A3180"/>
    </inkml:brush>
  </inkml:definitions>
  <inkml:trace contextRef="#ctx0" brushRef="#br0">2 93 912 0 0,'0'0'546'0'0,"-1"-28"3803"0"0,1 21-4117 0 0,1 0 0 0 0,0 0 0 0 0,1 1 0 0 0,0-1 0 0 0,4-10 0 0 0,-2 4 1876 0 0,4 26-1908 0 0,-3 29 308 0 0,1-8-312 0 0,-3 0 1 0 0,0 1-1 0 0,-4 34 1 0 0,-3-15 21 0 0,-5 86 79 0 0,9-140-298 0 0,0 1 0 0 0,0 0 1 0 0,0-1-1 0 0,0 1 0 0 0,0-1 1 0 0,0 1-1 0 0,0 0 0 0 0,0-1 0 0 0,0 1 1 0 0,0 0-1 0 0,0-1 0 0 0,1 1 1 0 0,-1-1-1 0 0,0 1 0 0 0,0-1 1 0 0,1 1-1 0 0,-1 0 0 0 0,0-1 0 0 0,2 1 1 0 0,-2 0 1 0 0,0-1 0 0 0,1 0 1 0 0,-1 0-1 0 0,0 0 0 0 0,1 0 0 0 0,-1 0 1 0 0,0 0-1 0 0,1 0 0 0 0,-1 0 1 0 0,0 0-1 0 0,1-1 0 0 0,-1 1 0 0 0,0 0 1 0 0,1 0-1 0 0,-1 0 0 0 0,0 0 0 0 0,1 0 1 0 0,-1-1-1 0 0,0 1 0 0 0,0 0 1 0 0,1 0-1 0 0,-1 0 0 0 0,0-1 0 0 0,1 1 1 0 0,1-2 2 0 0,0 0 1 0 0,0 0 0 0 0,0-1 0 0 0,-1 1-1 0 0,1 0 1 0 0,-1-1 0 0 0,2-2 0 0 0,18-51 10 0 0,16-39 79 0 0,-32 84-94 0 0,1 0-1 0 0,0 0 0 0 0,1 0 0 0 0,0 1 0 0 0,16-17 0 0 0,-14 20 20 0 0,-1 0 0 0 0,1 1 0 0 0,0 0 0 0 0,0 0 0 0 0,1 1 0 0 0,0 0 0 0 0,0 1 0 0 0,0 0 1 0 0,0 1-1 0 0,17-3 0 0 0,4-3 19 0 0,-10 1-27 0 0,-12 4 2 0 0,-1 1 1 0 0,0 1-1 0 0,1-1 0 0 0,11-1 0 0 0,-18 4-7 0 0,-1 0 1 0 0,1 0-1 0 0,0 0 1 0 0,0 0-1 0 0,-1 0 0 0 0,1 0 1 0 0,0 0-1 0 0,0 1 1 0 0,-1-1-1 0 0,1 1 1 0 0,0-1-1 0 0,-1 1 0 0 0,1 0 1 0 0,0-1-1 0 0,-1 1 1 0 0,1 0-1 0 0,-1 0 1 0 0,1 0-1 0 0,-1 0 1 0 0,0 1-1 0 0,1-1 0 0 0,-1 0 1 0 0,0 0-1 0 0,0 1 1 0 0,0-1-1 0 0,2 3 1 0 0,7 15 46 0 0,0-3-29 0 0,-1 0 1 0 0,-1 1-1 0 0,-1 0 1 0 0,0 0-1 0 0,6 25 1 0 0,-12-39-25 0 0,31 128 96 0 0,-28-119-98 0 0,6 17-22 0 0,17 37 0 0 0,-23-58 19 0 0,0 0 1 0 0,1-1-1 0 0,0 0 0 0 0,0 1 1 0 0,0-1-1 0 0,1-1 0 0 0,0 1 1 0 0,1-1-1 0 0,9 7 1 0 0,-13-11 0 0 0,1 0 0 0 0,-1-1 0 0 0,1 1 0 0 0,-1-1 1 0 0,1 0-1 0 0,-1 0 0 0 0,1 0 0 0 0,0 0 1 0 0,0-1-1 0 0,0 1 0 0 0,-1-1 0 0 0,1 0 1 0 0,7-1-1 0 0,-6 0-1 0 0,0 1 0 0 0,-1 0 0 0 0,1 1-1 0 0,0-1 1 0 0,0 1 0 0 0,-1-1 0 0 0,6 3 0 0 0,-7-2 12 0 0,-1 1 0 0 0,0-1 0 0 0,0 1 0 0 0,0-1 0 0 0,0 1-1 0 0,0 0 1 0 0,0 0 0 0 0,-1 0 0 0 0,3 2 0 0 0,4 6 199 0 0,-5 2-158 0 0,-3-7-41 0 0,-1-1 1 0 0,1 0-1 0 0,-1 0 1 0 0,0 0-1 0 0,-1 0 0 0 0,1 0 1 0 0,-3 6-1 0 0,-2 5 42 0 0,-9 42 26 0 0,-11 98-1 0 0,24-142-50 0 0,-2 25-46 0 0,4-35 21 0 0,0 0 0 0 0,0-1 0 0 0,0 1 0 0 0,0 0-1 0 0,1 0 1 0 0,-1-1 0 0 0,1 1 0 0 0,0 0 0 0 0,0-1 0 0 0,1 5 0 0 0,-1-7-5 0 0,-1 1 1 0 0,0-1 0 0 0,1 1-1 0 0,-1-1 1 0 0,0 1 0 0 0,1-1-1 0 0,-1 0 1 0 0,1 1 0 0 0,-1-1-1 0 0,1 0 1 0 0,-1 1 0 0 0,1-1-1 0 0,-1 0 1 0 0,1 0 0 0 0,-1 1-1 0 0,1-1 1 0 0,0 0 0 0 0,-1 0-1 0 0,1 0 1 0 0,-1 0 0 0 0,1 0-1 0 0,-1 0 1 0 0,1 0 0 0 0,0 0-1 0 0,-1 0 1 0 0,1 0 0 0 0,-1 0-1 0 0,1 0 1 0 0,-1 0 0 0 0,1 0 0 0 0,0-1-1 0 0,-1 1 1 0 0,1 0 0 0 0,-1 0-1 0 0,1-1 1 0 0,-1 1 0 0 0,1 0-1 0 0,-1-1 1 0 0,0 1 0 0 0,1 0-1 0 0,-1-1 1 0 0,1 1 0 0 0,-1-1-1 0 0,0 1 1 0 0,1-1 0 0 0,-1 1-1 0 0,1-1 1 0 0,18-26 25 0 0,-18 26-16 0 0,89-127 30 0 0,-82 117-24 0 0,1 2-1 0 0,0-1 0 0 0,0 1 1 0 0,1 0-1 0 0,0 1 0 0 0,0 1 1 0 0,1-1-1 0 0,0 1 0 0 0,0 1 1 0 0,1 0-1 0 0,14-5 0 0 0,-11 7 2 0 0,-1-2-1 0 0,1 0 0 0 0,-1 0 1 0 0,-1-1-1 0 0,1-1 0 0 0,-1-1 1 0 0,19-15-1 0 0,-24 17-6 0 0,1 0-1 0 0,-1 1 1 0 0,1 0-1 0 0,1 0 1 0 0,16-7-1 0 0,-21 11 6 0 0,0 0-1 0 0,0 1 0 0 0,0 0 1 0 0,0 0-1 0 0,0 0 0 0 0,0 1 1 0 0,0-1-1 0 0,0 1 1 0 0,0 0-1 0 0,0 1 0 0 0,0-1 1 0 0,0 1-1 0 0,0 0 0 0 0,7 3 1 0 0,-7-3-2 0 0,0 1 0 0 0,0-1-1 0 0,-1 2 1 0 0,1-1 0 0 0,0 0 0 0 0,-1 1 0 0 0,0 0 0 0 0,1 0 0 0 0,-1 0 0 0 0,0 0 0 0 0,-1 1-1 0 0,1 0 1 0 0,-1 0 0 0 0,1 0 0 0 0,-1 0 0 0 0,0 0 0 0 0,3 7 0 0 0,20 41 60 0 0,-2 2 0 0 0,19 61 0 0 0,-16-9 48 0 0,-20-77-102 0 0,0 0-1 0 0,2 0 1 0 0,13 31 0 0 0,-20-56-20 0 0,1 1 1 0 0,-1 0-1 0 0,1-1 1 0 0,0 0 0 0 0,0 0-1 0 0,0 0 1 0 0,1 0 0 0 0,-1 0-1 0 0,1-1 1 0 0,0 1 0 0 0,0-1-1 0 0,0 0 1 0 0,1 0-1 0 0,-1-1 1 0 0,0 1 0 0 0,1-1-1 0 0,0 0 1 0 0,0 0 0 0 0,0-1-1 0 0,0 1 1 0 0,0-1 0 0 0,0 0-1 0 0,0 0 1 0 0,0-1-1 0 0,0 0 1 0 0,0 0 0 0 0,0 0-1 0 0,0 0 1 0 0,1-1 0 0 0,-1 0-1 0 0,0 0 1 0 0,0 0 0 0 0,0 0-1 0 0,6-4 1 0 0,-2 1 7 0 0,0-1 1 0 0,-1 0-1 0 0,0 0 0 0 0,0-1 1 0 0,0 0-1 0 0,-1 0 0 0 0,12-13 1 0 0,1-4 3 0 0,18-30 1 0 0,-27 37-6 0 0,-10 15 10 0 0,0 0-1 0 0,0 0 1 0 0,0-1-1 0 0,0 1 1 0 0,0 0-1 0 0,0 0 0 0 0,0 0 1 0 0,0 0-1 0 0,0 0 1 0 0,0 0-1 0 0,1 1 1 0 0,-1-1-1 0 0,0 0 1 0 0,1 1-1 0 0,-1-1 0 0 0,2 0 1 0 0,-2 1-5 0 0,0 0 0 0 0,-1 0 0 0 0,1 1 0 0 0,0-1 0 0 0,0 0 0 0 0,-1 0 0 0 0,1 0 0 0 0,0 1 0 0 0,-1-1 0 0 0,1 0 0 0 0,-1 1 0 0 0,1-1 0 0 0,0 1 0 0 0,-1-1 0 0 0,1 0 0 0 0,-1 1 0 0 0,1-1 0 0 0,-1 1-1 0 0,1 0 1 0 0,-1-1 0 0 0,0 1 0 0 0,1-1 0 0 0,-1 1 0 0 0,0 0 0 0 0,1-1 0 0 0,-1 1 0 0 0,0 0 0 0 0,0-1 0 0 0,1 1 0 0 0,-1 0 0 0 0,0-1 0 0 0,0 1 0 0 0,0 0 0 0 0,0 1 0 0 0,14 105 118 0 0,-14-107-125 0 0,0 0 0 0 0,0 0 1 0 0,0 1-1 0 0,0-1 0 0 0,0 0 1 0 0,0 0-1 0 0,0 0 0 0 0,0 0 1 0 0,0 1-1 0 0,0-1 0 0 0,0 0 0 0 0,0 0 1 0 0,0 0-1 0 0,1 1 0 0 0,-1-1 1 0 0,0 0-1 0 0,0 0 0 0 0,0 0 0 0 0,0 0 1 0 0,0 0-1 0 0,1 1 0 0 0,-1-1 1 0 0,0 0-1 0 0,0 0 0 0 0,0 0 1 0 0,0 0-1 0 0,1 0 0 0 0,-1 0 0 0 0,0 0 1 0 0,0 0-1 0 0,0 0 0 0 0,1 0 1 0 0,-1 1-1 0 0,0-1 0 0 0,0 0 0 0 0,0 0 1 0 0,1 0-1 0 0,-1 0 0 0 0,0 0 1 0 0,0-1-1 0 0,0 1 0 0 0,1 0 1 0 0,-1 0-1 0 0,0 0 0 0 0,0 0 0 0 0,0 0 1 0 0,1 0-1 0 0,-1 0 0 0 0,0 0 1 0 0,0 0-1 0 0,0 0 0 0 0,0-1 0 0 0,0 1 1 0 0,1 0-1 0 0,-1 0 0 0 0,0 0 1 0 0,0 0-1 0 0,0-1 0 0 0,10-8-32 0 0,-10 8 34 0 0,4-4 12 0 0,0-1 0 0 0,-1 0-1 0 0,1 0 1 0 0,-2-1 0 0 0,1 1 0 0 0,0-1-1 0 0,2-12 1 0 0,5-13-24 0 0,-7 26-4 0 0,-2 4 25 0 0,0 0-1 0 0,0 0 1 0 0,0 0-1 0 0,0 0 1 0 0,-1 0-1 0 0,1 0 1 0 0,-1 0-1 0 0,1-3 277 0 0,4 10-344 0 0,-5-5 58 0 0,1 1 1 0 0,-1-1-1 0 0,0 0 1 0 0,0 1-1 0 0,0-1 0 0 0,0 0 1 0 0,1 0-1 0 0,-1 1 1 0 0,0-1-1 0 0,0 0 1 0 0,1 1-1 0 0,-1-1 1 0 0,0 0-1 0 0,0 0 0 0 0,1 1 1 0 0,-1-1-1 0 0,0 0 1 0 0,1 0-1 0 0,-1 0 1 0 0,0 0-1 0 0,1 1 0 0 0,-1-1 1 0 0,0 0-1 0 0,1 0 1 0 0,-1 0-1 0 0,1 0 1 0 0,-1 0-1 0 0,0 0 1 0 0,1 0-1 0 0,-1 0 0 0 0,0 0 1 0 0,1 0-1 0 0,-1 0 1 0 0,0 0-1 0 0,1 0 1 0 0,-1 0-1 0 0,1-1 0 0 0,-1 1 1 0 0,0 0-1 0 0,1 0 1 0 0,-1 0-1 0 0,0 0 1 0 0,0-1-1 0 0,1 1 1 0 0,-1 0-1 0 0,0 0 0 0 0,1-1 1 0 0,-1 1-1 0 0,1-1 4 0 0,1 0 0 0 0,-1 0-1 0 0,0 0 1 0 0,1 0-1 0 0,-1 0 1 0 0,0 0 0 0 0,1 1-1 0 0,-1-1 1 0 0,1 0 0 0 0,-1 1-1 0 0,1 0 1 0 0,-1-1-1 0 0,1 1 1 0 0,0 0 0 0 0,-1 0-1 0 0,1 0 1 0 0,-1 0 0 0 0,1 0-1 0 0,-1 0 1 0 0,1 0-1 0 0,0 0 1 0 0,-1 1 0 0 0,1-1-1 0 0,-1 1 1 0 0,1-1 0 0 0,-1 1-1 0 0,1-1 1 0 0,-1 1 0 0 0,0 0-1 0 0,1 0 1 0 0,-1 0-1 0 0,0 0 1 0 0,1 0 0 0 0,-1 0-1 0 0,2 2 1 0 0,7 12 21 0 0,0 0 0 0 0,-1 1 1 0 0,-1 0-1 0 0,11 27 0 0 0,9 19 24 0 0,-1-9-48 0 0,-5-10-12 0 0,42 63-1 0 0,-61-102 9 0 0,0 0 0 0 0,0 0 0 0 0,1 0 0 0 0,-1-1 0 0 0,1 1 0 0 0,0-1 0 0 0,0 0 0 0 0,0 0 0 0 0,0-1 0 0 0,1 1 0 0 0,-1-1 0 0 0,8 3 0 0 0,-8-4-5 0 0,-1 0 1 0 0,1 0 0 0 0,0-1-1 0 0,0 1 1 0 0,0-1-1 0 0,0 0 1 0 0,0 0 0 0 0,0 0-1 0 0,0-1 1 0 0,0 1 0 0 0,-1-1-1 0 0,1 0 1 0 0,0 0-1 0 0,0-1 1 0 0,-1 1 0 0 0,5-3-1 0 0,12-8 7 0 0,0 0 0 0 0,-1-2 0 0 0,0-1 0 0 0,26-26-1 0 0,-24 21 31 0 0,1 1-1 0 0,33-22 0 0 0,-51 39-11 0 0,16-9 2 0 0,-19 11-12 0 0,-1-1 0 0 0,1 1 0 0 0,0 0 0 0 0,-1 0 0 0 0,1 0-1 0 0,-1 0 1 0 0,1 0 0 0 0,0 0 0 0 0,-1 0 0 0 0,1 0 0 0 0,0 0 0 0 0,-1 0 0 0 0,1 0 0 0 0,-1 0 0 0 0,1 0 0 0 0,0 1 0 0 0,-1-1-1 0 0,1 0 1 0 0,-1 0 0 0 0,1 1 0 0 0,-1-1 0 0 0,1 0 0 0 0,0 1 0 0 0,-1-1 0 0 0,1 0 0 0 0,-1 1 0 0 0,0-1 0 0 0,1 1 0 0 0,-1-1-1 0 0,1 2 1 0 0,3 5 37 0 0,0 1-1 0 0,-1-1 1 0 0,0 1-1 0 0,0 0 0 0 0,-1 0 1 0 0,0 0-1 0 0,-1 1 0 0 0,2 11 1 0 0,-2 70 135 0 0,-1-79-151 0 0,-4 252 42 0 0,4-258-67 0 0,0-1 0 0 0,1 1 0 0 0,0 0 0 0 0,0-1 0 0 0,0 1 0 0 0,0 0-1 0 0,0-1 1 0 0,1 1 0 0 0,0-1 0 0 0,0 0 0 0 0,0 1 0 0 0,4 3-1 0 0,-6-7-7 0 0,1-1-1 0 0,0 1 0 0 0,0-1 1 0 0,-1 1-1 0 0,1-1 0 0 0,0 0 1 0 0,0 1-1 0 0,-1-1 0 0 0,1 0 1 0 0,0 0-1 0 0,0 0 0 0 0,0 0 0 0 0,-1 0 1 0 0,1 1-1 0 0,0-1 0 0 0,0-1 1 0 0,0 1-1 0 0,0 0 0 0 0,-1 0 1 0 0,1 0-1 0 0,0 0 0 0 0,0 0 1 0 0,0-1-1 0 0,-1 1 0 0 0,1 0 0 0 0,0-1 1 0 0,0 1-1 0 0,-1-1 0 0 0,1 1 1 0 0,0-1-1 0 0,-1 1 0 0 0,2-2 1 0 0,1 0 9 0 0,0-1 1 0 0,0 1-1 0 0,0-1 0 0 0,0 0 1 0 0,3-5-1 0 0,7-11 12 0 0,-2 0-1 0 0,-1-1 1 0 0,0 0-1 0 0,13-42 0 0 0,-14 36-9 0 0,1 1-1 0 0,14-26 0 0 0,-2 7 35 0 0,-21 41-34 0 0,1 1-1 0 0,-1-1 0 0 0,1 1 0 0 0,0 0 1 0 0,0 0-1 0 0,0 0 0 0 0,0 0 0 0 0,0 0 0 0 0,4-2 1 0 0,8-8 6 0 0,11-1 57 0 0,-25 13-47 0 0,23-12-45 0 0,3 5 11 0 0,-24 7 14 0 0,0 0 1 0 0,1 0-1 0 0,-1 0 0 0 0,0 0 1 0 0,0 0-1 0 0,1 0 1 0 0,-1 1-1 0 0,0-1 0 0 0,0 1 1 0 0,1-1-1 0 0,-1 1 0 0 0,0 0 1 0 0,0 0-1 0 0,0 0 1 0 0,0 0-1 0 0,0 0 0 0 0,0 1 1 0 0,0-1-1 0 0,-1 1 1 0 0,1-1-1 0 0,0 1 0 0 0,-1 0 1 0 0,1-1-1 0 0,0 3 0 0 0,15 26 41 0 0,-3 1-1 0 0,0 0 1 0 0,17 66-1 0 0,8 19-49 0 0,-22-76 31 0 0,21 51-71 0 0,-30-77 47 0 0,1-1 0 0 0,0 0 1 0 0,1-1-1 0 0,1 0 1 0 0,-1 0-1 0 0,2-1 1 0 0,-1-1-1 0 0,2 0 0 0 0,-1 0 1 0 0,1-2-1 0 0,1 1 1 0 0,0-2-1 0 0,15 8 1 0 0,-25-14-5 0 0,-1 0 1 0 0,0-1 0 0 0,1 1-1 0 0,-1 0 1 0 0,1-1 0 0 0,-1 0-1 0 0,0 0 1 0 0,1 0 0 0 0,-1 0-1 0 0,1 0 1 0 0,-1-1 0 0 0,0 1-1 0 0,1-1 1 0 0,-1 0 0 0 0,0 0-1 0 0,1-1 1 0 0,-1 1 0 0 0,0 0 0 0 0,0-1-1 0 0,0 0 1 0 0,0 0 0 0 0,-1 0-1 0 0,1 0 1 0 0,0 0 0 0 0,-1-1-1 0 0,1 1 1 0 0,1-3 0 0 0,8-9 4 0 0,-1-1-1 0 0,-1 0 1 0 0,17-30 0 0 0,-17 27 46 0 0,-7 13-44 0 0,7-12 0 0 0,17-24 0 0 0,-24 37-2 0 0,0 0 0 0 0,1 0-1 0 0,-1 1 1 0 0,1-1 0 0 0,0 1 0 0 0,0 0 0 0 0,0 0-1 0 0,0 0 1 0 0,0 1 0 0 0,0-1 0 0 0,8-2 0 0 0,-10 5 2 0 0,1-1 1 0 0,0 1-1 0 0,-1-1 1 0 0,1 1-1 0 0,0 0 1 0 0,-1 0-1 0 0,1 0 1 0 0,0 1-1 0 0,-1-1 1 0 0,1 1-1 0 0,0-1 1 0 0,-1 1-1 0 0,1 0 1 0 0,-1 0-1 0 0,1 0 1 0 0,2 2-1 0 0,5 2 20 0 0,-1 1 0 0 0,15 13 0 0 0,-3-2-6 0 0,1-1-1 0 0,0 1 0 0 0,-1 0 0 0 0,30 33 0 0 0,-45-41-12 0 0,0 0 1 0 0,0 0 0 0 0,-1 0-1 0 0,0 1 1 0 0,5 12 0 0 0,14 53 60 0 0,-15-46-41 0 0,-3-4-2 0 0,-5-19-28 0 0,1 0 1 0 0,-1 0-1 0 0,1 0 1 0 0,0 0-1 0 0,0 0 1 0 0,1 0 0 0 0,-1 0-1 0 0,2-1 1 0 0,-1 0-1 0 0,0 1 1 0 0,1-1 0 0 0,6 6-1 0 0,-9-10 5 0 0,0-1 0 0 0,-1 1 0 0 0,1-1 0 0 0,0 1 0 0 0,0-1 0 0 0,0 0 0 0 0,0 1 0 0 0,0-1 0 0 0,0 0 0 0 0,0 0 0 0 0,0 0 0 0 0,0 0 0 0 0,0 0 0 0 0,0 0 0 0 0,-1 0 0 0 0,1 0 0 0 0,0 0-1 0 0,0 0 1 0 0,0 0 0 0 0,0-1 0 0 0,0 1 0 0 0,0 0 0 0 0,0-1 0 0 0,0 1 0 0 0,0-1 0 0 0,-1 1 0 0 0,1-1 0 0 0,0 1 0 0 0,0-1 0 0 0,-1 1 0 0 0,2-2 0 0 0,22-24-39 0 0,-19 19 41 0 0,25-29 10 0 0,25-28 57 0 0,-55 63-65 0 0,1 0-1 0 0,-1 1 1 0 0,1-1 0 0 0,0 0-1 0 0,-1 1 1 0 0,1-1 0 0 0,0 1 0 0 0,-1-1-1 0 0,1 1 1 0 0,0 0 0 0 0,0-1-1 0 0,0 1 1 0 0,-1 0 0 0 0,1-1 0 0 0,0 1-1 0 0,0 0 1 0 0,0 0 0 0 0,0 0-1 0 0,0 0 1 0 0,-1 0 0 0 0,1 0 0 0 0,0 0-1 0 0,0 0 1 0 0,0 0 0 0 0,0 0-1 0 0,0 0 1 0 0,-1 1 0 0 0,1-1-1 0 0,0 0 1 0 0,1 1 0 0 0,1 1 2 0 0,1 1-1 0 0,-1-1 1 0 0,0 1 0 0 0,0 0 0 0 0,4 5-1 0 0,-5-5-5 0 0,0-1 0 0 0,0 0 0 0 0,-1 0 0 0 0,2 0 0 0 0,-1 0 0 0 0,0 0 0 0 0,0 0 0 0 0,1-1 0 0 0,-1 1 0 0 0,1-1 0 0 0,3 2 0 0 0,-3-2-1 0 0,1 0 0 0 0,0-1 1 0 0,-1 0-1 0 0,1 1 0 0 0,0-1 0 0 0,-1-1 1 0 0,1 1-1 0 0,0 0 0 0 0,-1-1 1 0 0,1 0-1 0 0,4-1 0 0 0,-1-1-6 0 0,0-1 0 0 0,-1 0 0 0 0,1 0 0 0 0,6-5-1 0 0,-9 6 18 0 0,71-62 77 0 0,-72 63-86 0 0,0-1-1 0 0,1 1 1 0 0,-1 0 0 0 0,1 0-1 0 0,0 0 1 0 0,-1 0-1 0 0,1 1 1 0 0,0-1 0 0 0,7 0-1 0 0,-10 2 7 0 0,1 0 0 0 0,-1 0-1 0 0,1 0 1 0 0,-1 0-1 0 0,1 1 1 0 0,-1-1 0 0 0,1 0-1 0 0,-1 1 1 0 0,0-1 0 0 0,1 1-1 0 0,-1 0 1 0 0,1-1 0 0 0,-1 1-1 0 0,0 0 1 0 0,0 0 0 0 0,1 0-1 0 0,-1 0 1 0 0,0 0 0 0 0,0 0-1 0 0,0 0 1 0 0,0 0-1 0 0,0 0 1 0 0,0 1 0 0 0,-1-1-1 0 0,1 0 1 0 0,0 1 0 0 0,-1-1-1 0 0,1 0 1 0 0,0 2 0 0 0,5 14 20 0 0,-1-1 1 0 0,-1 0-1 0 0,-1 1 0 0 0,0 0 1 0 0,1 25-1 0 0,-2-22-12 0 0,2 21 2 0 0,9 76 43 0 0,-8-63-46 0 0,-5-44-9 0 0,0 0-1 0 0,1 1 1 0 0,0-1-1 0 0,1 0 1 0 0,0 0-1 0 0,0 0 1 0 0,6 13-1 0 0,-7-22-6 0 0,-1 0-1 0 0,1 1 1 0 0,-1-1-1 0 0,1 0 1 0 0,0 0 0 0 0,-1 0-1 0 0,1 0 1 0 0,0 0-1 0 0,0 0 1 0 0,0 0-1 0 0,0 0 1 0 0,0-1-1 0 0,0 1 1 0 0,0 0-1 0 0,0-1 1 0 0,0 1-1 0 0,0 0 1 0 0,0-1 0 0 0,0 1-1 0 0,1-1 1 0 0,-1 0-1 0 0,0 1 1 0 0,2-1-1 0 0,-1 0 0 0 0,1 0 1 0 0,-1 0-1 0 0,0-1 0 0 0,0 1 0 0 0,0-1 0 0 0,0 1 0 0 0,0-1 1 0 0,0 0-1 0 0,0 0 0 0 0,-1 0 0 0 0,1 0 0 0 0,0 0 1 0 0,1-2-1 0 0,6-4 5 0 0,-1-1 1 0 0,0 1 0 0 0,0-2 0 0 0,7-10 0 0 0,24-37 96 0 0,-25 34-96 0 0,1 2 0 0 0,0 0 0 0 0,30-29 0 0 0,-41 45 7 0 0,1 0-1 0 0,-1 1 1 0 0,1 0-1 0 0,0 0 1 0 0,0 1 0 0 0,0-1-1 0 0,0 1 1 0 0,0 0-1 0 0,0 0 1 0 0,0 0-1 0 0,1 1 1 0 0,6-1 0 0 0,-11 2-5 0 0,1 1 1 0 0,-1-1 0 0 0,1 0 0 0 0,-1 1-1 0 0,1-1 1 0 0,-1 1 0 0 0,1 0 0 0 0,-1 0-1 0 0,0-1 1 0 0,1 1 0 0 0,-1 0-1 0 0,0 0 1 0 0,0 0 0 0 0,1 0 0 0 0,-1 0-1 0 0,0 1 1 0 0,0-1 0 0 0,0 0 0 0 0,1 3-1 0 0,16 27 120 0 0,-14-17-86 0 0,-1 0 0 0 0,0 0 1 0 0,-1 1-1 0 0,0-1 0 0 0,-1 29 0 0 0,2 16-15 0 0,2 83 7 0 0,-4-53-15 0 0,0-84-26 0 0,-1 0 1 0 0,1 1-1 0 0,0-1 1 0 0,0 0-1 0 0,1 0 0 0 0,3 9 1 0 0,-5-13 9 0 0,1 0-1 0 0,-1 0 1 0 0,0 0 0 0 0,1-1 0 0 0,-1 1-1 0 0,1 0 1 0 0,-1 0 0 0 0,1 0 0 0 0,-1-1 0 0 0,1 1-1 0 0,0 0 1 0 0,-1 0 0 0 0,1-1 0 0 0,0 1 0 0 0,0-1-1 0 0,0 1 1 0 0,-1-1 0 0 0,1 1 0 0 0,0-1-1 0 0,0 1 1 0 0,0-1 0 0 0,0 0 0 0 0,0 1 0 0 0,0-1-1 0 0,0 0 1 0 0,-1 0 0 0 0,1 0 0 0 0,0 0 0 0 0,0 0-1 0 0,0 0 1 0 0,0 0 0 0 0,0 0 0 0 0,0 0 0 0 0,0 0-1 0 0,0 0 1 0 0,0-1 0 0 0,0 1 0 0 0,0 0-1 0 0,0-1 1 0 0,0 1 0 0 0,-1 0 0 0 0,1-1 0 0 0,2-1-1 0 0,3-2-5 0 0,0-1 1 0 0,-1 0-1 0 0,1-1 0 0 0,-1 1 0 0 0,0-1 0 0 0,0 0 0 0 0,8-13 0 0 0,23-54 37 0 0,-10 19-11 0 0,3-4-11 0 0,-19 36-5 0 0,1 1 1 0 0,1 0-1 0 0,1 0 1 0 0,23-27-1 0 0,-35 46 4 0 0,0 1-1 0 0,0 0 1 0 0,1-1-1 0 0,-1 1 1 0 0,0 0 0 0 0,1 0-1 0 0,-1-1 1 0 0,1 1-1 0 0,-1 1 1 0 0,1-1-1 0 0,0 0 1 0 0,-1 0 0 0 0,1 0-1 0 0,0 1 1 0 0,0-1-1 0 0,-1 1 1 0 0,1 0 0 0 0,0-1-1 0 0,4 1 1 0 0,-3 1 3 0 0,-1-1 1 0 0,1 1-1 0 0,0 0 1 0 0,0 0-1 0 0,-1 1 1 0 0,1-1-1 0 0,0 1 1 0 0,-1-1-1 0 0,1 1 0 0 0,-1 0 1 0 0,3 3-1 0 0,2 0 5 0 0,-1 1-1 0 0,0 0 1 0 0,0 0 0 0 0,0 1-1 0 0,-1 0 1 0 0,0 0-1 0 0,0 0 1 0 0,-1 1-1 0 0,0 0 1 0 0,-1-1-1 0 0,1 1 1 0 0,-1 1-1 0 0,3 12 1 0 0,3 22 29 0 0,6 59 0 0 0,-11-66-47 0 0,2-1 0 0 0,18 68 0 0 0,1-42 3 0 0,-15-38 0 0 0,-1 0-1 0 0,8 31 0 0 0,-12-38 14 0 0,0 1 0 0 0,1-2 0 0 0,13 25 0 0 0,-7-16-13 0 0,-3 0-26 0 0,-7-19 21 0 0,0 0 1 0 0,0 0-1 0 0,1 0 0 0 0,-1 0 1 0 0,1 0-1 0 0,0-1 0 0 0,5 6 0 0 0,-6-8 0 0 0,0 0 0 0 0,0 0-1 0 0,1 0 1 0 0,0 0 0 0 0,-1 0-1 0 0,1-1 1 0 0,0 1-1 0 0,0-1 1 0 0,-1 0 0 0 0,1 0-1 0 0,0 0 1 0 0,0 0-1 0 0,0-1 1 0 0,1 1 0 0 0,-1-1-1 0 0,0 0 1 0 0,0 1 0 0 0,0-1-1 0 0,0-1 1 0 0,0 1-1 0 0,0 0 1 0 0,0-1 0 0 0,0 0-1 0 0,4-1 1 0 0,1 0 6 0 0,0-1-1 0 0,0-1 1 0 0,0 1 0 0 0,-1-1 0 0 0,1-1 0 0 0,-1 1-1 0 0,12-11 1 0 0,-17 13 3 0 0,1 1 1 0 0,-1-1-1 0 0,0 1 0 0 0,1-1 0 0 0,0 1 1 0 0,-1 0-1 0 0,1 0 0 0 0,0 0 1 0 0,0 0-1 0 0,-1 0 0 0 0,1 0 0 0 0,0 1 1 0 0,0 0-1 0 0,0-1 0 0 0,0 1 0 0 0,0 0 1 0 0,0 1-1 0 0,0-1 0 0 0,0 0 1 0 0,0 1-1 0 0,-1 0 0 0 0,1-1 0 0 0,0 1 1 0 0,0 0-1 0 0,-1 1 0 0 0,1-1 0 0 0,0 0 1 0 0,-1 1-1 0 0,1-1 0 0 0,-1 1 1 0 0,0 0-1 0 0,0 0 0 0 0,1 0 0 0 0,-1 0 1 0 0,0 0-1 0 0,-1 0 0 0 0,1 1 0 0 0,0-1 1 0 0,-1 1-1 0 0,1-1 0 0 0,1 5 0 0 0,7 15 23 0 0,-7-14-29 0 0,0-1 0 0 0,1 1-1 0 0,-1-1 1 0 0,2 0 0 0 0,-1 0-1 0 0,1 0 1 0 0,0-1 0 0 0,0 0-1 0 0,0 0 1 0 0,8 6 0 0 0,-12-11 0 0 0,0-1 0 0 0,0 1 0 0 0,0 0 0 0 0,0-1 0 0 0,0 1 0 0 0,0-1 0 0 0,1 1 0 0 0,-1-1 0 0 0,0 0 0 0 0,0 0 0 0 0,1 1 0 0 0,-1-1 0 0 0,0 0 0 0 0,0 0 0 0 0,1 0 0 0 0,-1 0 0 0 0,0-1 0 0 0,1 1 0 0 0,-1 0 0 0 0,0 0 0 0 0,0-1 0 0 0,1 1 0 0 0,-1-1 1 0 0,0 1-1 0 0,0-1 0 0 0,0 1 0 0 0,0-1 0 0 0,0 0 0 0 0,1 0 0 0 0,17-7 25 0 0,-11 5-22 0 0,-1 0 0 0 0,1-1 1 0 0,-1 1-1 0 0,0-1 0 0 0,0-1 0 0 0,0 1 0 0 0,0-1 0 0 0,8-8 0 0 0,6-4-13 0 0,-5 5 21 0 0,1 0 1 0 0,0 1-1 0 0,1 1 0 0 0,24-10 0 0 0,-37 19 1 0 0,1-1 0 0 0,0 1 0 0 0,0 0 0 0 0,-1 0 0 0 0,1 0-1 0 0,0 1 1 0 0,0 0 0 0 0,0 0 0 0 0,0 0 0 0 0,0 1 0 0 0,0 0-1 0 0,0 0 1 0 0,-1 1 0 0 0,1 0 0 0 0,-1 0 0 0 0,11 5 0 0 0,-9-4-3 0 0,-1 1 1 0 0,1 1-1 0 0,-1-1 1 0 0,0 1-1 0 0,-1 0 1 0 0,1 0-1 0 0,-1 1 1 0 0,0 0-1 0 0,0 0 1 0 0,0 0-1 0 0,-1 0 1 0 0,6 14-1 0 0,7 20 61 0 0,-2 1 0 0 0,15 72 0 0 0,-18-63-23 0 0,25 65 1 0 0,-36-112-46 0 0,0 0 1 0 0,1 0 0 0 0,-1 0-1 0 0,1 0 1 0 0,-1 0 0 0 0,1 0 0 0 0,0 0-1 0 0,0-1 1 0 0,1 1 0 0 0,-1-1 0 0 0,0 0-1 0 0,1 0 1 0 0,-1 0 0 0 0,1 0-1 0 0,0 0 1 0 0,5 2 0 0 0,-6-3-1 0 0,1 0 0 0 0,-1-1 1 0 0,1 1-1 0 0,-1-1 0 0 0,1 0 0 0 0,-1 0 1 0 0,1 0-1 0 0,0 0 0 0 0,-1 0 0 0 0,1-1 1 0 0,-1 1-1 0 0,1-1 0 0 0,-1 0 0 0 0,1 0 1 0 0,-1 0-1 0 0,0 0 0 0 0,1 0 0 0 0,-1 0 1 0 0,0 0-1 0 0,0-1 0 0 0,4-2 0 0 0,25-22-6 0 0,-1-1 0 0 0,41-48 0 0 0,24-22 38 0 0,-83 87-28 0 0,-1 0 0 0 0,2 1 1 0 0,26-15-1 0 0,-36 22 9 0 0,1 0 1 0 0,-1 1-1 0 0,1-1 1 0 0,0 1-1 0 0,0-1 0 0 0,0 1 1 0 0,0 0-1 0 0,0 1 1 0 0,0-1-1 0 0,0 1 0 0 0,0 0 1 0 0,0 0-1 0 0,0 0 1 0 0,0 0-1 0 0,0 1 0 0 0,0-1 1 0 0,0 1-1 0 0,0 0 1 0 0,7 3-1 0 0,-7-2 1 0 0,-1 1 0 0 0,1-1 0 0 0,-1 1-1 0 0,0 0 1 0 0,1 0 0 0 0,-1 1 0 0 0,-1-1 0 0 0,1 0 0 0 0,0 1-1 0 0,-1 0 1 0 0,3 4 0 0 0,3 8 31 0 0,8 25-1 0 0,-4-11-21 0 0,52 98 40 0 0,-4-15 13 0 0,-52-98-71 0 0,-1 1 0 0 0,5 20 0 0 0,6 11 21 0 0,-17-46-28 0 0,-1 0-1 0 0,1 0 0 0 0,-1 0 0 0 0,1 0 0 0 0,0-1 1 0 0,-1 1-1 0 0,1 0 0 0 0,0 0 0 0 0,0-1 0 0 0,-1 1 1 0 0,1-1-1 0 0,0 1 0 0 0,0-1 0 0 0,0 1 0 0 0,0-1 1 0 0,0 1-1 0 0,0-1 0 0 0,0 0 0 0 0,0 0 0 0 0,0 1 1 0 0,0-1-1 0 0,0 0 0 0 0,0 0 0 0 0,0 0 0 0 0,2 0 1 0 0,-1 0-6 0 0,0 0 1 0 0,1-1-1 0 0,-1 1 1 0 0,0-1-1 0 0,0 1 1 0 0,0-1-1 0 0,0 0 1 0 0,0 1-1 0 0,0-1 1 0 0,3-2-1 0 0,7-6 21 0 0,-1-1 0 0 0,12-13-1 0 0,3-3-39 0 0,-11 17 39 0 0,7-8 82 0 0,-21 16-88 0 0,0 1 1 0 0,0 0-1 0 0,0-1 1 0 0,0 1-1 0 0,0 0 0 0 0,0-1 1 0 0,0 1-1 0 0,0 0 0 0 0,0 0 1 0 0,0 0-1 0 0,1 0 0 0 0,-1 0 1 0 0,0 0-1 0 0,0 0 1 0 0,0 0-1 0 0,1 1 0 0 0,21 5-15 0 0,-20-5 26 0 0,1-1-13 0 0,0 1 0 0 0,1-1-1 0 0,-1 0 1 0 0,1 0 0 0 0,-1 0-1 0 0,0 0 1 0 0,1-1 0 0 0,-1 0-1 0 0,0 0 1 0 0,1 0 0 0 0,-1 0-1 0 0,0-1 1 0 0,0 1 0 0 0,0-1-1 0 0,0 0 1 0 0,6-5-1 0 0,21-8 4 0 0,30 0 70 0 0,-58 15-64 0 0,0 0 0 0 0,0-1 0 0 0,-1 1 0 0 0,1 0-1 0 0,0 1 1 0 0,-1-1 0 0 0,1 0 0 0 0,0 1 0 0 0,-1-1 0 0 0,1 1 0 0 0,0 0 0 0 0,-1 0 0 0 0,1 0-1 0 0,-1 0 1 0 0,0 1 0 0 0,1-1 0 0 0,-1 1 0 0 0,0-1 0 0 0,0 1 0 0 0,0 0 0 0 0,0-1-1 0 0,0 1 1 0 0,0 0 0 0 0,0 1 0 0 0,1 1 0 0 0,5 8 31 0 0,0 0-1 0 0,-1 1 1 0 0,9 20 0 0 0,-10-20-28 0 0,76 195 80 0 0,-31-75-65 0 0,-51-132-31 0 0,10 23-25 0 0,24 44-1 0 0,-30-61 17 0 0,0-1 1 0 0,1 1-1 0 0,0-1 0 0 0,0 0 1 0 0,0-1-1 0 0,0 0 0 0 0,1 1 0 0 0,0-2 1 0 0,0 1-1 0 0,1-1 0 0 0,8 5 1 0 0,-12-7 3 0 0,1-1 0 0 0,-1 0 0 0 0,0-1 0 0 0,0 1 0 0 0,1 0 0 0 0,-1-1 1 0 0,1 0-1 0 0,-1 0 0 0 0,0 0 0 0 0,1 0 0 0 0,-1 0 0 0 0,0-1 1 0 0,1 0-1 0 0,-1 1 0 0 0,0-1 0 0 0,1 0 0 0 0,-1-1 0 0 0,5-2 0 0 0,5-3 7 0 0,-1 0 0 0 0,0-1-1 0 0,12-10 1 0 0,-8 5 17 0 0,32-28-44 0 0,-36 29 36 0 0,0 1 0 0 0,18-12 1 0 0,-25 20-4 0 0,1 0 0 0 0,-1 0 1 0 0,1 0-1 0 0,-1 1 1 0 0,1 0-1 0 0,0 0 0 0 0,0 0 1 0 0,0 1-1 0 0,12-1 1 0 0,-4 1 4 0 0,0 1 1 0 0,0 1 0 0 0,0 0 0 0 0,0 1 0 0 0,0 0 0 0 0,0 2-1 0 0,0-1 1 0 0,-1 2 0 0 0,0-1 0 0 0,0 2 0 0 0,0 0 0 0 0,0 0-1 0 0,15 12 1 0 0,-12-6 8 0 0,0 0 1 0 0,-2 1-1 0 0,0 1 0 0 0,0 0 0 0 0,-1 0 1 0 0,-1 2-1 0 0,0 0 0 0 0,-1 0 0 0 0,9 20 1 0 0,33 84-22 0 0,-5-10 48 0 0,-39-92-62 0 0,1 0-1 0 0,1-1 1 0 0,24 29-1 0 0,-30-40 6 0 0,0 0 0 0 0,1-1 0 0 0,-1 0 0 0 0,1 0 0 0 0,1-1 0 0 0,-1 1 0 0 0,10 4 1 0 0,-13-8-2 0 0,1 1 0 0 0,-1-1 1 0 0,1 0-1 0 0,0 0 0 0 0,0 0 1 0 0,0 0-1 0 0,-1 0 0 0 0,1-1 1 0 0,0 0-1 0 0,0 0 0 0 0,0 0 1 0 0,0 0-1 0 0,0-1 0 0 0,0 0 1 0 0,-1 1-1 0 0,6-3 0 0 0,8-4 6 0 0,-1-1 0 0 0,1-1 0 0 0,-1 0-1 0 0,22-18 1 0 0,14-8 51 0 0,-40 28-30 0 0,0 0 0 0 0,0 1 1 0 0,0 1-1 0 0,16-6 1 0 0,-24 10-7 0 0,1 0-1 0 0,-1 0 1 0 0,1 1 0 0 0,-1-1-1 0 0,1 1 1 0 0,-1 0 0 0 0,1 0 0 0 0,0 0-1 0 0,-1 1 1 0 0,1 0 0 0 0,-1 0-1 0 0,0 0 1 0 0,1 0 0 0 0,-1 0 0 0 0,0 1-1 0 0,6 3 1 0 0,0 1 7 0 0,0 1-1 0 0,-1 0 1 0 0,1 1-1 0 0,-1-1 1 0 0,-1 2-1 0 0,0 0 1 0 0,0 0 0 0 0,0 0-1 0 0,7 14 1 0 0,6 13 102 0 0,23 52 1 0 0,-8-13-59 0 0,-21-45-76 0 0,-2-6-56 0 0,16 26 0 0 0,-24-43 40 0 0,0 0 1 0 0,1 0-1 0 0,0 0 1 0 0,0-1-1 0 0,1 0 0 0 0,-1 0 1 0 0,13 7-1 0 0,-18-12-78 0 0,1 0 0 0 0,0 0 0 0 0,0-1 0 0 0,0 1-1 0 0,-1 0 1 0 0,1-1 0 0 0,0 1 0 0 0,0-1 0 0 0,0 0 0 0 0,0 0 0 0 0,0 0 0 0 0,0 0 0 0 0,0 0 0 0 0,-1 0-1 0 0,1 0 1 0 0,0-1 0 0 0,0 1 0 0 0,0 0 0 0 0,0-1 0 0 0,0 0 0 0 0,-1 1 0 0 0,1-1 0 0 0,0 0-1 0 0,-1 0 1 0 0,1 0 0 0 0,0 0 0 0 0,-1 0 0 0 0,3-3 0 0 0,4-4-514 0 0,0 0-1 0 0,-1 0 1 0 0,0 0 0 0 0,5-10 0 0 0,-2 4-642 0 0,40-53-4061 0 0,-21 28 4825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0E83D9F-530B-420E-87BD-8DE0948961D8}" type="datetimeFigureOut">
              <a:rPr lang="en-AU" smtClean="0"/>
              <a:t>18/07/2022</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143565F-8720-4C1F-A04E-0E1D44BBB7C5}" type="slidenum">
              <a:rPr lang="en-AU" smtClean="0"/>
              <a:t>‹#›</a:t>
            </a:fld>
            <a:endParaRPr lang="en-AU"/>
          </a:p>
        </p:txBody>
      </p:sp>
    </p:spTree>
    <p:extLst>
      <p:ext uri="{BB962C8B-B14F-4D97-AF65-F5344CB8AC3E}">
        <p14:creationId xmlns:p14="http://schemas.microsoft.com/office/powerpoint/2010/main" val="3300191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 everyone! My name is Annie, and I’m a PhD student in Ben’s group at the University of Sydney. For my workshop talk, I’ll be sharing my work examining how we can leverage univariate and pairwise time-series analysis to better understand differences in neural activity in neurological disorders, with this case study focusing on schizophrenia.</a:t>
            </a:r>
            <a:endParaRPr lang="en-AU" dirty="0"/>
          </a:p>
        </p:txBody>
      </p:sp>
      <p:sp>
        <p:nvSpPr>
          <p:cNvPr id="4" name="Slide Number Placeholder 3"/>
          <p:cNvSpPr>
            <a:spLocks noGrp="1"/>
          </p:cNvSpPr>
          <p:nvPr>
            <p:ph type="sldNum" sz="quarter" idx="5"/>
          </p:nvPr>
        </p:nvSpPr>
        <p:spPr/>
        <p:txBody>
          <a:bodyPr/>
          <a:lstStyle/>
          <a:p>
            <a:fld id="{7143565F-8720-4C1F-A04E-0E1D44BBB7C5}" type="slidenum">
              <a:rPr lang="en-AU" smtClean="0"/>
              <a:t>1</a:t>
            </a:fld>
            <a:endParaRPr lang="en-AU"/>
          </a:p>
        </p:txBody>
      </p:sp>
    </p:spTree>
    <p:extLst>
      <p:ext uri="{BB962C8B-B14F-4D97-AF65-F5344CB8AC3E}">
        <p14:creationId xmlns:p14="http://schemas.microsoft.com/office/powerpoint/2010/main" val="22680190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…throwing all the univariate time-series spaghetti at the wall and seeing what sticks.</a:t>
            </a:r>
          </a:p>
          <a:p>
            <a:r>
              <a:rPr lang="en-US" dirty="0"/>
              <a:t>[</a:t>
            </a:r>
            <a:r>
              <a:rPr lang="en-US" b="1" dirty="0"/>
              <a:t>click</a:t>
            </a:r>
            <a:r>
              <a:rPr lang="en-US" dirty="0"/>
              <a:t>] I will also point out that we applied inverse probability weighting to all samples based on the inverse proportion of their class membership (i.e. schizophrenia or control) and measured classification performance with balanced accuracy to reflect the class imbalance between schizophrenia and control participants.</a:t>
            </a:r>
          </a:p>
          <a:p>
            <a:endParaRPr lang="en-US" dirty="0"/>
          </a:p>
          <a:p>
            <a:r>
              <a:rPr lang="en-US" dirty="0"/>
              <a:t>If anyone asks: balanced accuracy is technically defined as the mean between sensitivity and specificity, which are the true positive rate and true negative weight, respectively. In other words, it applies equal weighting to the classification rates of both classes.</a:t>
            </a:r>
            <a:endParaRPr lang="en-AU" dirty="0"/>
          </a:p>
        </p:txBody>
      </p:sp>
      <p:sp>
        <p:nvSpPr>
          <p:cNvPr id="4" name="Slide Number Placeholder 3"/>
          <p:cNvSpPr>
            <a:spLocks noGrp="1"/>
          </p:cNvSpPr>
          <p:nvPr>
            <p:ph type="sldNum" sz="quarter" idx="5"/>
          </p:nvPr>
        </p:nvSpPr>
        <p:spPr/>
        <p:txBody>
          <a:bodyPr/>
          <a:lstStyle/>
          <a:p>
            <a:fld id="{7143565F-8720-4C1F-A04E-0E1D44BBB7C5}" type="slidenum">
              <a:rPr lang="en-AU" smtClean="0"/>
              <a:t>10</a:t>
            </a:fld>
            <a:endParaRPr lang="en-AU"/>
          </a:p>
        </p:txBody>
      </p:sp>
    </p:spTree>
    <p:extLst>
      <p:ext uri="{BB962C8B-B14F-4D97-AF65-F5344CB8AC3E}">
        <p14:creationId xmlns:p14="http://schemas.microsoft.com/office/powerpoint/2010/main" val="11281241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of you may already be well versed in null model-based permutation testing, but I’ll just </a:t>
            </a:r>
            <a:r>
              <a:rPr lang="en-US" dirty="0" err="1"/>
              <a:t>summarise</a:t>
            </a:r>
            <a:r>
              <a:rPr lang="en-US" dirty="0"/>
              <a:t> our implementation so we’re all on the same page. For example, let’s say we’re looking at the time-series properties from the right inferior parietal cortex;</a:t>
            </a:r>
          </a:p>
          <a:p>
            <a:r>
              <a:rPr lang="en-US" dirty="0"/>
              <a:t>[</a:t>
            </a:r>
            <a:r>
              <a:rPr lang="en-US" b="1" dirty="0"/>
              <a:t>click</a:t>
            </a:r>
            <a:r>
              <a:rPr lang="en-US" dirty="0"/>
              <a:t>] We extract our subject-by-feature matrix in which each row is a subject with a corresponding label of either control or schizophrenia;</a:t>
            </a:r>
          </a:p>
          <a:p>
            <a:r>
              <a:rPr lang="en-US" dirty="0"/>
              <a:t>[</a:t>
            </a:r>
            <a:r>
              <a:rPr lang="en-US" b="1" dirty="0"/>
              <a:t>click</a:t>
            </a:r>
            <a:r>
              <a:rPr lang="en-US" dirty="0"/>
              <a:t>] We run a 10-fold cross-validated linear SVM and calculate our balanced accuracy. In order to understand how significant this is relative to chance performance with our input features, we compare this metric against a pooled null distribution.</a:t>
            </a:r>
          </a:p>
          <a:p>
            <a:r>
              <a:rPr lang="en-US" dirty="0"/>
              <a:t>[</a:t>
            </a:r>
            <a:r>
              <a:rPr lang="en-US" b="1" dirty="0"/>
              <a:t>click</a:t>
            </a:r>
            <a:r>
              <a:rPr lang="en-US" dirty="0"/>
              <a:t>] To do this, we keep our feature matrix the exact same, but randomly shuffle our group labels that we input to the SVM.</a:t>
            </a:r>
          </a:p>
          <a:p>
            <a:r>
              <a:rPr lang="en-US" dirty="0"/>
              <a:t>[</a:t>
            </a:r>
            <a:r>
              <a:rPr lang="en-US" b="1" dirty="0"/>
              <a:t>click</a:t>
            </a:r>
            <a:r>
              <a:rPr lang="en-US" dirty="0"/>
              <a:t>] We then run the same cross-validated linear SVM, which gives us one null model balanced accuracy  value.</a:t>
            </a:r>
          </a:p>
          <a:p>
            <a:r>
              <a:rPr lang="en-US" dirty="0"/>
              <a:t>[</a:t>
            </a:r>
            <a:r>
              <a:rPr lang="en-US" b="1" dirty="0"/>
              <a:t>click</a:t>
            </a:r>
            <a:r>
              <a:rPr lang="en-US" dirty="0"/>
              <a:t>] We repeated this for 1,000 iterations per brain region, and then aggregate all of the null iterations across all of the brain regions to yield 82,000 null values. This pooled technique is a valid way to increase your null distribution size and minimize computation time if the null distribution for each region is normally distributed around the same mean, which in this case is 50% balanced accuracy.</a:t>
            </a:r>
          </a:p>
          <a:p>
            <a:r>
              <a:rPr lang="en-US" dirty="0"/>
              <a:t>[</a:t>
            </a:r>
            <a:r>
              <a:rPr lang="en-US" b="1" dirty="0"/>
              <a:t>click</a:t>
            </a:r>
            <a:r>
              <a:rPr lang="en-US" dirty="0"/>
              <a:t>] For each brain region, the observed real balanced accuracy is assigned a p-value corresponding to the number of null iterations out of 82,000 that yielded higher balanced accuracy. In cases where we’re comparing many brain regions or many features, we apply </a:t>
            </a:r>
            <a:r>
              <a:rPr lang="en-US" dirty="0" err="1"/>
              <a:t>Benjamini</a:t>
            </a:r>
            <a:r>
              <a:rPr lang="en-US" dirty="0"/>
              <a:t>-Hochberg adjustment for multiple comparisons.</a:t>
            </a:r>
          </a:p>
        </p:txBody>
      </p:sp>
      <p:sp>
        <p:nvSpPr>
          <p:cNvPr id="4" name="Slide Number Placeholder 3"/>
          <p:cNvSpPr>
            <a:spLocks noGrp="1"/>
          </p:cNvSpPr>
          <p:nvPr>
            <p:ph type="sldNum" sz="quarter" idx="5"/>
          </p:nvPr>
        </p:nvSpPr>
        <p:spPr/>
        <p:txBody>
          <a:bodyPr/>
          <a:lstStyle/>
          <a:p>
            <a:fld id="{7143565F-8720-4C1F-A04E-0E1D44BBB7C5}" type="slidenum">
              <a:rPr lang="en-AU" smtClean="0"/>
              <a:t>11</a:t>
            </a:fld>
            <a:endParaRPr lang="en-AU"/>
          </a:p>
        </p:txBody>
      </p:sp>
    </p:spTree>
    <p:extLst>
      <p:ext uri="{BB962C8B-B14F-4D97-AF65-F5344CB8AC3E}">
        <p14:creationId xmlns:p14="http://schemas.microsoft.com/office/powerpoint/2010/main" val="24920535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when we look at the data from a region-based perspective, we actually found five brain regions that gave statistically significant balanced accuracies:</a:t>
            </a:r>
          </a:p>
          <a:p>
            <a:r>
              <a:rPr lang="en-US" dirty="0"/>
              <a:t>[</a:t>
            </a:r>
            <a:r>
              <a:rPr lang="en-US" b="1" dirty="0"/>
              <a:t>click</a:t>
            </a:r>
            <a:r>
              <a:rPr lang="en-US" dirty="0"/>
              <a:t>] </a:t>
            </a:r>
            <a:r>
              <a:rPr lang="en-US" b="0" dirty="0"/>
              <a:t>the left banks of the superior temporal sulcus, left pericalcarine cortex, right cuneus, right postcentral, and right amygdala.</a:t>
            </a:r>
            <a:endParaRPr lang="en-AU" dirty="0"/>
          </a:p>
          <a:p>
            <a:r>
              <a:rPr lang="en-AU" dirty="0"/>
              <a:t>[</a:t>
            </a:r>
            <a:r>
              <a:rPr lang="en-AU" b="1" dirty="0"/>
              <a:t>click</a:t>
            </a:r>
            <a:r>
              <a:rPr lang="en-AU" dirty="0"/>
              <a:t>] While we haven’t had the chance to really dig into this anatomy yet, I did have a quick google scholar search on the first region (left banks of the superior temporal sulcus) and found a couple of papers suggesting that this region may have glutamate imbalances that give rise to aberrant activity in schizophrenia, as well as dysconnectivity from other parts of the temporal cortex. </a:t>
            </a:r>
          </a:p>
          <a:p>
            <a:endParaRPr lang="en-AU" dirty="0"/>
          </a:p>
          <a:p>
            <a:r>
              <a:rPr lang="en-AU" dirty="0"/>
              <a:t>It’s also worth pointing out that the pericalcarine cortex and cuneus are visual regions and the postcentral gyrus is the primary somatosensory cortex, implicating the sensorimotor network in the region-based altered activity. When I presented these findings with my poster, one person suggested this may be related to visual hallucinations that can present in schizophrenia, which I thought was a really interesting possibility to follow up on.</a:t>
            </a:r>
          </a:p>
        </p:txBody>
      </p:sp>
      <p:sp>
        <p:nvSpPr>
          <p:cNvPr id="4" name="Slide Number Placeholder 3"/>
          <p:cNvSpPr>
            <a:spLocks noGrp="1"/>
          </p:cNvSpPr>
          <p:nvPr>
            <p:ph type="sldNum" sz="quarter" idx="5"/>
          </p:nvPr>
        </p:nvSpPr>
        <p:spPr/>
        <p:txBody>
          <a:bodyPr/>
          <a:lstStyle/>
          <a:p>
            <a:fld id="{7143565F-8720-4C1F-A04E-0E1D44BBB7C5}" type="slidenum">
              <a:rPr lang="en-AU" smtClean="0"/>
              <a:t>12</a:t>
            </a:fld>
            <a:endParaRPr lang="en-AU"/>
          </a:p>
        </p:txBody>
      </p:sp>
    </p:spTree>
    <p:extLst>
      <p:ext uri="{BB962C8B-B14F-4D97-AF65-F5344CB8AC3E}">
        <p14:creationId xmlns:p14="http://schemas.microsoft.com/office/powerpoint/2010/main" val="37336100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7143565F-8720-4C1F-A04E-0E1D44BBB7C5}" type="slidenum">
              <a:rPr lang="en-AU" smtClean="0"/>
              <a:t>13</a:t>
            </a:fld>
            <a:endParaRPr lang="en-AU"/>
          </a:p>
        </p:txBody>
      </p:sp>
    </p:spTree>
    <p:extLst>
      <p:ext uri="{BB962C8B-B14F-4D97-AF65-F5344CB8AC3E}">
        <p14:creationId xmlns:p14="http://schemas.microsoft.com/office/powerpoint/2010/main" val="15489208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7143565F-8720-4C1F-A04E-0E1D44BBB7C5}" type="slidenum">
              <a:rPr lang="en-AU" smtClean="0"/>
              <a:t>14</a:t>
            </a:fld>
            <a:endParaRPr lang="en-AU"/>
          </a:p>
        </p:txBody>
      </p:sp>
    </p:spTree>
    <p:extLst>
      <p:ext uri="{BB962C8B-B14F-4D97-AF65-F5344CB8AC3E}">
        <p14:creationId xmlns:p14="http://schemas.microsoft.com/office/powerpoint/2010/main" val="15922417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Limitations = </a:t>
            </a:r>
          </a:p>
          <a:p>
            <a:r>
              <a:rPr lang="en-AU" dirty="0"/>
              <a:t>Next steps = dimensionality reduction to mitigate potential overfitting, feature selection to evaluate relative contribution of different regions x features, quality control, evaluate different feature subsets, apply classification model to a separate validation dataset</a:t>
            </a:r>
          </a:p>
          <a:p>
            <a:endParaRPr lang="en-AU" dirty="0"/>
          </a:p>
        </p:txBody>
      </p:sp>
      <p:sp>
        <p:nvSpPr>
          <p:cNvPr id="4" name="Slide Number Placeholder 3"/>
          <p:cNvSpPr>
            <a:spLocks noGrp="1"/>
          </p:cNvSpPr>
          <p:nvPr>
            <p:ph type="sldNum" sz="quarter" idx="5"/>
          </p:nvPr>
        </p:nvSpPr>
        <p:spPr/>
        <p:txBody>
          <a:bodyPr/>
          <a:lstStyle/>
          <a:p>
            <a:fld id="{7143565F-8720-4C1F-A04E-0E1D44BBB7C5}" type="slidenum">
              <a:rPr lang="en-AU" smtClean="0"/>
              <a:t>20</a:t>
            </a:fld>
            <a:endParaRPr lang="en-AU"/>
          </a:p>
        </p:txBody>
      </p:sp>
    </p:spTree>
    <p:extLst>
      <p:ext uri="{BB962C8B-B14F-4D97-AF65-F5344CB8AC3E}">
        <p14:creationId xmlns:p14="http://schemas.microsoft.com/office/powerpoint/2010/main" val="10457767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7143565F-8720-4C1F-A04E-0E1D44BBB7C5}" type="slidenum">
              <a:rPr lang="en-AU" smtClean="0"/>
              <a:t>21</a:t>
            </a:fld>
            <a:endParaRPr lang="en-AU"/>
          </a:p>
        </p:txBody>
      </p:sp>
    </p:spTree>
    <p:extLst>
      <p:ext uri="{BB962C8B-B14F-4D97-AF65-F5344CB8AC3E}">
        <p14:creationId xmlns:p14="http://schemas.microsoft.com/office/powerpoint/2010/main" val="33981555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Product Sans" panose="020B0403030502040203" pitchFamily="34" charset="0"/>
                <a:ea typeface="Open Sans" pitchFamily="2" charset="0"/>
                <a:cs typeface="Open Sans" pitchFamily="2" charset="0"/>
              </a:rPr>
              <a:t>Schizophrenia is a psychiatric disorder that includes hallmark symptoms like delusions, disorganized thinking, hallucinations, and paranoia. These cognitive deficits are associated with altered neural activity in task-based functional neuroimaging.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Product Sans" panose="020B0403030502040203" pitchFamily="34" charset="0"/>
                <a:ea typeface="Open Sans" pitchFamily="2" charset="0"/>
                <a:cs typeface="Open Sans" pitchFamily="2" charset="0"/>
              </a:rPr>
              <a:t>[</a:t>
            </a:r>
            <a:r>
              <a:rPr lang="en-US" sz="1200" b="1" dirty="0">
                <a:latin typeface="Product Sans" panose="020B0403030502040203" pitchFamily="34" charset="0"/>
                <a:ea typeface="Open Sans" pitchFamily="2" charset="0"/>
                <a:cs typeface="Open Sans" pitchFamily="2" charset="0"/>
              </a:rPr>
              <a:t>click</a:t>
            </a:r>
            <a:r>
              <a:rPr lang="en-US" sz="1200" dirty="0">
                <a:latin typeface="Product Sans" panose="020B0403030502040203" pitchFamily="34" charset="0"/>
                <a:ea typeface="Open Sans" pitchFamily="2" charset="0"/>
                <a:cs typeface="Open Sans" pitchFamily="2" charset="0"/>
              </a:rPr>
              <a:t>] These alterations in neural activity can be detected using fMRI, which measures the amount of blood flowing through a voxel over time as a proxy for neural activity.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Product Sans" panose="020B0403030502040203" pitchFamily="34" charset="0"/>
                <a:ea typeface="Open Sans" pitchFamily="2" charset="0"/>
                <a:cs typeface="Open Sans" pitchFamily="2" charset="0"/>
              </a:rPr>
              <a:t>[</a:t>
            </a:r>
            <a:r>
              <a:rPr lang="en-US" sz="1200" b="1" dirty="0">
                <a:latin typeface="Product Sans" panose="020B0403030502040203" pitchFamily="34" charset="0"/>
                <a:ea typeface="Open Sans" pitchFamily="2" charset="0"/>
                <a:cs typeface="Open Sans" pitchFamily="2" charset="0"/>
              </a:rPr>
              <a:t>click</a:t>
            </a:r>
            <a:r>
              <a:rPr lang="en-US" sz="1200" dirty="0">
                <a:latin typeface="Product Sans" panose="020B0403030502040203" pitchFamily="34" charset="0"/>
                <a:ea typeface="Open Sans" pitchFamily="2" charset="0"/>
                <a:cs typeface="Open Sans" pitchFamily="2" charset="0"/>
              </a:rPr>
              <a:t>] Because schizophrenia is characterized by dysfunction across networks in the brain, it’s a prime candidate for neuroimaging-based classification studies. I’ve highlighted here just a few key studies from the last ten or so years that use resting-state fMRI to classify individuals with versus without schizophrenia.</a:t>
            </a:r>
            <a:endParaRPr lang="en-AU" sz="1200" dirty="0">
              <a:solidFill>
                <a:schemeClr val="tx1"/>
              </a:solidFill>
              <a:latin typeface="Product Sans" panose="020B0403030502040203" pitchFamily="34" charset="0"/>
              <a:ea typeface="Open Sans" pitchFamily="2" charset="0"/>
              <a:cs typeface="Open Sans" pitchFamily="2" charset="0"/>
            </a:endParaRPr>
          </a:p>
          <a:p>
            <a:endParaRPr lang="en-AU" dirty="0"/>
          </a:p>
        </p:txBody>
      </p:sp>
      <p:sp>
        <p:nvSpPr>
          <p:cNvPr id="4" name="Slide Number Placeholder 3"/>
          <p:cNvSpPr>
            <a:spLocks noGrp="1"/>
          </p:cNvSpPr>
          <p:nvPr>
            <p:ph type="sldNum" sz="quarter" idx="5"/>
          </p:nvPr>
        </p:nvSpPr>
        <p:spPr/>
        <p:txBody>
          <a:bodyPr/>
          <a:lstStyle/>
          <a:p>
            <a:fld id="{7143565F-8720-4C1F-A04E-0E1D44BBB7C5}" type="slidenum">
              <a:rPr lang="en-AU" smtClean="0"/>
              <a:t>2</a:t>
            </a:fld>
            <a:endParaRPr lang="en-AU"/>
          </a:p>
        </p:txBody>
      </p:sp>
    </p:spTree>
    <p:extLst>
      <p:ext uri="{BB962C8B-B14F-4D97-AF65-F5344CB8AC3E}">
        <p14:creationId xmlns:p14="http://schemas.microsoft.com/office/powerpoint/2010/main" val="40095834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zoom out a bit from schizophrenia, fMRI-measured neural activity in general can be thought of as an interacting system comprised of individual components. At the local level, we have activity dynamics in an individual brain region, like the middle frontal cortex. From an individual region, we can derive univariate features of activity time-series, for example the fractional amplitude of low-frequency fluctuations.</a:t>
            </a:r>
          </a:p>
          <a:p>
            <a:r>
              <a:rPr lang="en-US" dirty="0"/>
              <a:t>[</a:t>
            </a:r>
            <a:r>
              <a:rPr lang="en-US" b="1" dirty="0"/>
              <a:t>click</a:t>
            </a:r>
            <a:r>
              <a:rPr lang="en-US" dirty="0"/>
              <a:t>] </a:t>
            </a:r>
            <a:r>
              <a:rPr lang="en-US" b="0" dirty="0"/>
              <a:t>At the next level up, we can consider the dynamics between pairs of brain regions using pairwise statistics, like the Pearson correlation coefficient. If you calculate such a statistic for all pairs of brain regions, you can construct a functional connectivity map.</a:t>
            </a:r>
          </a:p>
          <a:p>
            <a:r>
              <a:rPr lang="en-US" b="0" dirty="0"/>
              <a:t>[</a:t>
            </a:r>
            <a:r>
              <a:rPr lang="en-US" b="1" dirty="0"/>
              <a:t>click</a:t>
            </a:r>
            <a:r>
              <a:rPr lang="en-US" b="0" dirty="0"/>
              <a:t>] At the highest level, we can consider higher-order interaction networks based on the relationship between three or more brain regions. At this level, you might examine measurements like a brain region’s degree within the graph network.</a:t>
            </a:r>
            <a:endParaRPr lang="en-AU" dirty="0"/>
          </a:p>
        </p:txBody>
      </p:sp>
      <p:sp>
        <p:nvSpPr>
          <p:cNvPr id="4" name="Slide Number Placeholder 3"/>
          <p:cNvSpPr>
            <a:spLocks noGrp="1"/>
          </p:cNvSpPr>
          <p:nvPr>
            <p:ph type="sldNum" sz="quarter" idx="5"/>
          </p:nvPr>
        </p:nvSpPr>
        <p:spPr/>
        <p:txBody>
          <a:bodyPr/>
          <a:lstStyle/>
          <a:p>
            <a:fld id="{7143565F-8720-4C1F-A04E-0E1D44BBB7C5}" type="slidenum">
              <a:rPr lang="en-AU" smtClean="0"/>
              <a:t>3</a:t>
            </a:fld>
            <a:endParaRPr lang="en-AU"/>
          </a:p>
        </p:txBody>
      </p:sp>
    </p:spTree>
    <p:extLst>
      <p:ext uri="{BB962C8B-B14F-4D97-AF65-F5344CB8AC3E}">
        <p14:creationId xmlns:p14="http://schemas.microsoft.com/office/powerpoint/2010/main" val="26229187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today’s workshop, I’ll be focusing on the first two levels: namely, regional univariate time-series dynamics and pairwise bivariate time-series dynamics.</a:t>
            </a:r>
          </a:p>
          <a:p>
            <a:r>
              <a:rPr lang="en-US" dirty="0"/>
              <a:t>[</a:t>
            </a:r>
            <a:r>
              <a:rPr lang="en-US" b="1" dirty="0"/>
              <a:t>click</a:t>
            </a:r>
            <a:r>
              <a:rPr lang="en-US" dirty="0"/>
              <a:t>] In general, most studies that use neuroimaging to classify control versus disease populations generally employ local OR pairwise dynamics without combining the two;</a:t>
            </a:r>
          </a:p>
          <a:p>
            <a:r>
              <a:rPr lang="en-US" dirty="0"/>
              <a:t>[</a:t>
            </a:r>
            <a:r>
              <a:rPr lang="en-US" b="1" dirty="0"/>
              <a:t>click</a:t>
            </a:r>
            <a:r>
              <a:rPr lang="en-US" dirty="0"/>
              <a:t>] Studies generally select 1-2 time-series features a priori based on literature standards, like the </a:t>
            </a:r>
            <a:r>
              <a:rPr lang="en-US" dirty="0" err="1"/>
              <a:t>fALFF</a:t>
            </a:r>
            <a:r>
              <a:rPr lang="en-US" dirty="0"/>
              <a:t> for univariate dynamics and the Pearson correlation coefficient for pairwise dynamics; and</a:t>
            </a:r>
          </a:p>
          <a:p>
            <a:r>
              <a:rPr lang="en-US" dirty="0"/>
              <a:t>[</a:t>
            </a:r>
            <a:r>
              <a:rPr lang="en-US" b="1" dirty="0"/>
              <a:t>click</a:t>
            </a:r>
            <a:r>
              <a:rPr lang="en-US" dirty="0"/>
              <a:t>] Complex classification models tend to yield high classification accuracy but at the expense of obscuring the actual brain region and time-series features that are actually driving the classification. Understanding the anatomical and dynamical properties that distinguish schizophrenia from non-schizophrenia individuals would be highly clinically relevant.</a:t>
            </a:r>
            <a:endParaRPr lang="en-AU" dirty="0"/>
          </a:p>
        </p:txBody>
      </p:sp>
      <p:sp>
        <p:nvSpPr>
          <p:cNvPr id="4" name="Slide Number Placeholder 3"/>
          <p:cNvSpPr>
            <a:spLocks noGrp="1"/>
          </p:cNvSpPr>
          <p:nvPr>
            <p:ph type="sldNum" sz="quarter" idx="5"/>
          </p:nvPr>
        </p:nvSpPr>
        <p:spPr/>
        <p:txBody>
          <a:bodyPr/>
          <a:lstStyle/>
          <a:p>
            <a:fld id="{7143565F-8720-4C1F-A04E-0E1D44BBB7C5}" type="slidenum">
              <a:rPr lang="en-AU" smtClean="0"/>
              <a:t>4</a:t>
            </a:fld>
            <a:endParaRPr lang="en-AU"/>
          </a:p>
        </p:txBody>
      </p:sp>
    </p:spTree>
    <p:extLst>
      <p:ext uri="{BB962C8B-B14F-4D97-AF65-F5344CB8AC3E}">
        <p14:creationId xmlns:p14="http://schemas.microsoft.com/office/powerpoint/2010/main" val="32538290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r>
              <a:rPr lang="en-US" b="1" dirty="0"/>
              <a:t>click</a:t>
            </a:r>
            <a:r>
              <a:rPr lang="en-US" dirty="0"/>
              <a:t>] To address this, we are taking a new approach to neural time-series data analysis that integrates univariate and pairwise statistics to better understand neural activity dysfunction in individual brain regions as well as brain networks. </a:t>
            </a:r>
          </a:p>
          <a:p>
            <a:r>
              <a:rPr lang="en-US" dirty="0"/>
              <a:t>[</a:t>
            </a:r>
            <a:r>
              <a:rPr lang="en-US" b="1" dirty="0"/>
              <a:t>click</a:t>
            </a:r>
            <a:r>
              <a:rPr lang="en-US" dirty="0"/>
              <a:t>] With this pipeline, we can automatically extract dozens to hundreds of time-series features from fMRI data that are founded in interdisciplinary research areas from physiology to econometrics to [one more area from hctsa].</a:t>
            </a:r>
          </a:p>
          <a:p>
            <a:r>
              <a:rPr lang="en-US" dirty="0"/>
              <a:t>[</a:t>
            </a:r>
            <a:r>
              <a:rPr lang="en-US" b="1" dirty="0"/>
              <a:t>click</a:t>
            </a:r>
            <a:r>
              <a:rPr lang="en-US" dirty="0"/>
              <a:t>] Our goal is to comprehensively study univariate and pairwise time-series features that yield biologically interpretable insights from classification analysis.</a:t>
            </a:r>
            <a:endParaRPr lang="en-AU" dirty="0"/>
          </a:p>
        </p:txBody>
      </p:sp>
      <p:sp>
        <p:nvSpPr>
          <p:cNvPr id="4" name="Slide Number Placeholder 3"/>
          <p:cNvSpPr>
            <a:spLocks noGrp="1"/>
          </p:cNvSpPr>
          <p:nvPr>
            <p:ph type="sldNum" sz="quarter" idx="5"/>
          </p:nvPr>
        </p:nvSpPr>
        <p:spPr/>
        <p:txBody>
          <a:bodyPr/>
          <a:lstStyle/>
          <a:p>
            <a:fld id="{7143565F-8720-4C1F-A04E-0E1D44BBB7C5}" type="slidenum">
              <a:rPr lang="en-AU" smtClean="0"/>
              <a:t>5</a:t>
            </a:fld>
            <a:endParaRPr lang="en-AU"/>
          </a:p>
        </p:txBody>
      </p:sp>
    </p:spTree>
    <p:extLst>
      <p:ext uri="{BB962C8B-B14F-4D97-AF65-F5344CB8AC3E}">
        <p14:creationId xmlns:p14="http://schemas.microsoft.com/office/powerpoint/2010/main" val="4091152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give a bird’s-eye view of our approach, we chose to work with an open-access dataset from the UCLA Consortium for Neuropsychiatric Phenomics that contains 118 control participants and 47 participants with schizophrenia.</a:t>
            </a:r>
          </a:p>
          <a:p>
            <a:r>
              <a:rPr lang="en-US" dirty="0"/>
              <a:t>[</a:t>
            </a:r>
            <a:r>
              <a:rPr lang="en-US" b="1" dirty="0"/>
              <a:t>click</a:t>
            </a:r>
            <a:r>
              <a:rPr lang="en-US" dirty="0"/>
              <a:t>] For each subject, we derived resting-state fMRI time-series from 41 cortical and subcortical regions per hemisphere. The fMRI preprocessing included </a:t>
            </a:r>
            <a:r>
              <a:rPr lang="en-US" dirty="0" err="1"/>
              <a:t>fMRIprep</a:t>
            </a:r>
            <a:r>
              <a:rPr lang="en-US" dirty="0"/>
              <a:t> along with independent component analysis-based removal of motion artifacts as well as signal from white matter and CSF, with global gray matter regression. To define our regions of interest, we used the </a:t>
            </a:r>
            <a:r>
              <a:rPr lang="en-US" dirty="0" err="1"/>
              <a:t>Desikan-Killiany</a:t>
            </a:r>
            <a:r>
              <a:rPr lang="en-US" dirty="0"/>
              <a:t> atlas from </a:t>
            </a:r>
            <a:r>
              <a:rPr lang="en-US" dirty="0" err="1"/>
              <a:t>Freesurfer’s</a:t>
            </a:r>
            <a:r>
              <a:rPr lang="en-US" dirty="0"/>
              <a:t> cortical parcellation and subcortical segmentation.</a:t>
            </a:r>
          </a:p>
          <a:p>
            <a:r>
              <a:rPr lang="en-US" dirty="0"/>
              <a:t>[</a:t>
            </a:r>
            <a:r>
              <a:rPr lang="en-US" b="1" dirty="0"/>
              <a:t>click</a:t>
            </a:r>
            <a:r>
              <a:rPr lang="en-US" dirty="0"/>
              <a:t>] For each of these brain regions, we extracted univariate time-series features which I’ll touch on more in the next slide,</a:t>
            </a:r>
          </a:p>
          <a:p>
            <a:r>
              <a:rPr lang="en-US" dirty="0"/>
              <a:t>[</a:t>
            </a:r>
            <a:r>
              <a:rPr lang="en-US" b="1" dirty="0"/>
              <a:t>click</a:t>
            </a:r>
            <a:r>
              <a:rPr lang="en-US" dirty="0"/>
              <a:t>] which distilled our four-dimensional time-series data into a series of two-dimensional matrices, containing the subject by feature values for each brain region.</a:t>
            </a:r>
          </a:p>
          <a:p>
            <a:r>
              <a:rPr lang="en-US" dirty="0"/>
              <a:t>[</a:t>
            </a:r>
            <a:r>
              <a:rPr lang="en-US" b="1" dirty="0"/>
              <a:t>click</a:t>
            </a:r>
            <a:r>
              <a:rPr lang="en-US" dirty="0"/>
              <a:t>] We also examined pairwise time-series features that characterize interactions between pairs of brain regions,</a:t>
            </a:r>
          </a:p>
          <a:p>
            <a:r>
              <a:rPr lang="en-US" dirty="0"/>
              <a:t>[</a:t>
            </a:r>
            <a:r>
              <a:rPr lang="en-US" b="1" dirty="0"/>
              <a:t>click</a:t>
            </a:r>
            <a:r>
              <a:rPr lang="en-US" dirty="0"/>
              <a:t>] which also yields a set of subject-by-feature matrices, this time for the 6,632 pairs of brain regions contained in this atlas.</a:t>
            </a:r>
          </a:p>
        </p:txBody>
      </p:sp>
      <p:sp>
        <p:nvSpPr>
          <p:cNvPr id="4" name="Slide Number Placeholder 3"/>
          <p:cNvSpPr>
            <a:spLocks noGrp="1"/>
          </p:cNvSpPr>
          <p:nvPr>
            <p:ph type="sldNum" sz="quarter" idx="5"/>
          </p:nvPr>
        </p:nvSpPr>
        <p:spPr/>
        <p:txBody>
          <a:bodyPr/>
          <a:lstStyle/>
          <a:p>
            <a:fld id="{7143565F-8720-4C1F-A04E-0E1D44BBB7C5}" type="slidenum">
              <a:rPr lang="en-AU" smtClean="0"/>
              <a:t>6</a:t>
            </a:fld>
            <a:endParaRPr lang="en-AU"/>
          </a:p>
        </p:txBody>
      </p:sp>
    </p:spTree>
    <p:extLst>
      <p:ext uri="{BB962C8B-B14F-4D97-AF65-F5344CB8AC3E}">
        <p14:creationId xmlns:p14="http://schemas.microsoft.com/office/powerpoint/2010/main" val="40200820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I’ll just provide some context for the time-series properties we extracted from the fMRI data. For the univariate time-series features, we used the theft package in R developed by Trent Henderson in our group, which can automatically extract up to 1,300 time-series features from an input dataset.</a:t>
            </a:r>
          </a:p>
          <a:p>
            <a:r>
              <a:rPr lang="en-US" dirty="0"/>
              <a:t>[</a:t>
            </a:r>
            <a:r>
              <a:rPr lang="en-US" b="1" dirty="0"/>
              <a:t>click</a:t>
            </a:r>
            <a:r>
              <a:rPr lang="en-US" dirty="0"/>
              <a:t>] Given that we only have 165 subjects, we wanted to work with a minimally redundant and maximally informative subset of these features to reduce the feature dimensionality. Previous work from our collaborator Carl </a:t>
            </a:r>
            <a:r>
              <a:rPr lang="en-US" dirty="0" err="1"/>
              <a:t>Lubba</a:t>
            </a:r>
            <a:r>
              <a:rPr lang="en-US" dirty="0"/>
              <a:t> at Imperial College London identified a subset of 22 features in a data-driven manner that effectively represent the broader feature space, capturing properties from linear and nonlinear autocorrelations to periodicities to consecutive stretches to simple forecasting.</a:t>
            </a:r>
          </a:p>
          <a:p>
            <a:r>
              <a:rPr lang="en-US" dirty="0"/>
              <a:t>[</a:t>
            </a:r>
            <a:r>
              <a:rPr lang="en-US" b="1" dirty="0"/>
              <a:t>click</a:t>
            </a:r>
            <a:r>
              <a:rPr lang="en-US" dirty="0"/>
              <a:t>] In terms of the pairwise time-series features that capture relationships between brain regions, we used pySPI, which is a python-based toolkit that Oliver Cliff from our group developed. This is a comprehensive library of 249 different pairwise time-series statistics that span six overarching types of dynamics, including basic statistics, distance similarity, causal indices, information theory, and spectral properties.</a:t>
            </a:r>
          </a:p>
          <a:p>
            <a:r>
              <a:rPr lang="en-US" dirty="0"/>
              <a:t>[</a:t>
            </a:r>
            <a:r>
              <a:rPr lang="en-US" b="1" dirty="0"/>
              <a:t>click</a:t>
            </a:r>
            <a:r>
              <a:rPr lang="en-US" dirty="0"/>
              <a:t>] As with the univariate time-series features, we took a principled approach to subset the full suite of SPIs down to 18 such that all six SPI categories are represented by at least one SPI.</a:t>
            </a:r>
            <a:endParaRPr lang="en-AU" dirty="0"/>
          </a:p>
        </p:txBody>
      </p:sp>
      <p:sp>
        <p:nvSpPr>
          <p:cNvPr id="4" name="Slide Number Placeholder 3"/>
          <p:cNvSpPr>
            <a:spLocks noGrp="1"/>
          </p:cNvSpPr>
          <p:nvPr>
            <p:ph type="sldNum" sz="quarter" idx="5"/>
          </p:nvPr>
        </p:nvSpPr>
        <p:spPr/>
        <p:txBody>
          <a:bodyPr/>
          <a:lstStyle/>
          <a:p>
            <a:fld id="{7143565F-8720-4C1F-A04E-0E1D44BBB7C5}" type="slidenum">
              <a:rPr lang="en-AU" smtClean="0"/>
              <a:t>7</a:t>
            </a:fld>
            <a:endParaRPr lang="en-AU"/>
          </a:p>
        </p:txBody>
      </p:sp>
    </p:spTree>
    <p:extLst>
      <p:ext uri="{BB962C8B-B14F-4D97-AF65-F5344CB8AC3E}">
        <p14:creationId xmlns:p14="http://schemas.microsoft.com/office/powerpoint/2010/main" val="38724694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first, I’ll walk us through our findings using the univariate time-series statistics that pertain to neural activity in individual brain regions.</a:t>
            </a:r>
            <a:endParaRPr lang="en-AU" dirty="0"/>
          </a:p>
        </p:txBody>
      </p:sp>
      <p:sp>
        <p:nvSpPr>
          <p:cNvPr id="4" name="Slide Number Placeholder 3"/>
          <p:cNvSpPr>
            <a:spLocks noGrp="1"/>
          </p:cNvSpPr>
          <p:nvPr>
            <p:ph type="sldNum" sz="quarter" idx="5"/>
          </p:nvPr>
        </p:nvSpPr>
        <p:spPr/>
        <p:txBody>
          <a:bodyPr/>
          <a:lstStyle/>
          <a:p>
            <a:fld id="{7143565F-8720-4C1F-A04E-0E1D44BBB7C5}" type="slidenum">
              <a:rPr lang="en-AU" smtClean="0"/>
              <a:t>8</a:t>
            </a:fld>
            <a:endParaRPr lang="en-AU"/>
          </a:p>
        </p:txBody>
      </p:sp>
    </p:spTree>
    <p:extLst>
      <p:ext uri="{BB962C8B-B14F-4D97-AF65-F5344CB8AC3E}">
        <p14:creationId xmlns:p14="http://schemas.microsoft.com/office/powerpoint/2010/main" val="26840772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chose to break the univariate region-based analysis down into three distinct methods, the first being linear support vector machine or SVM classification based on individual brain regions. Here, we partitioned the data to yield a subject-by-feature matrix for each of our 82 brain regions and ran 82 corresponding linear SVMs, with the goal being to identify if there are one or more regions that exhibit overall altered temporal dynamics that meaningfully separate schizophrenia from control participants;</a:t>
            </a:r>
          </a:p>
          <a:p>
            <a:r>
              <a:rPr lang="en-US" dirty="0"/>
              <a:t>[</a:t>
            </a:r>
            <a:r>
              <a:rPr lang="en-US" b="1" dirty="0"/>
              <a:t>click</a:t>
            </a:r>
            <a:r>
              <a:rPr lang="en-US" dirty="0"/>
              <a:t>] The second method was to flip the script and partition the data to yield a subject-by-brain-region matrix for each of our 22 features and run 22 corresponding SVMs, with the goal now being to identify if there are any time-series properties that are globally altered in the schizophrenia brain relative to controls;</a:t>
            </a:r>
          </a:p>
          <a:p>
            <a:r>
              <a:rPr lang="en-US" dirty="0"/>
              <a:t>[</a:t>
            </a:r>
            <a:r>
              <a:rPr lang="en-US" b="1" dirty="0"/>
              <a:t>click</a:t>
            </a:r>
            <a:r>
              <a:rPr lang="en-US" dirty="0"/>
              <a:t>] And our third approach was to combine each pair of regions and time-series features in one SVM model that incorporated all of the available information.</a:t>
            </a:r>
          </a:p>
          <a:p>
            <a:r>
              <a:rPr lang="en-US" dirty="0"/>
              <a:t>OR AS I LIKE TO THINK OF IT….</a:t>
            </a:r>
            <a:endParaRPr lang="en-AU" dirty="0"/>
          </a:p>
        </p:txBody>
      </p:sp>
      <p:sp>
        <p:nvSpPr>
          <p:cNvPr id="4" name="Slide Number Placeholder 3"/>
          <p:cNvSpPr>
            <a:spLocks noGrp="1"/>
          </p:cNvSpPr>
          <p:nvPr>
            <p:ph type="sldNum" sz="quarter" idx="5"/>
          </p:nvPr>
        </p:nvSpPr>
        <p:spPr/>
        <p:txBody>
          <a:bodyPr/>
          <a:lstStyle/>
          <a:p>
            <a:fld id="{7143565F-8720-4C1F-A04E-0E1D44BBB7C5}" type="slidenum">
              <a:rPr lang="en-AU" smtClean="0"/>
              <a:t>9</a:t>
            </a:fld>
            <a:endParaRPr lang="en-AU"/>
          </a:p>
        </p:txBody>
      </p:sp>
    </p:spTree>
    <p:extLst>
      <p:ext uri="{BB962C8B-B14F-4D97-AF65-F5344CB8AC3E}">
        <p14:creationId xmlns:p14="http://schemas.microsoft.com/office/powerpoint/2010/main" val="7701394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67B96B-0C91-46C7-9EFB-4419B247C9B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U"/>
          </a:p>
        </p:txBody>
      </p:sp>
      <p:sp>
        <p:nvSpPr>
          <p:cNvPr id="3" name="Subtitle 2">
            <a:extLst>
              <a:ext uri="{FF2B5EF4-FFF2-40B4-BE49-F238E27FC236}">
                <a16:creationId xmlns:a16="http://schemas.microsoft.com/office/drawing/2014/main" id="{506BDF46-F48E-4367-91CB-9965EC112EE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4" name="Date Placeholder 3">
            <a:extLst>
              <a:ext uri="{FF2B5EF4-FFF2-40B4-BE49-F238E27FC236}">
                <a16:creationId xmlns:a16="http://schemas.microsoft.com/office/drawing/2014/main" id="{0B6F3811-015C-4BDC-9422-0C037AADA2CD}"/>
              </a:ext>
            </a:extLst>
          </p:cNvPr>
          <p:cNvSpPr>
            <a:spLocks noGrp="1"/>
          </p:cNvSpPr>
          <p:nvPr>
            <p:ph type="dt" sz="half" idx="10"/>
          </p:nvPr>
        </p:nvSpPr>
        <p:spPr/>
        <p:txBody>
          <a:bodyPr/>
          <a:lstStyle/>
          <a:p>
            <a:r>
              <a:rPr lang="en-US"/>
              <a:t>CNS 2022</a:t>
            </a:r>
            <a:endParaRPr lang="en-AU"/>
          </a:p>
        </p:txBody>
      </p:sp>
      <p:sp>
        <p:nvSpPr>
          <p:cNvPr id="5" name="Footer Placeholder 4">
            <a:extLst>
              <a:ext uri="{FF2B5EF4-FFF2-40B4-BE49-F238E27FC236}">
                <a16:creationId xmlns:a16="http://schemas.microsoft.com/office/drawing/2014/main" id="{5A7C629C-D434-4BBB-B8D5-4C77236AEF3E}"/>
              </a:ext>
            </a:extLst>
          </p:cNvPr>
          <p:cNvSpPr>
            <a:spLocks noGrp="1"/>
          </p:cNvSpPr>
          <p:nvPr>
            <p:ph type="ftr" sz="quarter" idx="11"/>
          </p:nvPr>
        </p:nvSpPr>
        <p:spPr/>
        <p:txBody>
          <a:bodyPr/>
          <a:lstStyle/>
          <a:p>
            <a:r>
              <a:rPr lang="en-AU"/>
              <a:t>CNS 2022 Workshop</a:t>
            </a:r>
          </a:p>
        </p:txBody>
      </p:sp>
      <p:sp>
        <p:nvSpPr>
          <p:cNvPr id="6" name="Slide Number Placeholder 5">
            <a:extLst>
              <a:ext uri="{FF2B5EF4-FFF2-40B4-BE49-F238E27FC236}">
                <a16:creationId xmlns:a16="http://schemas.microsoft.com/office/drawing/2014/main" id="{897AEFE1-CC4F-43A1-B0B1-67CD768E43BA}"/>
              </a:ext>
            </a:extLst>
          </p:cNvPr>
          <p:cNvSpPr>
            <a:spLocks noGrp="1"/>
          </p:cNvSpPr>
          <p:nvPr>
            <p:ph type="sldNum" sz="quarter" idx="12"/>
          </p:nvPr>
        </p:nvSpPr>
        <p:spPr/>
        <p:txBody>
          <a:bodyPr/>
          <a:lstStyle/>
          <a:p>
            <a:fld id="{C42B02F8-E519-4AA4-8330-31B4BA7144F5}" type="slidenum">
              <a:rPr lang="en-AU" smtClean="0"/>
              <a:t>‹#›</a:t>
            </a:fld>
            <a:endParaRPr lang="en-AU"/>
          </a:p>
        </p:txBody>
      </p:sp>
    </p:spTree>
    <p:extLst>
      <p:ext uri="{BB962C8B-B14F-4D97-AF65-F5344CB8AC3E}">
        <p14:creationId xmlns:p14="http://schemas.microsoft.com/office/powerpoint/2010/main" val="21839088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E8409-F1E6-4CCE-A35F-00D420898B49}"/>
              </a:ext>
            </a:extLst>
          </p:cNvPr>
          <p:cNvSpPr>
            <a:spLocks noGrp="1"/>
          </p:cNvSpPr>
          <p:nvPr>
            <p:ph type="title"/>
          </p:nvPr>
        </p:nvSpPr>
        <p:spPr/>
        <p:txBody>
          <a:bodyPr/>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A1003524-A128-4423-AD07-B9BE6804B31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C8797D84-85D5-4703-9D62-59945294F352}"/>
              </a:ext>
            </a:extLst>
          </p:cNvPr>
          <p:cNvSpPr>
            <a:spLocks noGrp="1"/>
          </p:cNvSpPr>
          <p:nvPr>
            <p:ph type="dt" sz="half" idx="10"/>
          </p:nvPr>
        </p:nvSpPr>
        <p:spPr/>
        <p:txBody>
          <a:bodyPr/>
          <a:lstStyle/>
          <a:p>
            <a:r>
              <a:rPr lang="en-US"/>
              <a:t>CNS 2022</a:t>
            </a:r>
            <a:endParaRPr lang="en-AU"/>
          </a:p>
        </p:txBody>
      </p:sp>
      <p:sp>
        <p:nvSpPr>
          <p:cNvPr id="5" name="Footer Placeholder 4">
            <a:extLst>
              <a:ext uri="{FF2B5EF4-FFF2-40B4-BE49-F238E27FC236}">
                <a16:creationId xmlns:a16="http://schemas.microsoft.com/office/drawing/2014/main" id="{3FC85FBD-31E0-4489-8BDD-AF944A4C1256}"/>
              </a:ext>
            </a:extLst>
          </p:cNvPr>
          <p:cNvSpPr>
            <a:spLocks noGrp="1"/>
          </p:cNvSpPr>
          <p:nvPr>
            <p:ph type="ftr" sz="quarter" idx="11"/>
          </p:nvPr>
        </p:nvSpPr>
        <p:spPr/>
        <p:txBody>
          <a:bodyPr/>
          <a:lstStyle/>
          <a:p>
            <a:r>
              <a:rPr lang="en-AU"/>
              <a:t>CNS 2022 Workshop</a:t>
            </a:r>
          </a:p>
        </p:txBody>
      </p:sp>
      <p:sp>
        <p:nvSpPr>
          <p:cNvPr id="6" name="Slide Number Placeholder 5">
            <a:extLst>
              <a:ext uri="{FF2B5EF4-FFF2-40B4-BE49-F238E27FC236}">
                <a16:creationId xmlns:a16="http://schemas.microsoft.com/office/drawing/2014/main" id="{83753084-3E1F-4F6C-BAC8-F88D4806CF52}"/>
              </a:ext>
            </a:extLst>
          </p:cNvPr>
          <p:cNvSpPr>
            <a:spLocks noGrp="1"/>
          </p:cNvSpPr>
          <p:nvPr>
            <p:ph type="sldNum" sz="quarter" idx="12"/>
          </p:nvPr>
        </p:nvSpPr>
        <p:spPr/>
        <p:txBody>
          <a:bodyPr/>
          <a:lstStyle/>
          <a:p>
            <a:fld id="{C42B02F8-E519-4AA4-8330-31B4BA7144F5}" type="slidenum">
              <a:rPr lang="en-AU" smtClean="0"/>
              <a:t>‹#›</a:t>
            </a:fld>
            <a:endParaRPr lang="en-AU"/>
          </a:p>
        </p:txBody>
      </p:sp>
    </p:spTree>
    <p:extLst>
      <p:ext uri="{BB962C8B-B14F-4D97-AF65-F5344CB8AC3E}">
        <p14:creationId xmlns:p14="http://schemas.microsoft.com/office/powerpoint/2010/main" val="28089735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AEA975E-4DCA-4A92-AD57-0B1DC6456765}"/>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11AE73AA-2900-4472-A16C-CDE3E30B6D9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512B73C7-E00B-4A1B-854F-D4F5FB3F1507}"/>
              </a:ext>
            </a:extLst>
          </p:cNvPr>
          <p:cNvSpPr>
            <a:spLocks noGrp="1"/>
          </p:cNvSpPr>
          <p:nvPr>
            <p:ph type="dt" sz="half" idx="10"/>
          </p:nvPr>
        </p:nvSpPr>
        <p:spPr/>
        <p:txBody>
          <a:bodyPr/>
          <a:lstStyle/>
          <a:p>
            <a:r>
              <a:rPr lang="en-US"/>
              <a:t>CNS 2022</a:t>
            </a:r>
            <a:endParaRPr lang="en-AU"/>
          </a:p>
        </p:txBody>
      </p:sp>
      <p:sp>
        <p:nvSpPr>
          <p:cNvPr id="5" name="Footer Placeholder 4">
            <a:extLst>
              <a:ext uri="{FF2B5EF4-FFF2-40B4-BE49-F238E27FC236}">
                <a16:creationId xmlns:a16="http://schemas.microsoft.com/office/drawing/2014/main" id="{4E1191B6-3EF3-4905-8503-B578028B898A}"/>
              </a:ext>
            </a:extLst>
          </p:cNvPr>
          <p:cNvSpPr>
            <a:spLocks noGrp="1"/>
          </p:cNvSpPr>
          <p:nvPr>
            <p:ph type="ftr" sz="quarter" idx="11"/>
          </p:nvPr>
        </p:nvSpPr>
        <p:spPr/>
        <p:txBody>
          <a:bodyPr/>
          <a:lstStyle/>
          <a:p>
            <a:r>
              <a:rPr lang="en-AU"/>
              <a:t>CNS 2022 Workshop</a:t>
            </a:r>
          </a:p>
        </p:txBody>
      </p:sp>
      <p:sp>
        <p:nvSpPr>
          <p:cNvPr id="6" name="Slide Number Placeholder 5">
            <a:extLst>
              <a:ext uri="{FF2B5EF4-FFF2-40B4-BE49-F238E27FC236}">
                <a16:creationId xmlns:a16="http://schemas.microsoft.com/office/drawing/2014/main" id="{CD061276-1FFF-41B5-9C1A-04C4C3BEE0C9}"/>
              </a:ext>
            </a:extLst>
          </p:cNvPr>
          <p:cNvSpPr>
            <a:spLocks noGrp="1"/>
          </p:cNvSpPr>
          <p:nvPr>
            <p:ph type="sldNum" sz="quarter" idx="12"/>
          </p:nvPr>
        </p:nvSpPr>
        <p:spPr/>
        <p:txBody>
          <a:bodyPr/>
          <a:lstStyle/>
          <a:p>
            <a:fld id="{C42B02F8-E519-4AA4-8330-31B4BA7144F5}" type="slidenum">
              <a:rPr lang="en-AU" smtClean="0"/>
              <a:t>‹#›</a:t>
            </a:fld>
            <a:endParaRPr lang="en-AU"/>
          </a:p>
        </p:txBody>
      </p:sp>
    </p:spTree>
    <p:extLst>
      <p:ext uri="{BB962C8B-B14F-4D97-AF65-F5344CB8AC3E}">
        <p14:creationId xmlns:p14="http://schemas.microsoft.com/office/powerpoint/2010/main" val="20459282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DBF041-0BB2-439A-9277-832771846DE5}"/>
              </a:ext>
            </a:extLst>
          </p:cNvPr>
          <p:cNvSpPr>
            <a:spLocks noGrp="1"/>
          </p:cNvSpPr>
          <p:nvPr>
            <p:ph type="title"/>
          </p:nvPr>
        </p:nvSpPr>
        <p:spPr/>
        <p:txBody>
          <a:bodyPr/>
          <a:lstStyle>
            <a:lvl1pPr>
              <a:defRPr>
                <a:latin typeface="Product Sans" panose="020B0403030502040203" pitchFamily="34" charset="0"/>
              </a:defRPr>
            </a:lvl1pPr>
          </a:lstStyle>
          <a:p>
            <a:r>
              <a:rPr lang="en-US"/>
              <a:t>Click to edit Master title style</a:t>
            </a:r>
            <a:endParaRPr lang="en-AU"/>
          </a:p>
        </p:txBody>
      </p:sp>
      <p:sp>
        <p:nvSpPr>
          <p:cNvPr id="3" name="Content Placeholder 2">
            <a:extLst>
              <a:ext uri="{FF2B5EF4-FFF2-40B4-BE49-F238E27FC236}">
                <a16:creationId xmlns:a16="http://schemas.microsoft.com/office/drawing/2014/main" id="{3B88F454-2CEC-4504-9097-F39C664E2965}"/>
              </a:ext>
            </a:extLst>
          </p:cNvPr>
          <p:cNvSpPr>
            <a:spLocks noGrp="1"/>
          </p:cNvSpPr>
          <p:nvPr>
            <p:ph idx="1"/>
          </p:nvPr>
        </p:nvSpPr>
        <p:spPr/>
        <p:txBody>
          <a:bodyPr/>
          <a:lstStyle>
            <a:lvl1pPr>
              <a:defRPr>
                <a:latin typeface="Product Sans" panose="020B0403030502040203" pitchFamily="34" charset="0"/>
              </a:defRPr>
            </a:lvl1pPr>
            <a:lvl2pPr>
              <a:defRPr>
                <a:latin typeface="Product Sans" panose="020B0403030502040203" pitchFamily="34" charset="0"/>
              </a:defRPr>
            </a:lvl2pPr>
            <a:lvl3pPr>
              <a:defRPr>
                <a:latin typeface="Product Sans" panose="020B0403030502040203" pitchFamily="34" charset="0"/>
              </a:defRPr>
            </a:lvl3pPr>
            <a:lvl4pPr>
              <a:defRPr>
                <a:latin typeface="Product Sans" panose="020B0403030502040203" pitchFamily="34" charset="0"/>
              </a:defRPr>
            </a:lvl4pPr>
            <a:lvl5pPr>
              <a:defRPr>
                <a:latin typeface="Product Sans" panose="020B040303050204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9BBAB735-2D8A-424D-8AD5-87F407D69211}"/>
              </a:ext>
            </a:extLst>
          </p:cNvPr>
          <p:cNvSpPr>
            <a:spLocks noGrp="1"/>
          </p:cNvSpPr>
          <p:nvPr>
            <p:ph type="dt" sz="half" idx="10"/>
          </p:nvPr>
        </p:nvSpPr>
        <p:spPr/>
        <p:txBody>
          <a:bodyPr/>
          <a:lstStyle>
            <a:lvl1pPr>
              <a:defRPr>
                <a:latin typeface="Product Sans" panose="020B0403030502040203" pitchFamily="34" charset="0"/>
              </a:defRPr>
            </a:lvl1pPr>
          </a:lstStyle>
          <a:p>
            <a:r>
              <a:rPr lang="en-US"/>
              <a:t>CNS 2022</a:t>
            </a:r>
            <a:endParaRPr lang="en-AU"/>
          </a:p>
        </p:txBody>
      </p:sp>
      <p:sp>
        <p:nvSpPr>
          <p:cNvPr id="5" name="Footer Placeholder 4">
            <a:extLst>
              <a:ext uri="{FF2B5EF4-FFF2-40B4-BE49-F238E27FC236}">
                <a16:creationId xmlns:a16="http://schemas.microsoft.com/office/drawing/2014/main" id="{AD79948C-5279-445B-ADC0-120C72E25818}"/>
              </a:ext>
            </a:extLst>
          </p:cNvPr>
          <p:cNvSpPr>
            <a:spLocks noGrp="1"/>
          </p:cNvSpPr>
          <p:nvPr>
            <p:ph type="ftr" sz="quarter" idx="11"/>
          </p:nvPr>
        </p:nvSpPr>
        <p:spPr/>
        <p:txBody>
          <a:bodyPr/>
          <a:lstStyle>
            <a:lvl1pPr>
              <a:defRPr>
                <a:latin typeface="Product Sans" panose="020B0403030502040203" pitchFamily="34" charset="0"/>
              </a:defRPr>
            </a:lvl1pPr>
          </a:lstStyle>
          <a:p>
            <a:r>
              <a:rPr lang="en-AU"/>
              <a:t>CNS 2022 Workshop</a:t>
            </a:r>
          </a:p>
        </p:txBody>
      </p:sp>
      <p:sp>
        <p:nvSpPr>
          <p:cNvPr id="6" name="Slide Number Placeholder 5">
            <a:extLst>
              <a:ext uri="{FF2B5EF4-FFF2-40B4-BE49-F238E27FC236}">
                <a16:creationId xmlns:a16="http://schemas.microsoft.com/office/drawing/2014/main" id="{FC0DAA9E-4E0D-43D4-9DC7-3B4565FF84E8}"/>
              </a:ext>
            </a:extLst>
          </p:cNvPr>
          <p:cNvSpPr>
            <a:spLocks noGrp="1"/>
          </p:cNvSpPr>
          <p:nvPr>
            <p:ph type="sldNum" sz="quarter" idx="12"/>
          </p:nvPr>
        </p:nvSpPr>
        <p:spPr/>
        <p:txBody>
          <a:bodyPr/>
          <a:lstStyle>
            <a:lvl1pPr>
              <a:defRPr>
                <a:latin typeface="Product Sans" panose="020B0403030502040203" pitchFamily="34" charset="0"/>
              </a:defRPr>
            </a:lvl1pPr>
          </a:lstStyle>
          <a:p>
            <a:fld id="{C42B02F8-E519-4AA4-8330-31B4BA7144F5}" type="slidenum">
              <a:rPr lang="en-AU" smtClean="0"/>
              <a:pPr/>
              <a:t>‹#›</a:t>
            </a:fld>
            <a:endParaRPr lang="en-AU"/>
          </a:p>
        </p:txBody>
      </p:sp>
    </p:spTree>
    <p:extLst>
      <p:ext uri="{BB962C8B-B14F-4D97-AF65-F5344CB8AC3E}">
        <p14:creationId xmlns:p14="http://schemas.microsoft.com/office/powerpoint/2010/main" val="14573031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9DF3F6-59E3-4343-851B-C60527900E36}"/>
              </a:ext>
            </a:extLst>
          </p:cNvPr>
          <p:cNvSpPr>
            <a:spLocks noGrp="1"/>
          </p:cNvSpPr>
          <p:nvPr>
            <p:ph type="title"/>
          </p:nvPr>
        </p:nvSpPr>
        <p:spPr>
          <a:xfrm>
            <a:off x="831850" y="1709738"/>
            <a:ext cx="10515600" cy="2852737"/>
          </a:xfrm>
        </p:spPr>
        <p:txBody>
          <a:bodyPr anchor="b"/>
          <a:lstStyle>
            <a:lvl1pPr>
              <a:defRPr sz="6000">
                <a:latin typeface="Product Sans" panose="020B0403030502040203" pitchFamily="34" charset="0"/>
              </a:defRPr>
            </a:lvl1pPr>
          </a:lstStyle>
          <a:p>
            <a:r>
              <a:rPr lang="en-US"/>
              <a:t>Click to edit Master title style</a:t>
            </a:r>
            <a:endParaRPr lang="en-AU"/>
          </a:p>
        </p:txBody>
      </p:sp>
      <p:sp>
        <p:nvSpPr>
          <p:cNvPr id="3" name="Text Placeholder 2">
            <a:extLst>
              <a:ext uri="{FF2B5EF4-FFF2-40B4-BE49-F238E27FC236}">
                <a16:creationId xmlns:a16="http://schemas.microsoft.com/office/drawing/2014/main" id="{C699290B-48F9-41EA-BBF6-FE459BD3033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latin typeface="Product Sans" panose="020B040303050204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9E43AAF-C907-4118-89D6-CE83947DAADA}"/>
              </a:ext>
            </a:extLst>
          </p:cNvPr>
          <p:cNvSpPr>
            <a:spLocks noGrp="1"/>
          </p:cNvSpPr>
          <p:nvPr>
            <p:ph type="dt" sz="half" idx="10"/>
          </p:nvPr>
        </p:nvSpPr>
        <p:spPr/>
        <p:txBody>
          <a:bodyPr/>
          <a:lstStyle>
            <a:lvl1pPr>
              <a:defRPr>
                <a:latin typeface="Product Sans" panose="020B0403030502040203" pitchFamily="34" charset="0"/>
              </a:defRPr>
            </a:lvl1pPr>
          </a:lstStyle>
          <a:p>
            <a:r>
              <a:rPr lang="en-US"/>
              <a:t>CNS 2022</a:t>
            </a:r>
            <a:endParaRPr lang="en-AU"/>
          </a:p>
        </p:txBody>
      </p:sp>
      <p:sp>
        <p:nvSpPr>
          <p:cNvPr id="5" name="Footer Placeholder 4">
            <a:extLst>
              <a:ext uri="{FF2B5EF4-FFF2-40B4-BE49-F238E27FC236}">
                <a16:creationId xmlns:a16="http://schemas.microsoft.com/office/drawing/2014/main" id="{521496C9-2DA3-4617-A815-D92DB6A762E8}"/>
              </a:ext>
            </a:extLst>
          </p:cNvPr>
          <p:cNvSpPr>
            <a:spLocks noGrp="1"/>
          </p:cNvSpPr>
          <p:nvPr>
            <p:ph type="ftr" sz="quarter" idx="11"/>
          </p:nvPr>
        </p:nvSpPr>
        <p:spPr/>
        <p:txBody>
          <a:bodyPr/>
          <a:lstStyle>
            <a:lvl1pPr>
              <a:defRPr>
                <a:latin typeface="Product Sans" panose="020B0403030502040203" pitchFamily="34" charset="0"/>
              </a:defRPr>
            </a:lvl1pPr>
          </a:lstStyle>
          <a:p>
            <a:r>
              <a:rPr lang="en-AU"/>
              <a:t>CNS 2022 Workshop</a:t>
            </a:r>
          </a:p>
        </p:txBody>
      </p:sp>
      <p:sp>
        <p:nvSpPr>
          <p:cNvPr id="6" name="Slide Number Placeholder 5">
            <a:extLst>
              <a:ext uri="{FF2B5EF4-FFF2-40B4-BE49-F238E27FC236}">
                <a16:creationId xmlns:a16="http://schemas.microsoft.com/office/drawing/2014/main" id="{052BDE43-CE9E-460B-8186-68020C577D2B}"/>
              </a:ext>
            </a:extLst>
          </p:cNvPr>
          <p:cNvSpPr>
            <a:spLocks noGrp="1"/>
          </p:cNvSpPr>
          <p:nvPr>
            <p:ph type="sldNum" sz="quarter" idx="12"/>
          </p:nvPr>
        </p:nvSpPr>
        <p:spPr/>
        <p:txBody>
          <a:bodyPr/>
          <a:lstStyle>
            <a:lvl1pPr>
              <a:defRPr>
                <a:latin typeface="Product Sans" panose="020B0403030502040203" pitchFamily="34" charset="0"/>
              </a:defRPr>
            </a:lvl1pPr>
          </a:lstStyle>
          <a:p>
            <a:fld id="{C42B02F8-E519-4AA4-8330-31B4BA7144F5}" type="slidenum">
              <a:rPr lang="en-AU" smtClean="0"/>
              <a:pPr/>
              <a:t>‹#›</a:t>
            </a:fld>
            <a:endParaRPr lang="en-AU"/>
          </a:p>
        </p:txBody>
      </p:sp>
    </p:spTree>
    <p:extLst>
      <p:ext uri="{BB962C8B-B14F-4D97-AF65-F5344CB8AC3E}">
        <p14:creationId xmlns:p14="http://schemas.microsoft.com/office/powerpoint/2010/main" val="16155627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6DADBC-52F1-4B12-AC0E-1B6E97DC9F1D}"/>
              </a:ext>
            </a:extLst>
          </p:cNvPr>
          <p:cNvSpPr>
            <a:spLocks noGrp="1"/>
          </p:cNvSpPr>
          <p:nvPr>
            <p:ph type="title"/>
          </p:nvPr>
        </p:nvSpPr>
        <p:spPr/>
        <p:txBody>
          <a:bodyPr/>
          <a:lstStyle>
            <a:lvl1pPr>
              <a:defRPr>
                <a:latin typeface="Product Sans" panose="020B0403030502040203" pitchFamily="34" charset="0"/>
              </a:defRPr>
            </a:lvl1pPr>
          </a:lstStyle>
          <a:p>
            <a:r>
              <a:rPr lang="en-US"/>
              <a:t>Click to edit Master title style</a:t>
            </a:r>
            <a:endParaRPr lang="en-AU"/>
          </a:p>
        </p:txBody>
      </p:sp>
      <p:sp>
        <p:nvSpPr>
          <p:cNvPr id="3" name="Content Placeholder 2">
            <a:extLst>
              <a:ext uri="{FF2B5EF4-FFF2-40B4-BE49-F238E27FC236}">
                <a16:creationId xmlns:a16="http://schemas.microsoft.com/office/drawing/2014/main" id="{AD5A3C90-4E88-4623-A752-C99123310F17}"/>
              </a:ext>
            </a:extLst>
          </p:cNvPr>
          <p:cNvSpPr>
            <a:spLocks noGrp="1"/>
          </p:cNvSpPr>
          <p:nvPr>
            <p:ph sz="half" idx="1"/>
          </p:nvPr>
        </p:nvSpPr>
        <p:spPr>
          <a:xfrm>
            <a:off x="838200" y="1825625"/>
            <a:ext cx="5181600" cy="4351338"/>
          </a:xfrm>
        </p:spPr>
        <p:txBody>
          <a:bodyPr/>
          <a:lstStyle>
            <a:lvl1pPr>
              <a:defRPr>
                <a:latin typeface="Product Sans" panose="020B0403030502040203" pitchFamily="34" charset="0"/>
              </a:defRPr>
            </a:lvl1pPr>
            <a:lvl2pPr>
              <a:defRPr>
                <a:latin typeface="Product Sans" panose="020B0403030502040203" pitchFamily="34" charset="0"/>
              </a:defRPr>
            </a:lvl2pPr>
            <a:lvl3pPr>
              <a:defRPr>
                <a:latin typeface="Product Sans" panose="020B0403030502040203" pitchFamily="34" charset="0"/>
              </a:defRPr>
            </a:lvl3pPr>
            <a:lvl4pPr>
              <a:defRPr>
                <a:latin typeface="Product Sans" panose="020B0403030502040203" pitchFamily="34" charset="0"/>
              </a:defRPr>
            </a:lvl4pPr>
            <a:lvl5pPr>
              <a:defRPr>
                <a:latin typeface="Product Sans" panose="020B040303050204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a:extLst>
              <a:ext uri="{FF2B5EF4-FFF2-40B4-BE49-F238E27FC236}">
                <a16:creationId xmlns:a16="http://schemas.microsoft.com/office/drawing/2014/main" id="{6D555A01-D78C-426A-953A-87F835EE3701}"/>
              </a:ext>
            </a:extLst>
          </p:cNvPr>
          <p:cNvSpPr>
            <a:spLocks noGrp="1"/>
          </p:cNvSpPr>
          <p:nvPr>
            <p:ph sz="half" idx="2"/>
          </p:nvPr>
        </p:nvSpPr>
        <p:spPr>
          <a:xfrm>
            <a:off x="6172200" y="1825625"/>
            <a:ext cx="5181600" cy="4351338"/>
          </a:xfrm>
        </p:spPr>
        <p:txBody>
          <a:bodyPr/>
          <a:lstStyle>
            <a:lvl1pPr>
              <a:defRPr>
                <a:latin typeface="Product Sans" panose="020B0403030502040203" pitchFamily="34" charset="0"/>
              </a:defRPr>
            </a:lvl1pPr>
            <a:lvl2pPr>
              <a:defRPr>
                <a:latin typeface="Product Sans" panose="020B0403030502040203" pitchFamily="34" charset="0"/>
              </a:defRPr>
            </a:lvl2pPr>
            <a:lvl3pPr>
              <a:defRPr>
                <a:latin typeface="Product Sans" panose="020B0403030502040203" pitchFamily="34" charset="0"/>
              </a:defRPr>
            </a:lvl3pPr>
            <a:lvl4pPr>
              <a:defRPr>
                <a:latin typeface="Product Sans" panose="020B0403030502040203" pitchFamily="34" charset="0"/>
              </a:defRPr>
            </a:lvl4pPr>
            <a:lvl5pPr>
              <a:defRPr>
                <a:latin typeface="Product Sans" panose="020B040303050204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a:extLst>
              <a:ext uri="{FF2B5EF4-FFF2-40B4-BE49-F238E27FC236}">
                <a16:creationId xmlns:a16="http://schemas.microsoft.com/office/drawing/2014/main" id="{12F9B913-1D5B-46EC-9A5E-AFF61A5604C0}"/>
              </a:ext>
            </a:extLst>
          </p:cNvPr>
          <p:cNvSpPr>
            <a:spLocks noGrp="1"/>
          </p:cNvSpPr>
          <p:nvPr>
            <p:ph type="dt" sz="half" idx="10"/>
          </p:nvPr>
        </p:nvSpPr>
        <p:spPr/>
        <p:txBody>
          <a:bodyPr/>
          <a:lstStyle>
            <a:lvl1pPr>
              <a:defRPr>
                <a:latin typeface="Product Sans" panose="020B0403030502040203" pitchFamily="34" charset="0"/>
              </a:defRPr>
            </a:lvl1pPr>
          </a:lstStyle>
          <a:p>
            <a:r>
              <a:rPr lang="en-US"/>
              <a:t>CNS 2022</a:t>
            </a:r>
            <a:endParaRPr lang="en-AU"/>
          </a:p>
        </p:txBody>
      </p:sp>
      <p:sp>
        <p:nvSpPr>
          <p:cNvPr id="6" name="Footer Placeholder 5">
            <a:extLst>
              <a:ext uri="{FF2B5EF4-FFF2-40B4-BE49-F238E27FC236}">
                <a16:creationId xmlns:a16="http://schemas.microsoft.com/office/drawing/2014/main" id="{5FA2233F-DE88-439D-B1D5-E4841FE5BA55}"/>
              </a:ext>
            </a:extLst>
          </p:cNvPr>
          <p:cNvSpPr>
            <a:spLocks noGrp="1"/>
          </p:cNvSpPr>
          <p:nvPr>
            <p:ph type="ftr" sz="quarter" idx="11"/>
          </p:nvPr>
        </p:nvSpPr>
        <p:spPr/>
        <p:txBody>
          <a:bodyPr/>
          <a:lstStyle>
            <a:lvl1pPr>
              <a:defRPr>
                <a:latin typeface="Product Sans" panose="020B0403030502040203" pitchFamily="34" charset="0"/>
              </a:defRPr>
            </a:lvl1pPr>
          </a:lstStyle>
          <a:p>
            <a:r>
              <a:rPr lang="en-AU"/>
              <a:t>CNS 2022 Workshop</a:t>
            </a:r>
          </a:p>
        </p:txBody>
      </p:sp>
      <p:sp>
        <p:nvSpPr>
          <p:cNvPr id="7" name="Slide Number Placeholder 6">
            <a:extLst>
              <a:ext uri="{FF2B5EF4-FFF2-40B4-BE49-F238E27FC236}">
                <a16:creationId xmlns:a16="http://schemas.microsoft.com/office/drawing/2014/main" id="{76B80032-7318-4091-90CA-43A38DD5CD1C}"/>
              </a:ext>
            </a:extLst>
          </p:cNvPr>
          <p:cNvSpPr>
            <a:spLocks noGrp="1"/>
          </p:cNvSpPr>
          <p:nvPr>
            <p:ph type="sldNum" sz="quarter" idx="12"/>
          </p:nvPr>
        </p:nvSpPr>
        <p:spPr/>
        <p:txBody>
          <a:bodyPr/>
          <a:lstStyle>
            <a:lvl1pPr>
              <a:defRPr>
                <a:latin typeface="Product Sans" panose="020B0403030502040203" pitchFamily="34" charset="0"/>
              </a:defRPr>
            </a:lvl1pPr>
          </a:lstStyle>
          <a:p>
            <a:fld id="{C42B02F8-E519-4AA4-8330-31B4BA7144F5}" type="slidenum">
              <a:rPr lang="en-AU" smtClean="0"/>
              <a:pPr/>
              <a:t>‹#›</a:t>
            </a:fld>
            <a:endParaRPr lang="en-AU"/>
          </a:p>
        </p:txBody>
      </p:sp>
    </p:spTree>
    <p:extLst>
      <p:ext uri="{BB962C8B-B14F-4D97-AF65-F5344CB8AC3E}">
        <p14:creationId xmlns:p14="http://schemas.microsoft.com/office/powerpoint/2010/main" val="21834538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448D70-690C-484B-97C7-DDD64E90D247}"/>
              </a:ext>
            </a:extLst>
          </p:cNvPr>
          <p:cNvSpPr>
            <a:spLocks noGrp="1"/>
          </p:cNvSpPr>
          <p:nvPr>
            <p:ph type="title"/>
          </p:nvPr>
        </p:nvSpPr>
        <p:spPr>
          <a:xfrm>
            <a:off x="839788" y="365125"/>
            <a:ext cx="10515600" cy="1325563"/>
          </a:xfrm>
        </p:spPr>
        <p:txBody>
          <a:bodyPr/>
          <a:lstStyle>
            <a:lvl1pPr>
              <a:defRPr>
                <a:latin typeface="Product Sans" panose="020B0403030502040203" pitchFamily="34" charset="0"/>
              </a:defRPr>
            </a:lvl1pPr>
          </a:lstStyle>
          <a:p>
            <a:r>
              <a:rPr lang="en-US"/>
              <a:t>Click to edit Master title style</a:t>
            </a:r>
            <a:endParaRPr lang="en-AU"/>
          </a:p>
        </p:txBody>
      </p:sp>
      <p:sp>
        <p:nvSpPr>
          <p:cNvPr id="3" name="Text Placeholder 2">
            <a:extLst>
              <a:ext uri="{FF2B5EF4-FFF2-40B4-BE49-F238E27FC236}">
                <a16:creationId xmlns:a16="http://schemas.microsoft.com/office/drawing/2014/main" id="{502EDF41-4793-48EB-8DE1-DDB5EF8F9714}"/>
              </a:ext>
            </a:extLst>
          </p:cNvPr>
          <p:cNvSpPr>
            <a:spLocks noGrp="1"/>
          </p:cNvSpPr>
          <p:nvPr>
            <p:ph type="body" idx="1"/>
          </p:nvPr>
        </p:nvSpPr>
        <p:spPr>
          <a:xfrm>
            <a:off x="839788" y="1681163"/>
            <a:ext cx="5157787" cy="823912"/>
          </a:xfrm>
        </p:spPr>
        <p:txBody>
          <a:bodyPr anchor="b"/>
          <a:lstStyle>
            <a:lvl1pPr marL="0" indent="0">
              <a:buNone/>
              <a:defRPr sz="2400" b="1">
                <a:latin typeface="Product Sans" panose="020B040303050204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6A04487-54D3-4D59-88BE-AEE0B4AD2A5C}"/>
              </a:ext>
            </a:extLst>
          </p:cNvPr>
          <p:cNvSpPr>
            <a:spLocks noGrp="1"/>
          </p:cNvSpPr>
          <p:nvPr>
            <p:ph sz="half" idx="2"/>
          </p:nvPr>
        </p:nvSpPr>
        <p:spPr>
          <a:xfrm>
            <a:off x="839788" y="2505075"/>
            <a:ext cx="5157787" cy="3684588"/>
          </a:xfrm>
        </p:spPr>
        <p:txBody>
          <a:bodyPr/>
          <a:lstStyle>
            <a:lvl1pPr>
              <a:defRPr>
                <a:latin typeface="Product Sans" panose="020B0403030502040203" pitchFamily="34" charset="0"/>
              </a:defRPr>
            </a:lvl1pPr>
            <a:lvl2pPr>
              <a:defRPr>
                <a:latin typeface="Product Sans" panose="020B0403030502040203" pitchFamily="34" charset="0"/>
              </a:defRPr>
            </a:lvl2pPr>
            <a:lvl3pPr>
              <a:defRPr>
                <a:latin typeface="Product Sans" panose="020B0403030502040203" pitchFamily="34" charset="0"/>
              </a:defRPr>
            </a:lvl3pPr>
            <a:lvl4pPr>
              <a:defRPr>
                <a:latin typeface="Product Sans" panose="020B0403030502040203" pitchFamily="34" charset="0"/>
              </a:defRPr>
            </a:lvl4pPr>
            <a:lvl5pPr>
              <a:defRPr>
                <a:latin typeface="Product Sans" panose="020B040303050204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a:extLst>
              <a:ext uri="{FF2B5EF4-FFF2-40B4-BE49-F238E27FC236}">
                <a16:creationId xmlns:a16="http://schemas.microsoft.com/office/drawing/2014/main" id="{59321839-FBC6-4698-834C-D9C1861EB342}"/>
              </a:ext>
            </a:extLst>
          </p:cNvPr>
          <p:cNvSpPr>
            <a:spLocks noGrp="1"/>
          </p:cNvSpPr>
          <p:nvPr>
            <p:ph type="body" sz="quarter" idx="3"/>
          </p:nvPr>
        </p:nvSpPr>
        <p:spPr>
          <a:xfrm>
            <a:off x="6172200" y="1681163"/>
            <a:ext cx="5183188" cy="823912"/>
          </a:xfrm>
        </p:spPr>
        <p:txBody>
          <a:bodyPr anchor="b"/>
          <a:lstStyle>
            <a:lvl1pPr marL="0" indent="0">
              <a:buNone/>
              <a:defRPr sz="2400" b="1">
                <a:latin typeface="Product Sans" panose="020B040303050204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ED253C0-125A-4820-98EB-19322F66CD19}"/>
              </a:ext>
            </a:extLst>
          </p:cNvPr>
          <p:cNvSpPr>
            <a:spLocks noGrp="1"/>
          </p:cNvSpPr>
          <p:nvPr>
            <p:ph sz="quarter" idx="4"/>
          </p:nvPr>
        </p:nvSpPr>
        <p:spPr>
          <a:xfrm>
            <a:off x="6172200" y="2505075"/>
            <a:ext cx="5183188" cy="3684588"/>
          </a:xfrm>
        </p:spPr>
        <p:txBody>
          <a:bodyPr/>
          <a:lstStyle>
            <a:lvl1pPr>
              <a:defRPr>
                <a:latin typeface="Product Sans" panose="020B0403030502040203" pitchFamily="34" charset="0"/>
              </a:defRPr>
            </a:lvl1pPr>
            <a:lvl2pPr>
              <a:defRPr>
                <a:latin typeface="Product Sans" panose="020B0403030502040203" pitchFamily="34" charset="0"/>
              </a:defRPr>
            </a:lvl2pPr>
            <a:lvl3pPr>
              <a:defRPr>
                <a:latin typeface="Product Sans" panose="020B0403030502040203" pitchFamily="34" charset="0"/>
              </a:defRPr>
            </a:lvl3pPr>
            <a:lvl4pPr>
              <a:defRPr>
                <a:latin typeface="Product Sans" panose="020B0403030502040203" pitchFamily="34" charset="0"/>
              </a:defRPr>
            </a:lvl4pPr>
            <a:lvl5pPr>
              <a:defRPr>
                <a:latin typeface="Product Sans" panose="020B040303050204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a:extLst>
              <a:ext uri="{FF2B5EF4-FFF2-40B4-BE49-F238E27FC236}">
                <a16:creationId xmlns:a16="http://schemas.microsoft.com/office/drawing/2014/main" id="{0268B825-1E70-4B67-A2DD-AA2BF91714C4}"/>
              </a:ext>
            </a:extLst>
          </p:cNvPr>
          <p:cNvSpPr>
            <a:spLocks noGrp="1"/>
          </p:cNvSpPr>
          <p:nvPr>
            <p:ph type="dt" sz="half" idx="10"/>
          </p:nvPr>
        </p:nvSpPr>
        <p:spPr/>
        <p:txBody>
          <a:bodyPr/>
          <a:lstStyle>
            <a:lvl1pPr>
              <a:defRPr>
                <a:latin typeface="Product Sans" panose="020B0403030502040203" pitchFamily="34" charset="0"/>
              </a:defRPr>
            </a:lvl1pPr>
          </a:lstStyle>
          <a:p>
            <a:r>
              <a:rPr lang="en-US"/>
              <a:t>CNS 2022</a:t>
            </a:r>
            <a:endParaRPr lang="en-AU"/>
          </a:p>
        </p:txBody>
      </p:sp>
      <p:sp>
        <p:nvSpPr>
          <p:cNvPr id="8" name="Footer Placeholder 7">
            <a:extLst>
              <a:ext uri="{FF2B5EF4-FFF2-40B4-BE49-F238E27FC236}">
                <a16:creationId xmlns:a16="http://schemas.microsoft.com/office/drawing/2014/main" id="{7ECB6B8E-B77B-4495-BC61-53223BC23ADE}"/>
              </a:ext>
            </a:extLst>
          </p:cNvPr>
          <p:cNvSpPr>
            <a:spLocks noGrp="1"/>
          </p:cNvSpPr>
          <p:nvPr>
            <p:ph type="ftr" sz="quarter" idx="11"/>
          </p:nvPr>
        </p:nvSpPr>
        <p:spPr/>
        <p:txBody>
          <a:bodyPr/>
          <a:lstStyle>
            <a:lvl1pPr>
              <a:defRPr>
                <a:latin typeface="Product Sans" panose="020B0403030502040203" pitchFamily="34" charset="0"/>
              </a:defRPr>
            </a:lvl1pPr>
          </a:lstStyle>
          <a:p>
            <a:r>
              <a:rPr lang="en-AU"/>
              <a:t>CNS 2022 Workshop</a:t>
            </a:r>
          </a:p>
        </p:txBody>
      </p:sp>
      <p:sp>
        <p:nvSpPr>
          <p:cNvPr id="9" name="Slide Number Placeholder 8">
            <a:extLst>
              <a:ext uri="{FF2B5EF4-FFF2-40B4-BE49-F238E27FC236}">
                <a16:creationId xmlns:a16="http://schemas.microsoft.com/office/drawing/2014/main" id="{031F2191-0CD2-4939-B2BE-A656DEB18964}"/>
              </a:ext>
            </a:extLst>
          </p:cNvPr>
          <p:cNvSpPr>
            <a:spLocks noGrp="1"/>
          </p:cNvSpPr>
          <p:nvPr>
            <p:ph type="sldNum" sz="quarter" idx="12"/>
          </p:nvPr>
        </p:nvSpPr>
        <p:spPr/>
        <p:txBody>
          <a:bodyPr/>
          <a:lstStyle>
            <a:lvl1pPr>
              <a:defRPr>
                <a:latin typeface="Product Sans" panose="020B0403030502040203" pitchFamily="34" charset="0"/>
              </a:defRPr>
            </a:lvl1pPr>
          </a:lstStyle>
          <a:p>
            <a:fld id="{C42B02F8-E519-4AA4-8330-31B4BA7144F5}" type="slidenum">
              <a:rPr lang="en-AU" smtClean="0"/>
              <a:pPr/>
              <a:t>‹#›</a:t>
            </a:fld>
            <a:endParaRPr lang="en-AU"/>
          </a:p>
        </p:txBody>
      </p:sp>
    </p:spTree>
    <p:extLst>
      <p:ext uri="{BB962C8B-B14F-4D97-AF65-F5344CB8AC3E}">
        <p14:creationId xmlns:p14="http://schemas.microsoft.com/office/powerpoint/2010/main" val="21241047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FFBFE9-6AC1-443E-9CC8-37FCA924A471}"/>
              </a:ext>
            </a:extLst>
          </p:cNvPr>
          <p:cNvSpPr>
            <a:spLocks noGrp="1"/>
          </p:cNvSpPr>
          <p:nvPr>
            <p:ph type="title"/>
          </p:nvPr>
        </p:nvSpPr>
        <p:spPr/>
        <p:txBody>
          <a:bodyPr/>
          <a:lstStyle/>
          <a:p>
            <a:r>
              <a:rPr lang="en-US"/>
              <a:t>Click to edit Master title style</a:t>
            </a:r>
            <a:endParaRPr lang="en-AU"/>
          </a:p>
        </p:txBody>
      </p:sp>
      <p:sp>
        <p:nvSpPr>
          <p:cNvPr id="3" name="Date Placeholder 2">
            <a:extLst>
              <a:ext uri="{FF2B5EF4-FFF2-40B4-BE49-F238E27FC236}">
                <a16:creationId xmlns:a16="http://schemas.microsoft.com/office/drawing/2014/main" id="{C0340FEB-2A38-4830-AAC7-CE1906BAEDC6}"/>
              </a:ext>
            </a:extLst>
          </p:cNvPr>
          <p:cNvSpPr>
            <a:spLocks noGrp="1"/>
          </p:cNvSpPr>
          <p:nvPr>
            <p:ph type="dt" sz="half" idx="10"/>
          </p:nvPr>
        </p:nvSpPr>
        <p:spPr/>
        <p:txBody>
          <a:bodyPr/>
          <a:lstStyle/>
          <a:p>
            <a:r>
              <a:rPr lang="en-US"/>
              <a:t>CNS 2022</a:t>
            </a:r>
            <a:endParaRPr lang="en-AU"/>
          </a:p>
        </p:txBody>
      </p:sp>
      <p:sp>
        <p:nvSpPr>
          <p:cNvPr id="4" name="Footer Placeholder 3">
            <a:extLst>
              <a:ext uri="{FF2B5EF4-FFF2-40B4-BE49-F238E27FC236}">
                <a16:creationId xmlns:a16="http://schemas.microsoft.com/office/drawing/2014/main" id="{697914D1-913D-4AB1-A7A8-5C6963932919}"/>
              </a:ext>
            </a:extLst>
          </p:cNvPr>
          <p:cNvSpPr>
            <a:spLocks noGrp="1"/>
          </p:cNvSpPr>
          <p:nvPr>
            <p:ph type="ftr" sz="quarter" idx="11"/>
          </p:nvPr>
        </p:nvSpPr>
        <p:spPr/>
        <p:txBody>
          <a:bodyPr/>
          <a:lstStyle/>
          <a:p>
            <a:r>
              <a:rPr lang="en-AU"/>
              <a:t>CNS 2022 Workshop</a:t>
            </a:r>
          </a:p>
        </p:txBody>
      </p:sp>
      <p:sp>
        <p:nvSpPr>
          <p:cNvPr id="5" name="Slide Number Placeholder 4">
            <a:extLst>
              <a:ext uri="{FF2B5EF4-FFF2-40B4-BE49-F238E27FC236}">
                <a16:creationId xmlns:a16="http://schemas.microsoft.com/office/drawing/2014/main" id="{F3BE6188-27A3-4ECC-BB65-F67F6E84FC94}"/>
              </a:ext>
            </a:extLst>
          </p:cNvPr>
          <p:cNvSpPr>
            <a:spLocks noGrp="1"/>
          </p:cNvSpPr>
          <p:nvPr>
            <p:ph type="sldNum" sz="quarter" idx="12"/>
          </p:nvPr>
        </p:nvSpPr>
        <p:spPr/>
        <p:txBody>
          <a:bodyPr/>
          <a:lstStyle/>
          <a:p>
            <a:fld id="{C42B02F8-E519-4AA4-8330-31B4BA7144F5}" type="slidenum">
              <a:rPr lang="en-AU" smtClean="0"/>
              <a:t>‹#›</a:t>
            </a:fld>
            <a:endParaRPr lang="en-AU"/>
          </a:p>
        </p:txBody>
      </p:sp>
    </p:spTree>
    <p:extLst>
      <p:ext uri="{BB962C8B-B14F-4D97-AF65-F5344CB8AC3E}">
        <p14:creationId xmlns:p14="http://schemas.microsoft.com/office/powerpoint/2010/main" val="38763719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9988602-0878-4FCA-85BC-510462E7ED5D}"/>
              </a:ext>
            </a:extLst>
          </p:cNvPr>
          <p:cNvSpPr>
            <a:spLocks noGrp="1"/>
          </p:cNvSpPr>
          <p:nvPr>
            <p:ph type="dt" sz="half" idx="10"/>
          </p:nvPr>
        </p:nvSpPr>
        <p:spPr/>
        <p:txBody>
          <a:bodyPr/>
          <a:lstStyle/>
          <a:p>
            <a:r>
              <a:rPr lang="en-US"/>
              <a:t>CNS 2022</a:t>
            </a:r>
            <a:endParaRPr lang="en-AU"/>
          </a:p>
        </p:txBody>
      </p:sp>
      <p:sp>
        <p:nvSpPr>
          <p:cNvPr id="3" name="Footer Placeholder 2">
            <a:extLst>
              <a:ext uri="{FF2B5EF4-FFF2-40B4-BE49-F238E27FC236}">
                <a16:creationId xmlns:a16="http://schemas.microsoft.com/office/drawing/2014/main" id="{9F5CBEBF-E235-4C82-AE36-EFC865D21B3F}"/>
              </a:ext>
            </a:extLst>
          </p:cNvPr>
          <p:cNvSpPr>
            <a:spLocks noGrp="1"/>
          </p:cNvSpPr>
          <p:nvPr>
            <p:ph type="ftr" sz="quarter" idx="11"/>
          </p:nvPr>
        </p:nvSpPr>
        <p:spPr/>
        <p:txBody>
          <a:bodyPr/>
          <a:lstStyle/>
          <a:p>
            <a:r>
              <a:rPr lang="en-AU"/>
              <a:t>CNS 2022 Workshop</a:t>
            </a:r>
          </a:p>
        </p:txBody>
      </p:sp>
      <p:sp>
        <p:nvSpPr>
          <p:cNvPr id="4" name="Slide Number Placeholder 3">
            <a:extLst>
              <a:ext uri="{FF2B5EF4-FFF2-40B4-BE49-F238E27FC236}">
                <a16:creationId xmlns:a16="http://schemas.microsoft.com/office/drawing/2014/main" id="{7D6B621B-A423-4A21-9389-70F758D803CC}"/>
              </a:ext>
            </a:extLst>
          </p:cNvPr>
          <p:cNvSpPr>
            <a:spLocks noGrp="1"/>
          </p:cNvSpPr>
          <p:nvPr>
            <p:ph type="sldNum" sz="quarter" idx="12"/>
          </p:nvPr>
        </p:nvSpPr>
        <p:spPr/>
        <p:txBody>
          <a:bodyPr/>
          <a:lstStyle/>
          <a:p>
            <a:fld id="{C42B02F8-E519-4AA4-8330-31B4BA7144F5}" type="slidenum">
              <a:rPr lang="en-AU" smtClean="0"/>
              <a:t>‹#›</a:t>
            </a:fld>
            <a:endParaRPr lang="en-AU"/>
          </a:p>
        </p:txBody>
      </p:sp>
    </p:spTree>
    <p:extLst>
      <p:ext uri="{BB962C8B-B14F-4D97-AF65-F5344CB8AC3E}">
        <p14:creationId xmlns:p14="http://schemas.microsoft.com/office/powerpoint/2010/main" val="14763027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38836A-8E97-4120-81A5-454641431B6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Content Placeholder 2">
            <a:extLst>
              <a:ext uri="{FF2B5EF4-FFF2-40B4-BE49-F238E27FC236}">
                <a16:creationId xmlns:a16="http://schemas.microsoft.com/office/drawing/2014/main" id="{814A6AB8-2EF2-4C53-AF22-7A6F5D7309A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a:extLst>
              <a:ext uri="{FF2B5EF4-FFF2-40B4-BE49-F238E27FC236}">
                <a16:creationId xmlns:a16="http://schemas.microsoft.com/office/drawing/2014/main" id="{E602B783-3B85-4EFB-9B23-4395A001F3A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76C0B35-144F-4A2D-9059-53F33E4369A0}"/>
              </a:ext>
            </a:extLst>
          </p:cNvPr>
          <p:cNvSpPr>
            <a:spLocks noGrp="1"/>
          </p:cNvSpPr>
          <p:nvPr>
            <p:ph type="dt" sz="half" idx="10"/>
          </p:nvPr>
        </p:nvSpPr>
        <p:spPr/>
        <p:txBody>
          <a:bodyPr/>
          <a:lstStyle/>
          <a:p>
            <a:r>
              <a:rPr lang="en-US"/>
              <a:t>CNS 2022</a:t>
            </a:r>
            <a:endParaRPr lang="en-AU"/>
          </a:p>
        </p:txBody>
      </p:sp>
      <p:sp>
        <p:nvSpPr>
          <p:cNvPr id="6" name="Footer Placeholder 5">
            <a:extLst>
              <a:ext uri="{FF2B5EF4-FFF2-40B4-BE49-F238E27FC236}">
                <a16:creationId xmlns:a16="http://schemas.microsoft.com/office/drawing/2014/main" id="{DA904F9D-AB07-4054-9863-273C20B3749A}"/>
              </a:ext>
            </a:extLst>
          </p:cNvPr>
          <p:cNvSpPr>
            <a:spLocks noGrp="1"/>
          </p:cNvSpPr>
          <p:nvPr>
            <p:ph type="ftr" sz="quarter" idx="11"/>
          </p:nvPr>
        </p:nvSpPr>
        <p:spPr/>
        <p:txBody>
          <a:bodyPr/>
          <a:lstStyle/>
          <a:p>
            <a:r>
              <a:rPr lang="en-AU"/>
              <a:t>CNS 2022 Workshop</a:t>
            </a:r>
          </a:p>
        </p:txBody>
      </p:sp>
      <p:sp>
        <p:nvSpPr>
          <p:cNvPr id="7" name="Slide Number Placeholder 6">
            <a:extLst>
              <a:ext uri="{FF2B5EF4-FFF2-40B4-BE49-F238E27FC236}">
                <a16:creationId xmlns:a16="http://schemas.microsoft.com/office/drawing/2014/main" id="{F7F42B91-717C-4364-B23A-B6D940343040}"/>
              </a:ext>
            </a:extLst>
          </p:cNvPr>
          <p:cNvSpPr>
            <a:spLocks noGrp="1"/>
          </p:cNvSpPr>
          <p:nvPr>
            <p:ph type="sldNum" sz="quarter" idx="12"/>
          </p:nvPr>
        </p:nvSpPr>
        <p:spPr/>
        <p:txBody>
          <a:bodyPr/>
          <a:lstStyle/>
          <a:p>
            <a:fld id="{C42B02F8-E519-4AA4-8330-31B4BA7144F5}" type="slidenum">
              <a:rPr lang="en-AU" smtClean="0"/>
              <a:t>‹#›</a:t>
            </a:fld>
            <a:endParaRPr lang="en-AU"/>
          </a:p>
        </p:txBody>
      </p:sp>
    </p:spTree>
    <p:extLst>
      <p:ext uri="{BB962C8B-B14F-4D97-AF65-F5344CB8AC3E}">
        <p14:creationId xmlns:p14="http://schemas.microsoft.com/office/powerpoint/2010/main" val="38732230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F97FC2-48CB-40EC-9847-D07EB96984A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Picture Placeholder 2">
            <a:extLst>
              <a:ext uri="{FF2B5EF4-FFF2-40B4-BE49-F238E27FC236}">
                <a16:creationId xmlns:a16="http://schemas.microsoft.com/office/drawing/2014/main" id="{41B6D1BC-40B9-4C3D-868C-9D5C36A57C6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a:extLst>
              <a:ext uri="{FF2B5EF4-FFF2-40B4-BE49-F238E27FC236}">
                <a16:creationId xmlns:a16="http://schemas.microsoft.com/office/drawing/2014/main" id="{8A49E974-08F9-48CD-AFD7-B578E651148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51F0504-1D44-4A1F-ACB3-D2FE456EE789}"/>
              </a:ext>
            </a:extLst>
          </p:cNvPr>
          <p:cNvSpPr>
            <a:spLocks noGrp="1"/>
          </p:cNvSpPr>
          <p:nvPr>
            <p:ph type="dt" sz="half" idx="10"/>
          </p:nvPr>
        </p:nvSpPr>
        <p:spPr/>
        <p:txBody>
          <a:bodyPr/>
          <a:lstStyle/>
          <a:p>
            <a:r>
              <a:rPr lang="en-US"/>
              <a:t>CNS 2022</a:t>
            </a:r>
            <a:endParaRPr lang="en-AU"/>
          </a:p>
        </p:txBody>
      </p:sp>
      <p:sp>
        <p:nvSpPr>
          <p:cNvPr id="6" name="Footer Placeholder 5">
            <a:extLst>
              <a:ext uri="{FF2B5EF4-FFF2-40B4-BE49-F238E27FC236}">
                <a16:creationId xmlns:a16="http://schemas.microsoft.com/office/drawing/2014/main" id="{941823C8-AE3B-4AE7-A381-B8F4A61330B7}"/>
              </a:ext>
            </a:extLst>
          </p:cNvPr>
          <p:cNvSpPr>
            <a:spLocks noGrp="1"/>
          </p:cNvSpPr>
          <p:nvPr>
            <p:ph type="ftr" sz="quarter" idx="11"/>
          </p:nvPr>
        </p:nvSpPr>
        <p:spPr/>
        <p:txBody>
          <a:bodyPr/>
          <a:lstStyle/>
          <a:p>
            <a:r>
              <a:rPr lang="en-AU"/>
              <a:t>CNS 2022 Workshop</a:t>
            </a:r>
          </a:p>
        </p:txBody>
      </p:sp>
      <p:sp>
        <p:nvSpPr>
          <p:cNvPr id="7" name="Slide Number Placeholder 6">
            <a:extLst>
              <a:ext uri="{FF2B5EF4-FFF2-40B4-BE49-F238E27FC236}">
                <a16:creationId xmlns:a16="http://schemas.microsoft.com/office/drawing/2014/main" id="{2AEC0C76-486E-4D07-9B60-D857BAB5BA44}"/>
              </a:ext>
            </a:extLst>
          </p:cNvPr>
          <p:cNvSpPr>
            <a:spLocks noGrp="1"/>
          </p:cNvSpPr>
          <p:nvPr>
            <p:ph type="sldNum" sz="quarter" idx="12"/>
          </p:nvPr>
        </p:nvSpPr>
        <p:spPr/>
        <p:txBody>
          <a:bodyPr/>
          <a:lstStyle/>
          <a:p>
            <a:fld id="{C42B02F8-E519-4AA4-8330-31B4BA7144F5}" type="slidenum">
              <a:rPr lang="en-AU" smtClean="0"/>
              <a:t>‹#›</a:t>
            </a:fld>
            <a:endParaRPr lang="en-AU"/>
          </a:p>
        </p:txBody>
      </p:sp>
    </p:spTree>
    <p:extLst>
      <p:ext uri="{BB962C8B-B14F-4D97-AF65-F5344CB8AC3E}">
        <p14:creationId xmlns:p14="http://schemas.microsoft.com/office/powerpoint/2010/main" val="3080476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48CD61E-70E4-4D19-AB8A-05875462D2F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a:extLst>
              <a:ext uri="{FF2B5EF4-FFF2-40B4-BE49-F238E27FC236}">
                <a16:creationId xmlns:a16="http://schemas.microsoft.com/office/drawing/2014/main" id="{9762CFC9-2925-4E22-A109-B3580432971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B02A1876-5069-408A-91F2-378427F2182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CNS 2022</a:t>
            </a:r>
            <a:endParaRPr lang="en-AU"/>
          </a:p>
        </p:txBody>
      </p:sp>
      <p:sp>
        <p:nvSpPr>
          <p:cNvPr id="5" name="Footer Placeholder 4">
            <a:extLst>
              <a:ext uri="{FF2B5EF4-FFF2-40B4-BE49-F238E27FC236}">
                <a16:creationId xmlns:a16="http://schemas.microsoft.com/office/drawing/2014/main" id="{51DEAD07-066E-4AB2-AC9C-D4D527A24B0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AU"/>
              <a:t>CNS 2022 Workshop</a:t>
            </a:r>
          </a:p>
        </p:txBody>
      </p:sp>
      <p:sp>
        <p:nvSpPr>
          <p:cNvPr id="6" name="Slide Number Placeholder 5">
            <a:extLst>
              <a:ext uri="{FF2B5EF4-FFF2-40B4-BE49-F238E27FC236}">
                <a16:creationId xmlns:a16="http://schemas.microsoft.com/office/drawing/2014/main" id="{5B3C4729-1325-41EA-9733-6532C29B3EE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42B02F8-E519-4AA4-8330-31B4BA7144F5}" type="slidenum">
              <a:rPr lang="en-AU" smtClean="0"/>
              <a:t>‹#›</a:t>
            </a:fld>
            <a:endParaRPr lang="en-AU"/>
          </a:p>
        </p:txBody>
      </p:sp>
    </p:spTree>
    <p:extLst>
      <p:ext uri="{BB962C8B-B14F-4D97-AF65-F5344CB8AC3E}">
        <p14:creationId xmlns:p14="http://schemas.microsoft.com/office/powerpoint/2010/main" val="36398213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customXml" Target="../ink/ink6.xml"/><Relationship Id="rId18" Type="http://schemas.openxmlformats.org/officeDocument/2006/relationships/image" Target="../media/image9.png"/><Relationship Id="rId3" Type="http://schemas.openxmlformats.org/officeDocument/2006/relationships/customXml" Target="../ink/ink1.xml"/><Relationship Id="rId7" Type="http://schemas.openxmlformats.org/officeDocument/2006/relationships/customXml" Target="../ink/ink3.xml"/><Relationship Id="rId12" Type="http://schemas.openxmlformats.org/officeDocument/2006/relationships/image" Target="../media/image6.png"/><Relationship Id="rId17" Type="http://schemas.openxmlformats.org/officeDocument/2006/relationships/customXml" Target="../ink/ink8.xml"/><Relationship Id="rId2" Type="http://schemas.openxmlformats.org/officeDocument/2006/relationships/notesSlide" Target="../notesSlides/notesSlide1.xml"/><Relationship Id="rId16"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3.png"/><Relationship Id="rId11" Type="http://schemas.openxmlformats.org/officeDocument/2006/relationships/customXml" Target="../ink/ink5.xml"/><Relationship Id="rId5" Type="http://schemas.openxmlformats.org/officeDocument/2006/relationships/customXml" Target="../ink/ink2.xml"/><Relationship Id="rId15" Type="http://schemas.openxmlformats.org/officeDocument/2006/relationships/customXml" Target="../ink/ink7.xml"/><Relationship Id="rId10" Type="http://schemas.openxmlformats.org/officeDocument/2006/relationships/image" Target="../media/image5.png"/><Relationship Id="rId19" Type="http://schemas.openxmlformats.org/officeDocument/2006/relationships/image" Target="../media/image1.png"/><Relationship Id="rId4" Type="http://schemas.openxmlformats.org/officeDocument/2006/relationships/image" Target="../media/image2.png"/><Relationship Id="rId9" Type="http://schemas.openxmlformats.org/officeDocument/2006/relationships/customXml" Target="../ink/ink4.xml"/><Relationship Id="rId14"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28.gif"/><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9.gif"/></Relationships>
</file>

<file path=ppt/slides/_rels/slide11.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30.png"/><Relationship Id="rId7" Type="http://schemas.openxmlformats.org/officeDocument/2006/relationships/image" Target="../media/image32.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23.png"/><Relationship Id="rId10" Type="http://schemas.microsoft.com/office/2007/relationships/hdphoto" Target="../media/hdphoto6.wdp"/><Relationship Id="rId4" Type="http://schemas.microsoft.com/office/2007/relationships/hdphoto" Target="../media/hdphoto5.wdp"/><Relationship Id="rId9" Type="http://schemas.openxmlformats.org/officeDocument/2006/relationships/image" Target="../media/image34.png"/></Relationships>
</file>

<file path=ppt/slides/_rels/slide12.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 Id="rId9" Type="http://schemas.openxmlformats.org/officeDocument/2006/relationships/image" Target="../media/image41.png"/></Relationships>
</file>

<file path=ppt/slides/_rels/slide13.xml.rels><?xml version="1.0" encoding="UTF-8" standalone="yes"?>
<Relationships xmlns="http://schemas.openxmlformats.org/package/2006/relationships"><Relationship Id="rId8" Type="http://schemas.microsoft.com/office/2007/relationships/hdphoto" Target="../media/hdphoto8.wdp"/><Relationship Id="rId3" Type="http://schemas.openxmlformats.org/officeDocument/2006/relationships/image" Target="../media/image42.png"/><Relationship Id="rId7" Type="http://schemas.openxmlformats.org/officeDocument/2006/relationships/image" Target="../media/image45.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microsoft.com/office/2007/relationships/hdphoto" Target="../media/hdphoto7.wdp"/><Relationship Id="rId5" Type="http://schemas.openxmlformats.org/officeDocument/2006/relationships/image" Target="../media/image44.png"/><Relationship Id="rId10" Type="http://schemas.openxmlformats.org/officeDocument/2006/relationships/image" Target="../media/image47.png"/><Relationship Id="rId4" Type="http://schemas.openxmlformats.org/officeDocument/2006/relationships/image" Target="../media/image43.png"/><Relationship Id="rId9" Type="http://schemas.openxmlformats.org/officeDocument/2006/relationships/image" Target="../media/image46.png"/></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49.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29.gif"/><Relationship Id="rId4" Type="http://schemas.openxmlformats.org/officeDocument/2006/relationships/image" Target="../media/image28.gif"/></Relationships>
</file>

<file path=ppt/slides/_rels/slide1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8.png"/><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0.png"/><Relationship Id="rId7"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2.png"/><Relationship Id="rId5" Type="http://schemas.microsoft.com/office/2007/relationships/hdphoto" Target="../media/hdphoto1.wdp"/><Relationship Id="rId10" Type="http://schemas.openxmlformats.org/officeDocument/2006/relationships/image" Target="../media/image16.png"/><Relationship Id="rId4" Type="http://schemas.openxmlformats.org/officeDocument/2006/relationships/image" Target="../media/image11.png"/><Relationship Id="rId9" Type="http://schemas.openxmlformats.org/officeDocument/2006/relationships/image" Target="../media/image15.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60.jpeg"/><Relationship Id="rId3" Type="http://schemas.openxmlformats.org/officeDocument/2006/relationships/image" Target="../media/image55.jpeg"/><Relationship Id="rId7" Type="http://schemas.openxmlformats.org/officeDocument/2006/relationships/image" Target="../media/image59.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2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9.png"/><Relationship Id="rId5" Type="http://schemas.microsoft.com/office/2007/relationships/hdphoto" Target="../media/hdphoto2.wdp"/><Relationship Id="rId4" Type="http://schemas.openxmlformats.org/officeDocument/2006/relationships/image" Target="../media/image18.png"/></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9.png"/><Relationship Id="rId5" Type="http://schemas.microsoft.com/office/2007/relationships/hdphoto" Target="../media/hdphoto2.wdp"/><Relationship Id="rId4" Type="http://schemas.openxmlformats.org/officeDocument/2006/relationships/image" Target="../media/image18.png"/></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9.png"/><Relationship Id="rId5" Type="http://schemas.microsoft.com/office/2007/relationships/hdphoto" Target="../media/hdphoto2.wdp"/><Relationship Id="rId4" Type="http://schemas.openxmlformats.org/officeDocument/2006/relationships/image" Target="../media/image18.png"/></Relationships>
</file>

<file path=ppt/slides/_rels/slide6.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20.png"/><Relationship Id="rId7"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microsoft.com/office/2007/relationships/hdphoto" Target="../media/hdphoto4.wdp"/><Relationship Id="rId5" Type="http://schemas.openxmlformats.org/officeDocument/2006/relationships/image" Target="../media/image21.png"/><Relationship Id="rId4" Type="http://schemas.microsoft.com/office/2007/relationships/hdphoto" Target="../media/hdphoto3.wdp"/><Relationship Id="rId9" Type="http://schemas.openxmlformats.org/officeDocument/2006/relationships/image" Target="../media/image24.png"/></Relationships>
</file>

<file path=ppt/slides/_rels/slide7.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1.png"/><Relationship Id="rId7"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10" Type="http://schemas.openxmlformats.org/officeDocument/2006/relationships/image" Target="../media/image27.png"/><Relationship Id="rId4" Type="http://schemas.microsoft.com/office/2007/relationships/hdphoto" Target="../media/hdphoto4.wdp"/><Relationship Id="rId9" Type="http://schemas.openxmlformats.org/officeDocument/2006/relationships/image" Target="../media/image26.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microsoft.com/office/2007/relationships/hdphoto" Target="../media/hdphoto2.wdp"/><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2CF40C5-CFBE-45D2-9767-E5F84773C661}"/>
              </a:ext>
            </a:extLst>
          </p:cNvPr>
          <p:cNvSpPr>
            <a:spLocks noGrp="1"/>
          </p:cNvSpPr>
          <p:nvPr>
            <p:ph type="title"/>
          </p:nvPr>
        </p:nvSpPr>
        <p:spPr>
          <a:xfrm>
            <a:off x="274431" y="4947690"/>
            <a:ext cx="5726785" cy="1569661"/>
          </a:xfrm>
        </p:spPr>
        <p:txBody>
          <a:bodyPr>
            <a:noAutofit/>
          </a:bodyPr>
          <a:lstStyle/>
          <a:p>
            <a:r>
              <a:rPr lang="en-US" sz="3200" dirty="0">
                <a:solidFill>
                  <a:schemeClr val="bg1"/>
                </a:solidFill>
                <a:latin typeface="Product Sans" panose="020B0403030502040203" pitchFamily="34" charset="0"/>
              </a:rPr>
              <a:t>Integrating </a:t>
            </a:r>
            <a:r>
              <a:rPr lang="en-US" sz="3200" b="1" dirty="0">
                <a:solidFill>
                  <a:schemeClr val="bg1"/>
                </a:solidFill>
                <a:latin typeface="Product Sans" panose="020B0403030502040203" pitchFamily="34" charset="0"/>
              </a:rPr>
              <a:t>local</a:t>
            </a:r>
            <a:r>
              <a:rPr lang="en-US" sz="3200" dirty="0">
                <a:solidFill>
                  <a:schemeClr val="bg1"/>
                </a:solidFill>
                <a:latin typeface="Product Sans" panose="020B0403030502040203" pitchFamily="34" charset="0"/>
              </a:rPr>
              <a:t> and </a:t>
            </a:r>
            <a:r>
              <a:rPr lang="en-US" sz="3200" b="1" dirty="0">
                <a:solidFill>
                  <a:schemeClr val="bg1"/>
                </a:solidFill>
                <a:latin typeface="Product Sans" panose="020B0403030502040203" pitchFamily="34" charset="0"/>
              </a:rPr>
              <a:t>pairwise</a:t>
            </a:r>
            <a:r>
              <a:rPr lang="en-US" sz="3200" dirty="0">
                <a:solidFill>
                  <a:schemeClr val="bg1"/>
                </a:solidFill>
                <a:latin typeface="Product Sans" panose="020B0403030502040203" pitchFamily="34" charset="0"/>
              </a:rPr>
              <a:t> </a:t>
            </a:r>
            <a:r>
              <a:rPr lang="en-US" sz="3200" b="1" dirty="0">
                <a:solidFill>
                  <a:schemeClr val="bg1"/>
                </a:solidFill>
                <a:latin typeface="Product Sans" panose="020B0403030502040203" pitchFamily="34" charset="0"/>
              </a:rPr>
              <a:t>neural time-series dynamics </a:t>
            </a:r>
            <a:r>
              <a:rPr lang="en-US" sz="3200" dirty="0">
                <a:solidFill>
                  <a:schemeClr val="bg1"/>
                </a:solidFill>
                <a:latin typeface="Product Sans" panose="020B0403030502040203" pitchFamily="34" charset="0"/>
              </a:rPr>
              <a:t>to classify schizophrenia</a:t>
            </a:r>
            <a:endParaRPr lang="en-US" sz="3200" b="0" dirty="0">
              <a:solidFill>
                <a:schemeClr val="bg1"/>
              </a:solidFill>
              <a:latin typeface="Product Sans" panose="020B0403030502040203" pitchFamily="34" charset="0"/>
            </a:endParaRPr>
          </a:p>
        </p:txBody>
      </p:sp>
      <p:sp>
        <p:nvSpPr>
          <p:cNvPr id="10" name="TextBox 9">
            <a:extLst>
              <a:ext uri="{FF2B5EF4-FFF2-40B4-BE49-F238E27FC236}">
                <a16:creationId xmlns:a16="http://schemas.microsoft.com/office/drawing/2014/main" id="{186C71E1-B60A-4896-9E69-B36E4DD6D5B5}"/>
              </a:ext>
            </a:extLst>
          </p:cNvPr>
          <p:cNvSpPr txBox="1"/>
          <p:nvPr/>
        </p:nvSpPr>
        <p:spPr>
          <a:xfrm>
            <a:off x="5854801" y="4907125"/>
            <a:ext cx="6096000" cy="1569660"/>
          </a:xfrm>
          <a:prstGeom prst="rect">
            <a:avLst/>
          </a:prstGeom>
          <a:noFill/>
        </p:spPr>
        <p:txBody>
          <a:bodyPr wrap="square">
            <a:spAutoFit/>
          </a:bodyPr>
          <a:lstStyle/>
          <a:p>
            <a:pPr marL="0" indent="0" algn="r">
              <a:buNone/>
            </a:pPr>
            <a:r>
              <a:rPr lang="en-US" sz="2400" b="1" dirty="0">
                <a:solidFill>
                  <a:schemeClr val="bg1"/>
                </a:solidFill>
                <a:latin typeface="Product Sans" panose="020B0403030502040203" pitchFamily="34" charset="0"/>
              </a:rPr>
              <a:t>Presented by:</a:t>
            </a:r>
            <a:endParaRPr lang="en-US" sz="2400" dirty="0">
              <a:solidFill>
                <a:schemeClr val="bg1"/>
              </a:solidFill>
              <a:latin typeface="Product Sans" panose="020B0403030502040203" pitchFamily="34" charset="0"/>
            </a:endParaRPr>
          </a:p>
          <a:p>
            <a:pPr marL="0" indent="0" algn="r">
              <a:buNone/>
            </a:pPr>
            <a:r>
              <a:rPr lang="en-US" sz="2400" dirty="0">
                <a:solidFill>
                  <a:schemeClr val="bg1"/>
                </a:solidFill>
                <a:latin typeface="Product Sans" panose="020B0403030502040203" pitchFamily="34" charset="0"/>
              </a:rPr>
              <a:t>Annie G. Bryant</a:t>
            </a:r>
          </a:p>
          <a:p>
            <a:pPr marL="0" indent="0" algn="r">
              <a:buNone/>
            </a:pPr>
            <a:r>
              <a:rPr lang="en-US" sz="2400" dirty="0">
                <a:solidFill>
                  <a:schemeClr val="bg1"/>
                </a:solidFill>
                <a:latin typeface="Product Sans" panose="020B0403030502040203" pitchFamily="34" charset="0"/>
              </a:rPr>
              <a:t>Dynamics and Neural Systems Lab</a:t>
            </a:r>
          </a:p>
          <a:p>
            <a:pPr marL="0" indent="0" algn="r">
              <a:buNone/>
            </a:pPr>
            <a:r>
              <a:rPr lang="en-US" sz="2400" dirty="0">
                <a:solidFill>
                  <a:schemeClr val="bg1"/>
                </a:solidFill>
                <a:latin typeface="Product Sans" panose="020B0403030502040203" pitchFamily="34" charset="0"/>
              </a:rPr>
              <a:t>The University of Sydney</a:t>
            </a:r>
          </a:p>
        </p:txBody>
      </p:sp>
      <p:cxnSp>
        <p:nvCxnSpPr>
          <p:cNvPr id="12" name="Straight Connector 11">
            <a:extLst>
              <a:ext uri="{FF2B5EF4-FFF2-40B4-BE49-F238E27FC236}">
                <a16:creationId xmlns:a16="http://schemas.microsoft.com/office/drawing/2014/main" id="{077C092A-8D4A-41D1-89AC-8368D125F41D}"/>
              </a:ext>
            </a:extLst>
          </p:cNvPr>
          <p:cNvCxnSpPr>
            <a:cxnSpLocks/>
          </p:cNvCxnSpPr>
          <p:nvPr/>
        </p:nvCxnSpPr>
        <p:spPr>
          <a:xfrm flipH="1">
            <a:off x="715702" y="2246760"/>
            <a:ext cx="3210186" cy="1350967"/>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53" name="Group 52">
            <a:extLst>
              <a:ext uri="{FF2B5EF4-FFF2-40B4-BE49-F238E27FC236}">
                <a16:creationId xmlns:a16="http://schemas.microsoft.com/office/drawing/2014/main" id="{3FF38286-C7A3-4C87-B488-85C65F6A7FF2}"/>
              </a:ext>
            </a:extLst>
          </p:cNvPr>
          <p:cNvGrpSpPr/>
          <p:nvPr/>
        </p:nvGrpSpPr>
        <p:grpSpPr>
          <a:xfrm>
            <a:off x="7827800" y="1618197"/>
            <a:ext cx="3650195" cy="2624666"/>
            <a:chOff x="7798475" y="1385083"/>
            <a:chExt cx="3431272" cy="2467250"/>
          </a:xfrm>
        </p:grpSpPr>
        <mc:AlternateContent xmlns:mc="http://schemas.openxmlformats.org/markup-compatibility/2006" xmlns:p14="http://schemas.microsoft.com/office/powerpoint/2010/main">
          <mc:Choice Requires="p14">
            <p:contentPart p14:bwMode="auto" r:id="rId3">
              <p14:nvContentPartPr>
                <p14:cNvPr id="23" name="Ink 22">
                  <a:extLst>
                    <a:ext uri="{FF2B5EF4-FFF2-40B4-BE49-F238E27FC236}">
                      <a16:creationId xmlns:a16="http://schemas.microsoft.com/office/drawing/2014/main" id="{16A12608-E9A9-4D72-A1EF-FF970FE0FCD2}"/>
                    </a:ext>
                  </a:extLst>
                </p14:cNvPr>
                <p14:cNvContentPartPr/>
                <p14:nvPr/>
              </p14:nvContentPartPr>
              <p14:xfrm rot="21266690">
                <a:off x="7798475" y="1385083"/>
                <a:ext cx="3251633" cy="758929"/>
              </p14:xfrm>
            </p:contentPart>
          </mc:Choice>
          <mc:Fallback xmlns="">
            <p:pic>
              <p:nvPicPr>
                <p:cNvPr id="23" name="Ink 22">
                  <a:extLst>
                    <a:ext uri="{FF2B5EF4-FFF2-40B4-BE49-F238E27FC236}">
                      <a16:creationId xmlns:a16="http://schemas.microsoft.com/office/drawing/2014/main" id="{16A12608-E9A9-4D72-A1EF-FF970FE0FCD2}"/>
                    </a:ext>
                  </a:extLst>
                </p:cNvPr>
                <p:cNvPicPr/>
                <p:nvPr/>
              </p:nvPicPr>
              <p:blipFill>
                <a:blip r:embed="rId4"/>
                <a:stretch>
                  <a:fillRect/>
                </a:stretch>
              </p:blipFill>
              <p:spPr>
                <a:xfrm rot="21266690">
                  <a:off x="7764636" y="1351232"/>
                  <a:ext cx="3318974" cy="826292"/>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24" name="Ink 23">
                  <a:extLst>
                    <a:ext uri="{FF2B5EF4-FFF2-40B4-BE49-F238E27FC236}">
                      <a16:creationId xmlns:a16="http://schemas.microsoft.com/office/drawing/2014/main" id="{F2B370A9-D5BB-493B-A45D-EAA2A9564642}"/>
                    </a:ext>
                  </a:extLst>
                </p14:cNvPr>
                <p14:cNvContentPartPr/>
                <p14:nvPr/>
              </p14:nvContentPartPr>
              <p14:xfrm rot="21223152">
                <a:off x="7940957" y="1648104"/>
                <a:ext cx="3138701" cy="888538"/>
              </p14:xfrm>
            </p:contentPart>
          </mc:Choice>
          <mc:Fallback xmlns="">
            <p:pic>
              <p:nvPicPr>
                <p:cNvPr id="24" name="Ink 23">
                  <a:extLst>
                    <a:ext uri="{FF2B5EF4-FFF2-40B4-BE49-F238E27FC236}">
                      <a16:creationId xmlns:a16="http://schemas.microsoft.com/office/drawing/2014/main" id="{F2B370A9-D5BB-493B-A45D-EAA2A9564642}"/>
                    </a:ext>
                  </a:extLst>
                </p:cNvPr>
                <p:cNvPicPr/>
                <p:nvPr/>
              </p:nvPicPr>
              <p:blipFill>
                <a:blip r:embed="rId6"/>
                <a:stretch>
                  <a:fillRect/>
                </a:stretch>
              </p:blipFill>
              <p:spPr>
                <a:xfrm rot="21223152">
                  <a:off x="7907455" y="1614606"/>
                  <a:ext cx="3206043" cy="955872"/>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25" name="Ink 24">
                  <a:extLst>
                    <a:ext uri="{FF2B5EF4-FFF2-40B4-BE49-F238E27FC236}">
                      <a16:creationId xmlns:a16="http://schemas.microsoft.com/office/drawing/2014/main" id="{23DFBAF3-80F0-4E5D-9BF1-D23C37C43C22}"/>
                    </a:ext>
                  </a:extLst>
                </p14:cNvPr>
                <p14:cNvContentPartPr/>
                <p14:nvPr/>
              </p14:nvContentPartPr>
              <p14:xfrm rot="21041606">
                <a:off x="7980162" y="1855829"/>
                <a:ext cx="293" cy="293"/>
              </p14:xfrm>
            </p:contentPart>
          </mc:Choice>
          <mc:Fallback xmlns="">
            <p:pic>
              <p:nvPicPr>
                <p:cNvPr id="25" name="Ink 24">
                  <a:extLst>
                    <a:ext uri="{FF2B5EF4-FFF2-40B4-BE49-F238E27FC236}">
                      <a16:creationId xmlns:a16="http://schemas.microsoft.com/office/drawing/2014/main" id="{23DFBAF3-80F0-4E5D-9BF1-D23C37C43C22}"/>
                    </a:ext>
                  </a:extLst>
                </p:cNvPr>
                <p:cNvPicPr/>
                <p:nvPr/>
              </p:nvPicPr>
              <p:blipFill>
                <a:blip r:embed="rId8"/>
                <a:stretch>
                  <a:fillRect/>
                </a:stretch>
              </p:blipFill>
              <p:spPr>
                <a:xfrm rot="21041606">
                  <a:off x="7950862" y="1826822"/>
                  <a:ext cx="58600" cy="586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47" name="Ink 46">
                  <a:extLst>
                    <a:ext uri="{FF2B5EF4-FFF2-40B4-BE49-F238E27FC236}">
                      <a16:creationId xmlns:a16="http://schemas.microsoft.com/office/drawing/2014/main" id="{548D7945-A0BC-4E98-8550-D6F0F442D0E5}"/>
                    </a:ext>
                  </a:extLst>
                </p14:cNvPr>
                <p14:cNvContentPartPr/>
                <p14:nvPr/>
              </p14:nvContentPartPr>
              <p14:xfrm rot="21262481">
                <a:off x="7958804" y="1788245"/>
                <a:ext cx="3139286" cy="1000592"/>
              </p14:xfrm>
            </p:contentPart>
          </mc:Choice>
          <mc:Fallback xmlns="">
            <p:pic>
              <p:nvPicPr>
                <p:cNvPr id="47" name="Ink 46">
                  <a:extLst>
                    <a:ext uri="{FF2B5EF4-FFF2-40B4-BE49-F238E27FC236}">
                      <a16:creationId xmlns:a16="http://schemas.microsoft.com/office/drawing/2014/main" id="{548D7945-A0BC-4E98-8550-D6F0F442D0E5}"/>
                    </a:ext>
                  </a:extLst>
                </p:cNvPr>
                <p:cNvPicPr/>
                <p:nvPr/>
              </p:nvPicPr>
              <p:blipFill>
                <a:blip r:embed="rId10"/>
                <a:stretch>
                  <a:fillRect/>
                </a:stretch>
              </p:blipFill>
              <p:spPr>
                <a:xfrm rot="21262481">
                  <a:off x="7925303" y="1754745"/>
                  <a:ext cx="3206627" cy="106793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48" name="Ink 47">
                  <a:extLst>
                    <a:ext uri="{FF2B5EF4-FFF2-40B4-BE49-F238E27FC236}">
                      <a16:creationId xmlns:a16="http://schemas.microsoft.com/office/drawing/2014/main" id="{B2A33960-18FE-4883-9A8A-AF4243D02E6E}"/>
                    </a:ext>
                  </a:extLst>
                </p14:cNvPr>
                <p14:cNvContentPartPr/>
                <p14:nvPr/>
              </p14:nvContentPartPr>
              <p14:xfrm rot="21041606">
                <a:off x="7943883" y="1976076"/>
                <a:ext cx="1755" cy="2048"/>
              </p14:xfrm>
            </p:contentPart>
          </mc:Choice>
          <mc:Fallback xmlns="">
            <p:pic>
              <p:nvPicPr>
                <p:cNvPr id="48" name="Ink 47">
                  <a:extLst>
                    <a:ext uri="{FF2B5EF4-FFF2-40B4-BE49-F238E27FC236}">
                      <a16:creationId xmlns:a16="http://schemas.microsoft.com/office/drawing/2014/main" id="{B2A33960-18FE-4883-9A8A-AF4243D02E6E}"/>
                    </a:ext>
                  </a:extLst>
                </p:cNvPr>
                <p:cNvPicPr/>
                <p:nvPr/>
              </p:nvPicPr>
              <p:blipFill>
                <a:blip r:embed="rId12"/>
                <a:stretch>
                  <a:fillRect/>
                </a:stretch>
              </p:blipFill>
              <p:spPr>
                <a:xfrm rot="21041606">
                  <a:off x="7908783" y="1942284"/>
                  <a:ext cx="71604" cy="69973"/>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49" name="Ink 48">
                  <a:extLst>
                    <a:ext uri="{FF2B5EF4-FFF2-40B4-BE49-F238E27FC236}">
                      <a16:creationId xmlns:a16="http://schemas.microsoft.com/office/drawing/2014/main" id="{4A3FD5A8-B38A-4B16-8EB6-C277EB1EDBCA}"/>
                    </a:ext>
                  </a:extLst>
                </p14:cNvPr>
                <p14:cNvContentPartPr/>
                <p14:nvPr/>
              </p14:nvContentPartPr>
              <p14:xfrm rot="21246223">
                <a:off x="7979576" y="1942723"/>
                <a:ext cx="3198385" cy="1141904"/>
              </p14:xfrm>
            </p:contentPart>
          </mc:Choice>
          <mc:Fallback xmlns="">
            <p:pic>
              <p:nvPicPr>
                <p:cNvPr id="49" name="Ink 48">
                  <a:extLst>
                    <a:ext uri="{FF2B5EF4-FFF2-40B4-BE49-F238E27FC236}">
                      <a16:creationId xmlns:a16="http://schemas.microsoft.com/office/drawing/2014/main" id="{4A3FD5A8-B38A-4B16-8EB6-C277EB1EDBCA}"/>
                    </a:ext>
                  </a:extLst>
                </p:cNvPr>
                <p:cNvPicPr/>
                <p:nvPr/>
              </p:nvPicPr>
              <p:blipFill>
                <a:blip r:embed="rId14"/>
                <a:stretch>
                  <a:fillRect/>
                </a:stretch>
              </p:blipFill>
              <p:spPr>
                <a:xfrm rot="21246223">
                  <a:off x="7946073" y="1908889"/>
                  <a:ext cx="3265730" cy="1209234"/>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50" name="Ink 49">
                  <a:extLst>
                    <a:ext uri="{FF2B5EF4-FFF2-40B4-BE49-F238E27FC236}">
                      <a16:creationId xmlns:a16="http://schemas.microsoft.com/office/drawing/2014/main" id="{4BE65B69-F1F4-4E07-A6B9-545B130D9168}"/>
                    </a:ext>
                  </a:extLst>
                </p14:cNvPr>
                <p14:cNvContentPartPr/>
                <p14:nvPr/>
              </p14:nvContentPartPr>
              <p14:xfrm rot="21227736">
                <a:off x="8005908" y="2103929"/>
                <a:ext cx="3139579" cy="1436523"/>
              </p14:xfrm>
            </p:contentPart>
          </mc:Choice>
          <mc:Fallback xmlns="">
            <p:pic>
              <p:nvPicPr>
                <p:cNvPr id="50" name="Ink 49">
                  <a:extLst>
                    <a:ext uri="{FF2B5EF4-FFF2-40B4-BE49-F238E27FC236}">
                      <a16:creationId xmlns:a16="http://schemas.microsoft.com/office/drawing/2014/main" id="{4BE65B69-F1F4-4E07-A6B9-545B130D9168}"/>
                    </a:ext>
                  </a:extLst>
                </p:cNvPr>
                <p:cNvPicPr/>
                <p:nvPr/>
              </p:nvPicPr>
              <p:blipFill>
                <a:blip r:embed="rId16"/>
                <a:stretch>
                  <a:fillRect/>
                </a:stretch>
              </p:blipFill>
              <p:spPr>
                <a:xfrm rot="21227736">
                  <a:off x="7972065" y="2070089"/>
                  <a:ext cx="3206926" cy="1503865"/>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51" name="Ink 50">
                  <a:extLst>
                    <a:ext uri="{FF2B5EF4-FFF2-40B4-BE49-F238E27FC236}">
                      <a16:creationId xmlns:a16="http://schemas.microsoft.com/office/drawing/2014/main" id="{EDFF46E9-2F9D-440F-8272-74E6C699755E}"/>
                    </a:ext>
                  </a:extLst>
                </p14:cNvPr>
                <p14:cNvContentPartPr/>
                <p14:nvPr/>
              </p14:nvContentPartPr>
              <p14:xfrm rot="21109849">
                <a:off x="8007956" y="2143426"/>
                <a:ext cx="3221791" cy="1708907"/>
              </p14:xfrm>
            </p:contentPart>
          </mc:Choice>
          <mc:Fallback xmlns="">
            <p:pic>
              <p:nvPicPr>
                <p:cNvPr id="51" name="Ink 50">
                  <a:extLst>
                    <a:ext uri="{FF2B5EF4-FFF2-40B4-BE49-F238E27FC236}">
                      <a16:creationId xmlns:a16="http://schemas.microsoft.com/office/drawing/2014/main" id="{EDFF46E9-2F9D-440F-8272-74E6C699755E}"/>
                    </a:ext>
                  </a:extLst>
                </p:cNvPr>
                <p:cNvPicPr/>
                <p:nvPr/>
              </p:nvPicPr>
              <p:blipFill>
                <a:blip r:embed="rId18"/>
                <a:stretch>
                  <a:fillRect/>
                </a:stretch>
              </p:blipFill>
              <p:spPr>
                <a:xfrm rot="21109849">
                  <a:off x="7974456" y="2109925"/>
                  <a:ext cx="3289130" cy="1776248"/>
                </a:xfrm>
                <a:prstGeom prst="rect">
                  <a:avLst/>
                </a:prstGeom>
              </p:spPr>
            </p:pic>
          </mc:Fallback>
        </mc:AlternateContent>
      </p:grpSp>
      <p:sp>
        <p:nvSpPr>
          <p:cNvPr id="56" name="Title 1">
            <a:extLst>
              <a:ext uri="{FF2B5EF4-FFF2-40B4-BE49-F238E27FC236}">
                <a16:creationId xmlns:a16="http://schemas.microsoft.com/office/drawing/2014/main" id="{F75811D5-A771-480A-919A-4AA4F53A3957}"/>
              </a:ext>
            </a:extLst>
          </p:cNvPr>
          <p:cNvSpPr txBox="1">
            <a:spLocks/>
          </p:cNvSpPr>
          <p:nvPr/>
        </p:nvSpPr>
        <p:spPr>
          <a:xfrm>
            <a:off x="274431" y="-302660"/>
            <a:ext cx="5726785" cy="156966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Product Sans" panose="020B0403030502040203" pitchFamily="34" charset="0"/>
                <a:ea typeface="+mj-ea"/>
                <a:cs typeface="+mj-cs"/>
              </a:defRPr>
            </a:lvl1pPr>
          </a:lstStyle>
          <a:p>
            <a:r>
              <a:rPr lang="en-US" sz="3200" b="1" dirty="0">
                <a:solidFill>
                  <a:schemeClr val="bg1"/>
                </a:solidFill>
              </a:rPr>
              <a:t>CNS</a:t>
            </a:r>
            <a:r>
              <a:rPr lang="en-US" sz="3200" dirty="0">
                <a:solidFill>
                  <a:schemeClr val="bg1"/>
                </a:solidFill>
              </a:rPr>
              <a:t>2022</a:t>
            </a:r>
          </a:p>
        </p:txBody>
      </p:sp>
      <p:pic>
        <p:nvPicPr>
          <p:cNvPr id="7" name="Picture 6" descr="Background pattern&#10;&#10;Description automatically generated">
            <a:extLst>
              <a:ext uri="{FF2B5EF4-FFF2-40B4-BE49-F238E27FC236}">
                <a16:creationId xmlns:a16="http://schemas.microsoft.com/office/drawing/2014/main" id="{FF7E7211-1704-4792-A5F3-9CCF8F12F591}"/>
              </a:ext>
            </a:extLst>
          </p:cNvPr>
          <p:cNvPicPr>
            <a:picLocks noChangeAspect="1"/>
          </p:cNvPicPr>
          <p:nvPr/>
        </p:nvPicPr>
        <p:blipFill>
          <a:blip r:embed="rId19">
            <a:duotone>
              <a:prstClr val="black"/>
              <a:srgbClr val="588C7E">
                <a:tint val="45000"/>
                <a:satMod val="400000"/>
              </a:srgbClr>
            </a:duotone>
            <a:extLst>
              <a:ext uri="{28A0092B-C50C-407E-A947-70E740481C1C}">
                <a14:useLocalDpi xmlns:a14="http://schemas.microsoft.com/office/drawing/2010/main" val="0"/>
              </a:ext>
            </a:extLst>
          </a:blip>
          <a:stretch>
            <a:fillRect/>
          </a:stretch>
        </p:blipFill>
        <p:spPr>
          <a:xfrm rot="529642">
            <a:off x="3932077" y="866683"/>
            <a:ext cx="4138278" cy="2876607"/>
          </a:xfrm>
          <a:prstGeom prst="rect">
            <a:avLst/>
          </a:prstGeom>
        </p:spPr>
      </p:pic>
    </p:spTree>
    <p:extLst>
      <p:ext uri="{BB962C8B-B14F-4D97-AF65-F5344CB8AC3E}">
        <p14:creationId xmlns:p14="http://schemas.microsoft.com/office/powerpoint/2010/main" val="37707341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Rectangle 45">
            <a:extLst>
              <a:ext uri="{FF2B5EF4-FFF2-40B4-BE49-F238E27FC236}">
                <a16:creationId xmlns:a16="http://schemas.microsoft.com/office/drawing/2014/main" id="{D12AC447-0727-4B4F-8144-891410EAE106}"/>
              </a:ext>
            </a:extLst>
          </p:cNvPr>
          <p:cNvSpPr/>
          <p:nvPr/>
        </p:nvSpPr>
        <p:spPr>
          <a:xfrm>
            <a:off x="580284" y="1618321"/>
            <a:ext cx="976461" cy="976461"/>
          </a:xfrm>
          <a:prstGeom prst="rect">
            <a:avLst/>
          </a:prstGeom>
          <a:solidFill>
            <a:srgbClr val="F2F2F2"/>
          </a:solidFill>
          <a:ln w="28575">
            <a:solidFill>
              <a:srgbClr val="F0224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100"/>
          </a:p>
        </p:txBody>
      </p:sp>
      <p:sp>
        <p:nvSpPr>
          <p:cNvPr id="90" name="Rectangle 89">
            <a:extLst>
              <a:ext uri="{FF2B5EF4-FFF2-40B4-BE49-F238E27FC236}">
                <a16:creationId xmlns:a16="http://schemas.microsoft.com/office/drawing/2014/main" id="{CEA68F8D-B524-4491-A64E-600B42BCACAA}"/>
              </a:ext>
            </a:extLst>
          </p:cNvPr>
          <p:cNvSpPr/>
          <p:nvPr/>
        </p:nvSpPr>
        <p:spPr>
          <a:xfrm>
            <a:off x="703526" y="1754881"/>
            <a:ext cx="976461" cy="976461"/>
          </a:xfrm>
          <a:prstGeom prst="rect">
            <a:avLst/>
          </a:prstGeom>
          <a:solidFill>
            <a:srgbClr val="F2F2F2"/>
          </a:solidFill>
          <a:ln w="28575">
            <a:solidFill>
              <a:srgbClr val="F0224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100"/>
          </a:p>
        </p:txBody>
      </p:sp>
      <p:sp>
        <p:nvSpPr>
          <p:cNvPr id="91" name="Rectangle 90">
            <a:extLst>
              <a:ext uri="{FF2B5EF4-FFF2-40B4-BE49-F238E27FC236}">
                <a16:creationId xmlns:a16="http://schemas.microsoft.com/office/drawing/2014/main" id="{A687D9BF-C156-4C0C-AEA7-03C6C33C0327}"/>
              </a:ext>
            </a:extLst>
          </p:cNvPr>
          <p:cNvSpPr/>
          <p:nvPr/>
        </p:nvSpPr>
        <p:spPr>
          <a:xfrm>
            <a:off x="852122" y="1890059"/>
            <a:ext cx="976461" cy="976461"/>
          </a:xfrm>
          <a:prstGeom prst="rect">
            <a:avLst/>
          </a:prstGeom>
          <a:solidFill>
            <a:srgbClr val="F2F2F2"/>
          </a:solidFill>
          <a:ln w="28575">
            <a:solidFill>
              <a:srgbClr val="F0224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100"/>
          </a:p>
        </p:txBody>
      </p:sp>
      <p:graphicFrame>
        <p:nvGraphicFramePr>
          <p:cNvPr id="92" name="Table 27">
            <a:extLst>
              <a:ext uri="{FF2B5EF4-FFF2-40B4-BE49-F238E27FC236}">
                <a16:creationId xmlns:a16="http://schemas.microsoft.com/office/drawing/2014/main" id="{8D480279-C71B-4E28-858F-33F75D2085E2}"/>
              </a:ext>
            </a:extLst>
          </p:cNvPr>
          <p:cNvGraphicFramePr>
            <a:graphicFrameLocks noGrp="1"/>
          </p:cNvGraphicFramePr>
          <p:nvPr>
            <p:extLst>
              <p:ext uri="{D42A27DB-BD31-4B8C-83A1-F6EECF244321}">
                <p14:modId xmlns:p14="http://schemas.microsoft.com/office/powerpoint/2010/main" val="296168258"/>
              </p:ext>
            </p:extLst>
          </p:nvPr>
        </p:nvGraphicFramePr>
        <p:xfrm>
          <a:off x="990390" y="2043572"/>
          <a:ext cx="972590" cy="973270"/>
        </p:xfrm>
        <a:graphic>
          <a:graphicData uri="http://schemas.openxmlformats.org/drawingml/2006/table">
            <a:tbl>
              <a:tblPr firstRow="1" bandRow="1">
                <a:tableStyleId>{5C22544A-7EE6-4342-B048-85BDC9FD1C3A}</a:tableStyleId>
              </a:tblPr>
              <a:tblGrid>
                <a:gridCol w="194518">
                  <a:extLst>
                    <a:ext uri="{9D8B030D-6E8A-4147-A177-3AD203B41FA5}">
                      <a16:colId xmlns:a16="http://schemas.microsoft.com/office/drawing/2014/main" val="1063832990"/>
                    </a:ext>
                  </a:extLst>
                </a:gridCol>
                <a:gridCol w="194518">
                  <a:extLst>
                    <a:ext uri="{9D8B030D-6E8A-4147-A177-3AD203B41FA5}">
                      <a16:colId xmlns:a16="http://schemas.microsoft.com/office/drawing/2014/main" val="2630756239"/>
                    </a:ext>
                  </a:extLst>
                </a:gridCol>
                <a:gridCol w="194518">
                  <a:extLst>
                    <a:ext uri="{9D8B030D-6E8A-4147-A177-3AD203B41FA5}">
                      <a16:colId xmlns:a16="http://schemas.microsoft.com/office/drawing/2014/main" val="717389419"/>
                    </a:ext>
                  </a:extLst>
                </a:gridCol>
                <a:gridCol w="194518">
                  <a:extLst>
                    <a:ext uri="{9D8B030D-6E8A-4147-A177-3AD203B41FA5}">
                      <a16:colId xmlns:a16="http://schemas.microsoft.com/office/drawing/2014/main" val="2955863827"/>
                    </a:ext>
                  </a:extLst>
                </a:gridCol>
                <a:gridCol w="194518">
                  <a:extLst>
                    <a:ext uri="{9D8B030D-6E8A-4147-A177-3AD203B41FA5}">
                      <a16:colId xmlns:a16="http://schemas.microsoft.com/office/drawing/2014/main" val="3780822076"/>
                    </a:ext>
                  </a:extLst>
                </a:gridCol>
              </a:tblGrid>
              <a:tr h="194654">
                <a:tc>
                  <a:txBody>
                    <a:bodyPr/>
                    <a:lstStyle/>
                    <a:p>
                      <a:endParaRPr lang="en-AU" sz="1100" dirty="0">
                        <a:solidFill>
                          <a:srgbClr val="F0224B"/>
                        </a:solidFill>
                      </a:endParaRPr>
                    </a:p>
                  </a:txBody>
                  <a:tcPr marL="17803" marR="17803" marT="8902" marB="8902">
                    <a:lnL w="19050" cap="flat" cmpd="sng" algn="ctr">
                      <a:solidFill>
                        <a:srgbClr val="F0224B"/>
                      </a:solidFill>
                      <a:prstDash val="solid"/>
                      <a:round/>
                      <a:headEnd type="none" w="med" len="med"/>
                      <a:tailEnd type="none" w="med" len="med"/>
                    </a:lnL>
                    <a:lnR w="19050" cap="flat" cmpd="sng" algn="ctr">
                      <a:solidFill>
                        <a:srgbClr val="F0224B"/>
                      </a:solidFill>
                      <a:prstDash val="solid"/>
                      <a:round/>
                      <a:headEnd type="none" w="med" len="med"/>
                      <a:tailEnd type="none" w="med" len="med"/>
                    </a:lnR>
                    <a:lnT w="19050" cap="flat" cmpd="sng" algn="ctr">
                      <a:solidFill>
                        <a:srgbClr val="F0224B"/>
                      </a:solidFill>
                      <a:prstDash val="solid"/>
                      <a:round/>
                      <a:headEnd type="none" w="med" len="med"/>
                      <a:tailEnd type="none" w="med" len="med"/>
                    </a:lnT>
                    <a:lnB w="19050" cap="flat" cmpd="sng" algn="ctr">
                      <a:solidFill>
                        <a:srgbClr val="F0224B"/>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F0224B"/>
                      </a:solidFill>
                      <a:prstDash val="solid"/>
                      <a:round/>
                      <a:headEnd type="none" w="med" len="med"/>
                      <a:tailEnd type="none" w="med" len="med"/>
                    </a:lnL>
                    <a:lnR w="19050" cap="flat" cmpd="sng" algn="ctr">
                      <a:solidFill>
                        <a:srgbClr val="F0224B"/>
                      </a:solidFill>
                      <a:prstDash val="solid"/>
                      <a:round/>
                      <a:headEnd type="none" w="med" len="med"/>
                      <a:tailEnd type="none" w="med" len="med"/>
                    </a:lnR>
                    <a:lnT w="19050" cap="flat" cmpd="sng" algn="ctr">
                      <a:solidFill>
                        <a:srgbClr val="F0224B"/>
                      </a:solidFill>
                      <a:prstDash val="solid"/>
                      <a:round/>
                      <a:headEnd type="none" w="med" len="med"/>
                      <a:tailEnd type="none" w="med" len="med"/>
                    </a:lnT>
                    <a:lnB w="19050" cap="flat" cmpd="sng" algn="ctr">
                      <a:solidFill>
                        <a:srgbClr val="F0224B"/>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F0224B"/>
                      </a:solidFill>
                      <a:prstDash val="solid"/>
                      <a:round/>
                      <a:headEnd type="none" w="med" len="med"/>
                      <a:tailEnd type="none" w="med" len="med"/>
                    </a:lnL>
                    <a:lnR w="19050" cap="flat" cmpd="sng" algn="ctr">
                      <a:solidFill>
                        <a:srgbClr val="F0224B"/>
                      </a:solidFill>
                      <a:prstDash val="solid"/>
                      <a:round/>
                      <a:headEnd type="none" w="med" len="med"/>
                      <a:tailEnd type="none" w="med" len="med"/>
                    </a:lnR>
                    <a:lnT w="19050" cap="flat" cmpd="sng" algn="ctr">
                      <a:solidFill>
                        <a:srgbClr val="F0224B"/>
                      </a:solidFill>
                      <a:prstDash val="solid"/>
                      <a:round/>
                      <a:headEnd type="none" w="med" len="med"/>
                      <a:tailEnd type="none" w="med" len="med"/>
                    </a:lnT>
                    <a:lnB w="19050" cap="flat" cmpd="sng" algn="ctr">
                      <a:solidFill>
                        <a:srgbClr val="F0224B"/>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F0224B"/>
                      </a:solidFill>
                      <a:prstDash val="solid"/>
                      <a:round/>
                      <a:headEnd type="none" w="med" len="med"/>
                      <a:tailEnd type="none" w="med" len="med"/>
                    </a:lnL>
                    <a:lnR w="19050" cap="flat" cmpd="sng" algn="ctr">
                      <a:solidFill>
                        <a:srgbClr val="F0224B"/>
                      </a:solidFill>
                      <a:prstDash val="solid"/>
                      <a:round/>
                      <a:headEnd type="none" w="med" len="med"/>
                      <a:tailEnd type="none" w="med" len="med"/>
                    </a:lnR>
                    <a:lnT w="19050" cap="flat" cmpd="sng" algn="ctr">
                      <a:solidFill>
                        <a:srgbClr val="F0224B"/>
                      </a:solidFill>
                      <a:prstDash val="solid"/>
                      <a:round/>
                      <a:headEnd type="none" w="med" len="med"/>
                      <a:tailEnd type="none" w="med" len="med"/>
                    </a:lnT>
                    <a:lnB w="19050" cap="flat" cmpd="sng" algn="ctr">
                      <a:solidFill>
                        <a:srgbClr val="F0224B"/>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F0224B"/>
                      </a:solidFill>
                      <a:prstDash val="solid"/>
                      <a:round/>
                      <a:headEnd type="none" w="med" len="med"/>
                      <a:tailEnd type="none" w="med" len="med"/>
                    </a:lnL>
                    <a:lnR w="19050" cap="flat" cmpd="sng" algn="ctr">
                      <a:solidFill>
                        <a:srgbClr val="F0224B"/>
                      </a:solidFill>
                      <a:prstDash val="solid"/>
                      <a:round/>
                      <a:headEnd type="none" w="med" len="med"/>
                      <a:tailEnd type="none" w="med" len="med"/>
                    </a:lnR>
                    <a:lnT w="19050" cap="flat" cmpd="sng" algn="ctr">
                      <a:solidFill>
                        <a:srgbClr val="F0224B"/>
                      </a:solidFill>
                      <a:prstDash val="solid"/>
                      <a:round/>
                      <a:headEnd type="none" w="med" len="med"/>
                      <a:tailEnd type="none" w="med" len="med"/>
                    </a:lnT>
                    <a:lnB w="19050" cap="flat" cmpd="sng" algn="ctr">
                      <a:solidFill>
                        <a:srgbClr val="F0224B"/>
                      </a:solidFill>
                      <a:prstDash val="solid"/>
                      <a:round/>
                      <a:headEnd type="none" w="med" len="med"/>
                      <a:tailEnd type="none" w="med" len="med"/>
                    </a:lnB>
                    <a:solidFill>
                      <a:srgbClr val="E6E6E6"/>
                    </a:solidFill>
                  </a:tcPr>
                </a:tc>
                <a:extLst>
                  <a:ext uri="{0D108BD9-81ED-4DB2-BD59-A6C34878D82A}">
                    <a16:rowId xmlns:a16="http://schemas.microsoft.com/office/drawing/2014/main" val="1193276421"/>
                  </a:ext>
                </a:extLst>
              </a:tr>
              <a:tr h="194654">
                <a:tc>
                  <a:txBody>
                    <a:bodyPr/>
                    <a:lstStyle/>
                    <a:p>
                      <a:endParaRPr lang="en-AU" sz="1100" dirty="0">
                        <a:solidFill>
                          <a:srgbClr val="F0224B"/>
                        </a:solidFill>
                      </a:endParaRPr>
                    </a:p>
                  </a:txBody>
                  <a:tcPr marL="17803" marR="17803" marT="8902" marB="8902">
                    <a:lnL w="19050" cap="flat" cmpd="sng" algn="ctr">
                      <a:solidFill>
                        <a:srgbClr val="F0224B"/>
                      </a:solidFill>
                      <a:prstDash val="solid"/>
                      <a:round/>
                      <a:headEnd type="none" w="med" len="med"/>
                      <a:tailEnd type="none" w="med" len="med"/>
                    </a:lnL>
                    <a:lnR w="19050" cap="flat" cmpd="sng" algn="ctr">
                      <a:solidFill>
                        <a:srgbClr val="F0224B"/>
                      </a:solidFill>
                      <a:prstDash val="solid"/>
                      <a:round/>
                      <a:headEnd type="none" w="med" len="med"/>
                      <a:tailEnd type="none" w="med" len="med"/>
                    </a:lnR>
                    <a:lnT w="19050" cap="flat" cmpd="sng" algn="ctr">
                      <a:solidFill>
                        <a:srgbClr val="F0224B"/>
                      </a:solidFill>
                      <a:prstDash val="solid"/>
                      <a:round/>
                      <a:headEnd type="none" w="med" len="med"/>
                      <a:tailEnd type="none" w="med" len="med"/>
                    </a:lnT>
                    <a:lnB w="19050" cap="flat" cmpd="sng" algn="ctr">
                      <a:solidFill>
                        <a:srgbClr val="F0224B"/>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F0224B"/>
                      </a:solidFill>
                      <a:prstDash val="solid"/>
                      <a:round/>
                      <a:headEnd type="none" w="med" len="med"/>
                      <a:tailEnd type="none" w="med" len="med"/>
                    </a:lnL>
                    <a:lnR w="19050" cap="flat" cmpd="sng" algn="ctr">
                      <a:solidFill>
                        <a:srgbClr val="F0224B"/>
                      </a:solidFill>
                      <a:prstDash val="solid"/>
                      <a:round/>
                      <a:headEnd type="none" w="med" len="med"/>
                      <a:tailEnd type="none" w="med" len="med"/>
                    </a:lnR>
                    <a:lnT w="19050" cap="flat" cmpd="sng" algn="ctr">
                      <a:solidFill>
                        <a:srgbClr val="F0224B"/>
                      </a:solidFill>
                      <a:prstDash val="solid"/>
                      <a:round/>
                      <a:headEnd type="none" w="med" len="med"/>
                      <a:tailEnd type="none" w="med" len="med"/>
                    </a:lnT>
                    <a:lnB w="19050" cap="flat" cmpd="sng" algn="ctr">
                      <a:solidFill>
                        <a:srgbClr val="F0224B"/>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F0224B"/>
                      </a:solidFill>
                      <a:prstDash val="solid"/>
                      <a:round/>
                      <a:headEnd type="none" w="med" len="med"/>
                      <a:tailEnd type="none" w="med" len="med"/>
                    </a:lnL>
                    <a:lnR w="19050" cap="flat" cmpd="sng" algn="ctr">
                      <a:solidFill>
                        <a:srgbClr val="F0224B"/>
                      </a:solidFill>
                      <a:prstDash val="solid"/>
                      <a:round/>
                      <a:headEnd type="none" w="med" len="med"/>
                      <a:tailEnd type="none" w="med" len="med"/>
                    </a:lnR>
                    <a:lnT w="19050" cap="flat" cmpd="sng" algn="ctr">
                      <a:solidFill>
                        <a:srgbClr val="F0224B"/>
                      </a:solidFill>
                      <a:prstDash val="solid"/>
                      <a:round/>
                      <a:headEnd type="none" w="med" len="med"/>
                      <a:tailEnd type="none" w="med" len="med"/>
                    </a:lnT>
                    <a:lnB w="19050" cap="flat" cmpd="sng" algn="ctr">
                      <a:solidFill>
                        <a:srgbClr val="F0224B"/>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F0224B"/>
                      </a:solidFill>
                      <a:prstDash val="solid"/>
                      <a:round/>
                      <a:headEnd type="none" w="med" len="med"/>
                      <a:tailEnd type="none" w="med" len="med"/>
                    </a:lnL>
                    <a:lnR w="19050" cap="flat" cmpd="sng" algn="ctr">
                      <a:solidFill>
                        <a:srgbClr val="F0224B"/>
                      </a:solidFill>
                      <a:prstDash val="solid"/>
                      <a:round/>
                      <a:headEnd type="none" w="med" len="med"/>
                      <a:tailEnd type="none" w="med" len="med"/>
                    </a:lnR>
                    <a:lnT w="19050" cap="flat" cmpd="sng" algn="ctr">
                      <a:solidFill>
                        <a:srgbClr val="F0224B"/>
                      </a:solidFill>
                      <a:prstDash val="solid"/>
                      <a:round/>
                      <a:headEnd type="none" w="med" len="med"/>
                      <a:tailEnd type="none" w="med" len="med"/>
                    </a:lnT>
                    <a:lnB w="19050" cap="flat" cmpd="sng" algn="ctr">
                      <a:solidFill>
                        <a:srgbClr val="F0224B"/>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F0224B"/>
                      </a:solidFill>
                      <a:prstDash val="solid"/>
                      <a:round/>
                      <a:headEnd type="none" w="med" len="med"/>
                      <a:tailEnd type="none" w="med" len="med"/>
                    </a:lnL>
                    <a:lnR w="19050" cap="flat" cmpd="sng" algn="ctr">
                      <a:solidFill>
                        <a:srgbClr val="F0224B"/>
                      </a:solidFill>
                      <a:prstDash val="solid"/>
                      <a:round/>
                      <a:headEnd type="none" w="med" len="med"/>
                      <a:tailEnd type="none" w="med" len="med"/>
                    </a:lnR>
                    <a:lnT w="19050" cap="flat" cmpd="sng" algn="ctr">
                      <a:solidFill>
                        <a:srgbClr val="F0224B"/>
                      </a:solidFill>
                      <a:prstDash val="solid"/>
                      <a:round/>
                      <a:headEnd type="none" w="med" len="med"/>
                      <a:tailEnd type="none" w="med" len="med"/>
                    </a:lnT>
                    <a:lnB w="19050" cap="flat" cmpd="sng" algn="ctr">
                      <a:solidFill>
                        <a:srgbClr val="F0224B"/>
                      </a:solidFill>
                      <a:prstDash val="solid"/>
                      <a:round/>
                      <a:headEnd type="none" w="med" len="med"/>
                      <a:tailEnd type="none" w="med" len="med"/>
                    </a:lnB>
                    <a:solidFill>
                      <a:srgbClr val="E6E6E6"/>
                    </a:solidFill>
                  </a:tcPr>
                </a:tc>
                <a:extLst>
                  <a:ext uri="{0D108BD9-81ED-4DB2-BD59-A6C34878D82A}">
                    <a16:rowId xmlns:a16="http://schemas.microsoft.com/office/drawing/2014/main" val="3152730118"/>
                  </a:ext>
                </a:extLst>
              </a:tr>
              <a:tr h="194654">
                <a:tc>
                  <a:txBody>
                    <a:bodyPr/>
                    <a:lstStyle/>
                    <a:p>
                      <a:endParaRPr lang="en-AU" sz="1100">
                        <a:solidFill>
                          <a:srgbClr val="F0224B"/>
                        </a:solidFill>
                      </a:endParaRPr>
                    </a:p>
                  </a:txBody>
                  <a:tcPr marL="17803" marR="17803" marT="8902" marB="8902">
                    <a:lnL w="19050" cap="flat" cmpd="sng" algn="ctr">
                      <a:solidFill>
                        <a:srgbClr val="F0224B"/>
                      </a:solidFill>
                      <a:prstDash val="solid"/>
                      <a:round/>
                      <a:headEnd type="none" w="med" len="med"/>
                      <a:tailEnd type="none" w="med" len="med"/>
                    </a:lnL>
                    <a:lnR w="19050" cap="flat" cmpd="sng" algn="ctr">
                      <a:solidFill>
                        <a:srgbClr val="F0224B"/>
                      </a:solidFill>
                      <a:prstDash val="solid"/>
                      <a:round/>
                      <a:headEnd type="none" w="med" len="med"/>
                      <a:tailEnd type="none" w="med" len="med"/>
                    </a:lnR>
                    <a:lnT w="19050" cap="flat" cmpd="sng" algn="ctr">
                      <a:solidFill>
                        <a:srgbClr val="F0224B"/>
                      </a:solidFill>
                      <a:prstDash val="solid"/>
                      <a:round/>
                      <a:headEnd type="none" w="med" len="med"/>
                      <a:tailEnd type="none" w="med" len="med"/>
                    </a:lnT>
                    <a:lnB w="19050" cap="flat" cmpd="sng" algn="ctr">
                      <a:solidFill>
                        <a:srgbClr val="F0224B"/>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F0224B"/>
                      </a:solidFill>
                      <a:prstDash val="solid"/>
                      <a:round/>
                      <a:headEnd type="none" w="med" len="med"/>
                      <a:tailEnd type="none" w="med" len="med"/>
                    </a:lnL>
                    <a:lnR w="19050" cap="flat" cmpd="sng" algn="ctr">
                      <a:solidFill>
                        <a:srgbClr val="F0224B"/>
                      </a:solidFill>
                      <a:prstDash val="solid"/>
                      <a:round/>
                      <a:headEnd type="none" w="med" len="med"/>
                      <a:tailEnd type="none" w="med" len="med"/>
                    </a:lnR>
                    <a:lnT w="19050" cap="flat" cmpd="sng" algn="ctr">
                      <a:solidFill>
                        <a:srgbClr val="F0224B"/>
                      </a:solidFill>
                      <a:prstDash val="solid"/>
                      <a:round/>
                      <a:headEnd type="none" w="med" len="med"/>
                      <a:tailEnd type="none" w="med" len="med"/>
                    </a:lnT>
                    <a:lnB w="19050" cap="flat" cmpd="sng" algn="ctr">
                      <a:solidFill>
                        <a:srgbClr val="F0224B"/>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F0224B"/>
                      </a:solidFill>
                      <a:prstDash val="solid"/>
                      <a:round/>
                      <a:headEnd type="none" w="med" len="med"/>
                      <a:tailEnd type="none" w="med" len="med"/>
                    </a:lnL>
                    <a:lnR w="19050" cap="flat" cmpd="sng" algn="ctr">
                      <a:solidFill>
                        <a:srgbClr val="F0224B"/>
                      </a:solidFill>
                      <a:prstDash val="solid"/>
                      <a:round/>
                      <a:headEnd type="none" w="med" len="med"/>
                      <a:tailEnd type="none" w="med" len="med"/>
                    </a:lnR>
                    <a:lnT w="19050" cap="flat" cmpd="sng" algn="ctr">
                      <a:solidFill>
                        <a:srgbClr val="F0224B"/>
                      </a:solidFill>
                      <a:prstDash val="solid"/>
                      <a:round/>
                      <a:headEnd type="none" w="med" len="med"/>
                      <a:tailEnd type="none" w="med" len="med"/>
                    </a:lnT>
                    <a:lnB w="19050" cap="flat" cmpd="sng" algn="ctr">
                      <a:solidFill>
                        <a:srgbClr val="F0224B"/>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F0224B"/>
                      </a:solidFill>
                      <a:prstDash val="solid"/>
                      <a:round/>
                      <a:headEnd type="none" w="med" len="med"/>
                      <a:tailEnd type="none" w="med" len="med"/>
                    </a:lnL>
                    <a:lnR w="19050" cap="flat" cmpd="sng" algn="ctr">
                      <a:solidFill>
                        <a:srgbClr val="F0224B"/>
                      </a:solidFill>
                      <a:prstDash val="solid"/>
                      <a:round/>
                      <a:headEnd type="none" w="med" len="med"/>
                      <a:tailEnd type="none" w="med" len="med"/>
                    </a:lnR>
                    <a:lnT w="19050" cap="flat" cmpd="sng" algn="ctr">
                      <a:solidFill>
                        <a:srgbClr val="F0224B"/>
                      </a:solidFill>
                      <a:prstDash val="solid"/>
                      <a:round/>
                      <a:headEnd type="none" w="med" len="med"/>
                      <a:tailEnd type="none" w="med" len="med"/>
                    </a:lnT>
                    <a:lnB w="19050" cap="flat" cmpd="sng" algn="ctr">
                      <a:solidFill>
                        <a:srgbClr val="F0224B"/>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F0224B"/>
                      </a:solidFill>
                      <a:prstDash val="solid"/>
                      <a:round/>
                      <a:headEnd type="none" w="med" len="med"/>
                      <a:tailEnd type="none" w="med" len="med"/>
                    </a:lnL>
                    <a:lnR w="19050" cap="flat" cmpd="sng" algn="ctr">
                      <a:solidFill>
                        <a:srgbClr val="F0224B"/>
                      </a:solidFill>
                      <a:prstDash val="solid"/>
                      <a:round/>
                      <a:headEnd type="none" w="med" len="med"/>
                      <a:tailEnd type="none" w="med" len="med"/>
                    </a:lnR>
                    <a:lnT w="19050" cap="flat" cmpd="sng" algn="ctr">
                      <a:solidFill>
                        <a:srgbClr val="F0224B"/>
                      </a:solidFill>
                      <a:prstDash val="solid"/>
                      <a:round/>
                      <a:headEnd type="none" w="med" len="med"/>
                      <a:tailEnd type="none" w="med" len="med"/>
                    </a:lnT>
                    <a:lnB w="19050" cap="flat" cmpd="sng" algn="ctr">
                      <a:solidFill>
                        <a:srgbClr val="F0224B"/>
                      </a:solidFill>
                      <a:prstDash val="solid"/>
                      <a:round/>
                      <a:headEnd type="none" w="med" len="med"/>
                      <a:tailEnd type="none" w="med" len="med"/>
                    </a:lnB>
                    <a:solidFill>
                      <a:srgbClr val="E6E6E6"/>
                    </a:solidFill>
                  </a:tcPr>
                </a:tc>
                <a:extLst>
                  <a:ext uri="{0D108BD9-81ED-4DB2-BD59-A6C34878D82A}">
                    <a16:rowId xmlns:a16="http://schemas.microsoft.com/office/drawing/2014/main" val="2124142268"/>
                  </a:ext>
                </a:extLst>
              </a:tr>
              <a:tr h="194654">
                <a:tc>
                  <a:txBody>
                    <a:bodyPr/>
                    <a:lstStyle/>
                    <a:p>
                      <a:endParaRPr lang="en-AU" sz="1100" dirty="0">
                        <a:solidFill>
                          <a:srgbClr val="F0224B"/>
                        </a:solidFill>
                      </a:endParaRPr>
                    </a:p>
                  </a:txBody>
                  <a:tcPr marL="17803" marR="17803" marT="8902" marB="8902">
                    <a:lnL w="19050" cap="flat" cmpd="sng" algn="ctr">
                      <a:solidFill>
                        <a:srgbClr val="F0224B"/>
                      </a:solidFill>
                      <a:prstDash val="solid"/>
                      <a:round/>
                      <a:headEnd type="none" w="med" len="med"/>
                      <a:tailEnd type="none" w="med" len="med"/>
                    </a:lnL>
                    <a:lnR w="19050" cap="flat" cmpd="sng" algn="ctr">
                      <a:solidFill>
                        <a:srgbClr val="F0224B"/>
                      </a:solidFill>
                      <a:prstDash val="solid"/>
                      <a:round/>
                      <a:headEnd type="none" w="med" len="med"/>
                      <a:tailEnd type="none" w="med" len="med"/>
                    </a:lnR>
                    <a:lnT w="19050" cap="flat" cmpd="sng" algn="ctr">
                      <a:solidFill>
                        <a:srgbClr val="F0224B"/>
                      </a:solidFill>
                      <a:prstDash val="solid"/>
                      <a:round/>
                      <a:headEnd type="none" w="med" len="med"/>
                      <a:tailEnd type="none" w="med" len="med"/>
                    </a:lnT>
                    <a:lnB w="19050" cap="flat" cmpd="sng" algn="ctr">
                      <a:solidFill>
                        <a:srgbClr val="F0224B"/>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F0224B"/>
                      </a:solidFill>
                      <a:prstDash val="solid"/>
                      <a:round/>
                      <a:headEnd type="none" w="med" len="med"/>
                      <a:tailEnd type="none" w="med" len="med"/>
                    </a:lnL>
                    <a:lnR w="19050" cap="flat" cmpd="sng" algn="ctr">
                      <a:solidFill>
                        <a:srgbClr val="F0224B"/>
                      </a:solidFill>
                      <a:prstDash val="solid"/>
                      <a:round/>
                      <a:headEnd type="none" w="med" len="med"/>
                      <a:tailEnd type="none" w="med" len="med"/>
                    </a:lnR>
                    <a:lnT w="19050" cap="flat" cmpd="sng" algn="ctr">
                      <a:solidFill>
                        <a:srgbClr val="F0224B"/>
                      </a:solidFill>
                      <a:prstDash val="solid"/>
                      <a:round/>
                      <a:headEnd type="none" w="med" len="med"/>
                      <a:tailEnd type="none" w="med" len="med"/>
                    </a:lnT>
                    <a:lnB w="19050" cap="flat" cmpd="sng" algn="ctr">
                      <a:solidFill>
                        <a:srgbClr val="F0224B"/>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F0224B"/>
                      </a:solidFill>
                      <a:prstDash val="solid"/>
                      <a:round/>
                      <a:headEnd type="none" w="med" len="med"/>
                      <a:tailEnd type="none" w="med" len="med"/>
                    </a:lnL>
                    <a:lnR w="19050" cap="flat" cmpd="sng" algn="ctr">
                      <a:solidFill>
                        <a:srgbClr val="F0224B"/>
                      </a:solidFill>
                      <a:prstDash val="solid"/>
                      <a:round/>
                      <a:headEnd type="none" w="med" len="med"/>
                      <a:tailEnd type="none" w="med" len="med"/>
                    </a:lnR>
                    <a:lnT w="19050" cap="flat" cmpd="sng" algn="ctr">
                      <a:solidFill>
                        <a:srgbClr val="F0224B"/>
                      </a:solidFill>
                      <a:prstDash val="solid"/>
                      <a:round/>
                      <a:headEnd type="none" w="med" len="med"/>
                      <a:tailEnd type="none" w="med" len="med"/>
                    </a:lnT>
                    <a:lnB w="19050" cap="flat" cmpd="sng" algn="ctr">
                      <a:solidFill>
                        <a:srgbClr val="F0224B"/>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F0224B"/>
                      </a:solidFill>
                      <a:prstDash val="solid"/>
                      <a:round/>
                      <a:headEnd type="none" w="med" len="med"/>
                      <a:tailEnd type="none" w="med" len="med"/>
                    </a:lnL>
                    <a:lnR w="19050" cap="flat" cmpd="sng" algn="ctr">
                      <a:solidFill>
                        <a:srgbClr val="F0224B"/>
                      </a:solidFill>
                      <a:prstDash val="solid"/>
                      <a:round/>
                      <a:headEnd type="none" w="med" len="med"/>
                      <a:tailEnd type="none" w="med" len="med"/>
                    </a:lnR>
                    <a:lnT w="19050" cap="flat" cmpd="sng" algn="ctr">
                      <a:solidFill>
                        <a:srgbClr val="F0224B"/>
                      </a:solidFill>
                      <a:prstDash val="solid"/>
                      <a:round/>
                      <a:headEnd type="none" w="med" len="med"/>
                      <a:tailEnd type="none" w="med" len="med"/>
                    </a:lnT>
                    <a:lnB w="19050" cap="flat" cmpd="sng" algn="ctr">
                      <a:solidFill>
                        <a:srgbClr val="F0224B"/>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F0224B"/>
                      </a:solidFill>
                      <a:prstDash val="solid"/>
                      <a:round/>
                      <a:headEnd type="none" w="med" len="med"/>
                      <a:tailEnd type="none" w="med" len="med"/>
                    </a:lnL>
                    <a:lnR w="19050" cap="flat" cmpd="sng" algn="ctr">
                      <a:solidFill>
                        <a:srgbClr val="F0224B"/>
                      </a:solidFill>
                      <a:prstDash val="solid"/>
                      <a:round/>
                      <a:headEnd type="none" w="med" len="med"/>
                      <a:tailEnd type="none" w="med" len="med"/>
                    </a:lnR>
                    <a:lnT w="19050" cap="flat" cmpd="sng" algn="ctr">
                      <a:solidFill>
                        <a:srgbClr val="F0224B"/>
                      </a:solidFill>
                      <a:prstDash val="solid"/>
                      <a:round/>
                      <a:headEnd type="none" w="med" len="med"/>
                      <a:tailEnd type="none" w="med" len="med"/>
                    </a:lnT>
                    <a:lnB w="19050" cap="flat" cmpd="sng" algn="ctr">
                      <a:solidFill>
                        <a:srgbClr val="F0224B"/>
                      </a:solidFill>
                      <a:prstDash val="solid"/>
                      <a:round/>
                      <a:headEnd type="none" w="med" len="med"/>
                      <a:tailEnd type="none" w="med" len="med"/>
                    </a:lnB>
                    <a:solidFill>
                      <a:srgbClr val="C5E0B4"/>
                    </a:solidFill>
                  </a:tcPr>
                </a:tc>
                <a:extLst>
                  <a:ext uri="{0D108BD9-81ED-4DB2-BD59-A6C34878D82A}">
                    <a16:rowId xmlns:a16="http://schemas.microsoft.com/office/drawing/2014/main" val="110328191"/>
                  </a:ext>
                </a:extLst>
              </a:tr>
              <a:tr h="194654">
                <a:tc>
                  <a:txBody>
                    <a:bodyPr/>
                    <a:lstStyle/>
                    <a:p>
                      <a:endParaRPr lang="en-AU" sz="1100" dirty="0">
                        <a:solidFill>
                          <a:srgbClr val="F0224B"/>
                        </a:solidFill>
                      </a:endParaRPr>
                    </a:p>
                  </a:txBody>
                  <a:tcPr marL="17803" marR="17803" marT="8902" marB="8902">
                    <a:lnL w="19050" cap="flat" cmpd="sng" algn="ctr">
                      <a:solidFill>
                        <a:srgbClr val="F0224B"/>
                      </a:solidFill>
                      <a:prstDash val="solid"/>
                      <a:round/>
                      <a:headEnd type="none" w="med" len="med"/>
                      <a:tailEnd type="none" w="med" len="med"/>
                    </a:lnL>
                    <a:lnR w="19050" cap="flat" cmpd="sng" algn="ctr">
                      <a:solidFill>
                        <a:srgbClr val="F0224B"/>
                      </a:solidFill>
                      <a:prstDash val="solid"/>
                      <a:round/>
                      <a:headEnd type="none" w="med" len="med"/>
                      <a:tailEnd type="none" w="med" len="med"/>
                    </a:lnR>
                    <a:lnT w="19050" cap="flat" cmpd="sng" algn="ctr">
                      <a:solidFill>
                        <a:srgbClr val="F0224B"/>
                      </a:solidFill>
                      <a:prstDash val="solid"/>
                      <a:round/>
                      <a:headEnd type="none" w="med" len="med"/>
                      <a:tailEnd type="none" w="med" len="med"/>
                    </a:lnT>
                    <a:lnB w="19050" cap="flat" cmpd="sng" algn="ctr">
                      <a:solidFill>
                        <a:srgbClr val="F0224B"/>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F0224B"/>
                      </a:solidFill>
                      <a:prstDash val="solid"/>
                      <a:round/>
                      <a:headEnd type="none" w="med" len="med"/>
                      <a:tailEnd type="none" w="med" len="med"/>
                    </a:lnL>
                    <a:lnR w="19050" cap="flat" cmpd="sng" algn="ctr">
                      <a:solidFill>
                        <a:srgbClr val="F0224B"/>
                      </a:solidFill>
                      <a:prstDash val="solid"/>
                      <a:round/>
                      <a:headEnd type="none" w="med" len="med"/>
                      <a:tailEnd type="none" w="med" len="med"/>
                    </a:lnR>
                    <a:lnT w="19050" cap="flat" cmpd="sng" algn="ctr">
                      <a:solidFill>
                        <a:srgbClr val="F0224B"/>
                      </a:solidFill>
                      <a:prstDash val="solid"/>
                      <a:round/>
                      <a:headEnd type="none" w="med" len="med"/>
                      <a:tailEnd type="none" w="med" len="med"/>
                    </a:lnT>
                    <a:lnB w="19050" cap="flat" cmpd="sng" algn="ctr">
                      <a:solidFill>
                        <a:srgbClr val="F0224B"/>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F0224B"/>
                      </a:solidFill>
                      <a:prstDash val="solid"/>
                      <a:round/>
                      <a:headEnd type="none" w="med" len="med"/>
                      <a:tailEnd type="none" w="med" len="med"/>
                    </a:lnL>
                    <a:lnR w="19050" cap="flat" cmpd="sng" algn="ctr">
                      <a:solidFill>
                        <a:srgbClr val="F0224B"/>
                      </a:solidFill>
                      <a:prstDash val="solid"/>
                      <a:round/>
                      <a:headEnd type="none" w="med" len="med"/>
                      <a:tailEnd type="none" w="med" len="med"/>
                    </a:lnR>
                    <a:lnT w="19050" cap="flat" cmpd="sng" algn="ctr">
                      <a:solidFill>
                        <a:srgbClr val="F0224B"/>
                      </a:solidFill>
                      <a:prstDash val="solid"/>
                      <a:round/>
                      <a:headEnd type="none" w="med" len="med"/>
                      <a:tailEnd type="none" w="med" len="med"/>
                    </a:lnT>
                    <a:lnB w="19050" cap="flat" cmpd="sng" algn="ctr">
                      <a:solidFill>
                        <a:srgbClr val="F0224B"/>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F0224B"/>
                      </a:solidFill>
                      <a:prstDash val="solid"/>
                      <a:round/>
                      <a:headEnd type="none" w="med" len="med"/>
                      <a:tailEnd type="none" w="med" len="med"/>
                    </a:lnL>
                    <a:lnR w="19050" cap="flat" cmpd="sng" algn="ctr">
                      <a:solidFill>
                        <a:srgbClr val="F0224B"/>
                      </a:solidFill>
                      <a:prstDash val="solid"/>
                      <a:round/>
                      <a:headEnd type="none" w="med" len="med"/>
                      <a:tailEnd type="none" w="med" len="med"/>
                    </a:lnR>
                    <a:lnT w="19050" cap="flat" cmpd="sng" algn="ctr">
                      <a:solidFill>
                        <a:srgbClr val="F0224B"/>
                      </a:solidFill>
                      <a:prstDash val="solid"/>
                      <a:round/>
                      <a:headEnd type="none" w="med" len="med"/>
                      <a:tailEnd type="none" w="med" len="med"/>
                    </a:lnT>
                    <a:lnB w="19050" cap="flat" cmpd="sng" algn="ctr">
                      <a:solidFill>
                        <a:srgbClr val="F0224B"/>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F0224B"/>
                      </a:solidFill>
                      <a:prstDash val="solid"/>
                      <a:round/>
                      <a:headEnd type="none" w="med" len="med"/>
                      <a:tailEnd type="none" w="med" len="med"/>
                    </a:lnL>
                    <a:lnR w="19050" cap="flat" cmpd="sng" algn="ctr">
                      <a:solidFill>
                        <a:srgbClr val="F0224B"/>
                      </a:solidFill>
                      <a:prstDash val="solid"/>
                      <a:round/>
                      <a:headEnd type="none" w="med" len="med"/>
                      <a:tailEnd type="none" w="med" len="med"/>
                    </a:lnR>
                    <a:lnT w="19050" cap="flat" cmpd="sng" algn="ctr">
                      <a:solidFill>
                        <a:srgbClr val="F0224B"/>
                      </a:solidFill>
                      <a:prstDash val="solid"/>
                      <a:round/>
                      <a:headEnd type="none" w="med" len="med"/>
                      <a:tailEnd type="none" w="med" len="med"/>
                    </a:lnT>
                    <a:lnB w="19050" cap="flat" cmpd="sng" algn="ctr">
                      <a:solidFill>
                        <a:srgbClr val="F0224B"/>
                      </a:solidFill>
                      <a:prstDash val="solid"/>
                      <a:round/>
                      <a:headEnd type="none" w="med" len="med"/>
                      <a:tailEnd type="none" w="med" len="med"/>
                    </a:lnB>
                    <a:solidFill>
                      <a:srgbClr val="C5E0B4"/>
                    </a:solidFill>
                  </a:tcPr>
                </a:tc>
                <a:extLst>
                  <a:ext uri="{0D108BD9-81ED-4DB2-BD59-A6C34878D82A}">
                    <a16:rowId xmlns:a16="http://schemas.microsoft.com/office/drawing/2014/main" val="2814128390"/>
                  </a:ext>
                </a:extLst>
              </a:tr>
            </a:tbl>
          </a:graphicData>
        </a:graphic>
      </p:graphicFrame>
      <p:sp>
        <p:nvSpPr>
          <p:cNvPr id="111" name="Rectangle 110">
            <a:extLst>
              <a:ext uri="{FF2B5EF4-FFF2-40B4-BE49-F238E27FC236}">
                <a16:creationId xmlns:a16="http://schemas.microsoft.com/office/drawing/2014/main" id="{5964F56B-1DF3-4CE8-B32B-A9A0470AB189}"/>
              </a:ext>
            </a:extLst>
          </p:cNvPr>
          <p:cNvSpPr/>
          <p:nvPr/>
        </p:nvSpPr>
        <p:spPr>
          <a:xfrm>
            <a:off x="983330" y="2039500"/>
            <a:ext cx="983974" cy="983974"/>
          </a:xfrm>
          <a:prstGeom prst="rect">
            <a:avLst/>
          </a:prstGeom>
          <a:noFill/>
          <a:ln w="28575">
            <a:solidFill>
              <a:srgbClr val="F0224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100"/>
          </a:p>
        </p:txBody>
      </p:sp>
      <p:sp>
        <p:nvSpPr>
          <p:cNvPr id="117" name="Title 1">
            <a:extLst>
              <a:ext uri="{FF2B5EF4-FFF2-40B4-BE49-F238E27FC236}">
                <a16:creationId xmlns:a16="http://schemas.microsoft.com/office/drawing/2014/main" id="{A2BDA3EE-8BCB-43AB-86AB-4A0AD56B91B2}"/>
              </a:ext>
            </a:extLst>
          </p:cNvPr>
          <p:cNvSpPr>
            <a:spLocks noGrp="1"/>
          </p:cNvSpPr>
          <p:nvPr>
            <p:ph type="title"/>
          </p:nvPr>
        </p:nvSpPr>
        <p:spPr>
          <a:xfrm>
            <a:off x="812752" y="327537"/>
            <a:ext cx="10515600" cy="608980"/>
          </a:xfrm>
        </p:spPr>
        <p:txBody>
          <a:bodyPr>
            <a:normAutofit/>
          </a:bodyPr>
          <a:lstStyle/>
          <a:p>
            <a:pPr algn="ctr"/>
            <a:r>
              <a:rPr lang="en-US" sz="3600" dirty="0">
                <a:latin typeface="Product Sans" panose="020B0403030502040203" pitchFamily="34" charset="0"/>
              </a:rPr>
              <a:t>Classification method overview</a:t>
            </a:r>
            <a:endParaRPr lang="en-AU" sz="3600" dirty="0">
              <a:latin typeface="Product Sans" panose="020B0403030502040203" pitchFamily="34" charset="0"/>
            </a:endParaRPr>
          </a:p>
        </p:txBody>
      </p:sp>
      <p:sp>
        <p:nvSpPr>
          <p:cNvPr id="123" name="Right Bracket 122">
            <a:extLst>
              <a:ext uri="{FF2B5EF4-FFF2-40B4-BE49-F238E27FC236}">
                <a16:creationId xmlns:a16="http://schemas.microsoft.com/office/drawing/2014/main" id="{16172B4D-B807-46D4-AE46-0B1F343CC249}"/>
              </a:ext>
            </a:extLst>
          </p:cNvPr>
          <p:cNvSpPr/>
          <p:nvPr/>
        </p:nvSpPr>
        <p:spPr>
          <a:xfrm rot="19021902">
            <a:off x="1795732" y="1507155"/>
            <a:ext cx="45719" cy="553269"/>
          </a:xfrm>
          <a:prstGeom prst="rightBracket">
            <a:avLst>
              <a:gd name="adj" fmla="val 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sz="1100"/>
          </a:p>
        </p:txBody>
      </p:sp>
      <p:sp>
        <p:nvSpPr>
          <p:cNvPr id="124" name="TextBox 123">
            <a:extLst>
              <a:ext uri="{FF2B5EF4-FFF2-40B4-BE49-F238E27FC236}">
                <a16:creationId xmlns:a16="http://schemas.microsoft.com/office/drawing/2014/main" id="{064DF4DF-2F8E-4B82-A3AD-AE3A82C967E6}"/>
              </a:ext>
            </a:extLst>
          </p:cNvPr>
          <p:cNvSpPr txBox="1"/>
          <p:nvPr/>
        </p:nvSpPr>
        <p:spPr>
          <a:xfrm>
            <a:off x="1873150" y="1350988"/>
            <a:ext cx="1288741" cy="523220"/>
          </a:xfrm>
          <a:prstGeom prst="rect">
            <a:avLst/>
          </a:prstGeom>
          <a:noFill/>
        </p:spPr>
        <p:txBody>
          <a:bodyPr wrap="square">
            <a:spAutoFit/>
          </a:bodyPr>
          <a:lstStyle/>
          <a:p>
            <a:r>
              <a:rPr lang="en-US" sz="1400" dirty="0">
                <a:solidFill>
                  <a:schemeClr val="tx1"/>
                </a:solidFill>
                <a:latin typeface="Product Sans" panose="020B0403030502040203" pitchFamily="34" charset="0"/>
                <a:ea typeface="Open Sans" pitchFamily="2" charset="0"/>
                <a:cs typeface="Open Sans" pitchFamily="2" charset="0"/>
              </a:rPr>
              <a:t>Brain </a:t>
            </a:r>
          </a:p>
          <a:p>
            <a:r>
              <a:rPr lang="en-US" sz="1400" dirty="0">
                <a:solidFill>
                  <a:schemeClr val="tx1"/>
                </a:solidFill>
                <a:latin typeface="Product Sans" panose="020B0403030502040203" pitchFamily="34" charset="0"/>
                <a:ea typeface="Open Sans" pitchFamily="2" charset="0"/>
                <a:cs typeface="Open Sans" pitchFamily="2" charset="0"/>
              </a:rPr>
              <a:t>Regions 1-82</a:t>
            </a:r>
            <a:endParaRPr lang="en-AU" sz="1400" dirty="0">
              <a:solidFill>
                <a:schemeClr val="tx1"/>
              </a:solidFill>
              <a:latin typeface="Product Sans" panose="020B0403030502040203" pitchFamily="34" charset="0"/>
              <a:ea typeface="Open Sans" pitchFamily="2" charset="0"/>
              <a:cs typeface="Open Sans" pitchFamily="2" charset="0"/>
            </a:endParaRPr>
          </a:p>
        </p:txBody>
      </p:sp>
      <p:cxnSp>
        <p:nvCxnSpPr>
          <p:cNvPr id="125" name="Straight Arrow Connector 124">
            <a:extLst>
              <a:ext uri="{FF2B5EF4-FFF2-40B4-BE49-F238E27FC236}">
                <a16:creationId xmlns:a16="http://schemas.microsoft.com/office/drawing/2014/main" id="{88E8FA20-8413-43D1-BDD0-CE81094ACBFA}"/>
              </a:ext>
            </a:extLst>
          </p:cNvPr>
          <p:cNvCxnSpPr>
            <a:cxnSpLocks/>
          </p:cNvCxnSpPr>
          <p:nvPr/>
        </p:nvCxnSpPr>
        <p:spPr>
          <a:xfrm>
            <a:off x="984040" y="3126829"/>
            <a:ext cx="102339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6" name="Straight Arrow Connector 125">
            <a:extLst>
              <a:ext uri="{FF2B5EF4-FFF2-40B4-BE49-F238E27FC236}">
                <a16:creationId xmlns:a16="http://schemas.microsoft.com/office/drawing/2014/main" id="{EFA276CB-B06C-4BA7-8B91-C38171A2AB41}"/>
              </a:ext>
            </a:extLst>
          </p:cNvPr>
          <p:cNvCxnSpPr>
            <a:cxnSpLocks/>
          </p:cNvCxnSpPr>
          <p:nvPr/>
        </p:nvCxnSpPr>
        <p:spPr>
          <a:xfrm>
            <a:off x="2086941" y="2032570"/>
            <a:ext cx="0" cy="99090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8" name="TextBox 127">
            <a:extLst>
              <a:ext uri="{FF2B5EF4-FFF2-40B4-BE49-F238E27FC236}">
                <a16:creationId xmlns:a16="http://schemas.microsoft.com/office/drawing/2014/main" id="{1950DA04-05C2-47E1-BF4A-FCDA1278FA7A}"/>
              </a:ext>
            </a:extLst>
          </p:cNvPr>
          <p:cNvSpPr txBox="1"/>
          <p:nvPr/>
        </p:nvSpPr>
        <p:spPr>
          <a:xfrm>
            <a:off x="596710" y="3156775"/>
            <a:ext cx="2203308" cy="307777"/>
          </a:xfrm>
          <a:prstGeom prst="rect">
            <a:avLst/>
          </a:prstGeom>
          <a:noFill/>
        </p:spPr>
        <p:txBody>
          <a:bodyPr wrap="square">
            <a:spAutoFit/>
          </a:bodyPr>
          <a:lstStyle/>
          <a:p>
            <a:r>
              <a:rPr lang="en-US" sz="1400" dirty="0">
                <a:solidFill>
                  <a:schemeClr val="tx1"/>
                </a:solidFill>
                <a:latin typeface="Product Sans" panose="020B0403030502040203" pitchFamily="34" charset="0"/>
                <a:ea typeface="Open Sans" pitchFamily="2" charset="0"/>
                <a:cs typeface="Open Sans" pitchFamily="2" charset="0"/>
              </a:rPr>
              <a:t>Univariate features (22)</a:t>
            </a:r>
            <a:endParaRPr lang="en-AU" sz="1400" dirty="0">
              <a:solidFill>
                <a:schemeClr val="tx1"/>
              </a:solidFill>
              <a:latin typeface="Product Sans" panose="020B0403030502040203" pitchFamily="34" charset="0"/>
              <a:ea typeface="Open Sans" pitchFamily="2" charset="0"/>
              <a:cs typeface="Open Sans" pitchFamily="2" charset="0"/>
            </a:endParaRPr>
          </a:p>
        </p:txBody>
      </p:sp>
      <p:sp>
        <p:nvSpPr>
          <p:cNvPr id="129" name="Rectangle 128">
            <a:extLst>
              <a:ext uri="{FF2B5EF4-FFF2-40B4-BE49-F238E27FC236}">
                <a16:creationId xmlns:a16="http://schemas.microsoft.com/office/drawing/2014/main" id="{8BE0ADB5-5A97-41C9-9862-098AF7E2F17D}"/>
              </a:ext>
            </a:extLst>
          </p:cNvPr>
          <p:cNvSpPr/>
          <p:nvPr/>
        </p:nvSpPr>
        <p:spPr>
          <a:xfrm>
            <a:off x="185921" y="994275"/>
            <a:ext cx="3366512" cy="5003666"/>
          </a:xfrm>
          <a:prstGeom prst="rect">
            <a:avLst/>
          </a:prstGeom>
          <a:noFill/>
          <a:ln w="57150">
            <a:solidFill>
              <a:srgbClr val="F0224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100"/>
          </a:p>
        </p:txBody>
      </p:sp>
      <p:sp>
        <p:nvSpPr>
          <p:cNvPr id="130" name="Rectangle 129">
            <a:extLst>
              <a:ext uri="{FF2B5EF4-FFF2-40B4-BE49-F238E27FC236}">
                <a16:creationId xmlns:a16="http://schemas.microsoft.com/office/drawing/2014/main" id="{D52A62E3-A43D-4523-AF1A-8097843975BC}"/>
              </a:ext>
            </a:extLst>
          </p:cNvPr>
          <p:cNvSpPr/>
          <p:nvPr/>
        </p:nvSpPr>
        <p:spPr>
          <a:xfrm>
            <a:off x="3731864" y="994274"/>
            <a:ext cx="3433705" cy="5003667"/>
          </a:xfrm>
          <a:prstGeom prst="rect">
            <a:avLst/>
          </a:prstGeom>
          <a:noFill/>
          <a:ln w="57150">
            <a:solidFill>
              <a:srgbClr val="5C86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100"/>
          </a:p>
        </p:txBody>
      </p:sp>
      <p:sp>
        <p:nvSpPr>
          <p:cNvPr id="132" name="TextBox 131">
            <a:extLst>
              <a:ext uri="{FF2B5EF4-FFF2-40B4-BE49-F238E27FC236}">
                <a16:creationId xmlns:a16="http://schemas.microsoft.com/office/drawing/2014/main" id="{BAC5E61B-E13F-4E46-81F7-4A16C2022D42}"/>
              </a:ext>
            </a:extLst>
          </p:cNvPr>
          <p:cNvSpPr txBox="1"/>
          <p:nvPr/>
        </p:nvSpPr>
        <p:spPr>
          <a:xfrm>
            <a:off x="128344" y="1006428"/>
            <a:ext cx="3366512" cy="369332"/>
          </a:xfrm>
          <a:prstGeom prst="rect">
            <a:avLst/>
          </a:prstGeom>
          <a:noFill/>
        </p:spPr>
        <p:txBody>
          <a:bodyPr wrap="square">
            <a:spAutoFit/>
          </a:bodyPr>
          <a:lstStyle/>
          <a:p>
            <a:pPr algn="ctr"/>
            <a:r>
              <a:rPr lang="en-US" b="1" dirty="0">
                <a:solidFill>
                  <a:schemeClr val="tx1"/>
                </a:solidFill>
                <a:latin typeface="Product Sans" panose="020B0403030502040203" pitchFamily="34" charset="0"/>
                <a:ea typeface="Open Sans" pitchFamily="2" charset="0"/>
                <a:cs typeface="Open Sans" pitchFamily="2" charset="0"/>
              </a:rPr>
              <a:t>1. Region-wise classification</a:t>
            </a:r>
            <a:endParaRPr lang="en-AU" b="1" dirty="0">
              <a:solidFill>
                <a:schemeClr val="tx1"/>
              </a:solidFill>
              <a:latin typeface="Product Sans" panose="020B0403030502040203" pitchFamily="34" charset="0"/>
              <a:ea typeface="Open Sans" pitchFamily="2" charset="0"/>
              <a:cs typeface="Open Sans" pitchFamily="2" charset="0"/>
            </a:endParaRPr>
          </a:p>
        </p:txBody>
      </p:sp>
      <p:grpSp>
        <p:nvGrpSpPr>
          <p:cNvPr id="133" name="Group 132">
            <a:extLst>
              <a:ext uri="{FF2B5EF4-FFF2-40B4-BE49-F238E27FC236}">
                <a16:creationId xmlns:a16="http://schemas.microsoft.com/office/drawing/2014/main" id="{9A74D0DB-D52F-45F7-AA52-FDF6524E9698}"/>
              </a:ext>
            </a:extLst>
          </p:cNvPr>
          <p:cNvGrpSpPr/>
          <p:nvPr/>
        </p:nvGrpSpPr>
        <p:grpSpPr>
          <a:xfrm>
            <a:off x="346147" y="4074009"/>
            <a:ext cx="704702" cy="738664"/>
            <a:chOff x="26963080" y="6779941"/>
            <a:chExt cx="1858181" cy="1947733"/>
          </a:xfrm>
        </p:grpSpPr>
        <p:grpSp>
          <p:nvGrpSpPr>
            <p:cNvPr id="134" name="Group 133">
              <a:extLst>
                <a:ext uri="{FF2B5EF4-FFF2-40B4-BE49-F238E27FC236}">
                  <a16:creationId xmlns:a16="http://schemas.microsoft.com/office/drawing/2014/main" id="{DBC155A2-4611-4747-B8FB-F3A5E84840F8}"/>
                </a:ext>
              </a:extLst>
            </p:cNvPr>
            <p:cNvGrpSpPr/>
            <p:nvPr/>
          </p:nvGrpSpPr>
          <p:grpSpPr>
            <a:xfrm>
              <a:off x="26963080" y="6779941"/>
              <a:ext cx="1858181" cy="1947733"/>
              <a:chOff x="2398798" y="5581650"/>
              <a:chExt cx="790575" cy="790576"/>
            </a:xfrm>
          </p:grpSpPr>
          <p:cxnSp>
            <p:nvCxnSpPr>
              <p:cNvPr id="148" name="Straight Arrow Connector 147">
                <a:extLst>
                  <a:ext uri="{FF2B5EF4-FFF2-40B4-BE49-F238E27FC236}">
                    <a16:creationId xmlns:a16="http://schemas.microsoft.com/office/drawing/2014/main" id="{9DB23E9F-8492-4D3B-B3FD-D0FE7FD53A04}"/>
                  </a:ext>
                </a:extLst>
              </p:cNvPr>
              <p:cNvCxnSpPr/>
              <p:nvPr/>
            </p:nvCxnSpPr>
            <p:spPr>
              <a:xfrm flipV="1">
                <a:off x="2398798" y="5581650"/>
                <a:ext cx="0" cy="79057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9" name="Straight Arrow Connector 148">
                <a:extLst>
                  <a:ext uri="{FF2B5EF4-FFF2-40B4-BE49-F238E27FC236}">
                    <a16:creationId xmlns:a16="http://schemas.microsoft.com/office/drawing/2014/main" id="{EE4CF247-816E-44EF-A480-1484257F1107}"/>
                  </a:ext>
                </a:extLst>
              </p:cNvPr>
              <p:cNvCxnSpPr>
                <a:cxnSpLocks/>
              </p:cNvCxnSpPr>
              <p:nvPr/>
            </p:nvCxnSpPr>
            <p:spPr>
              <a:xfrm rot="5400000" flipV="1">
                <a:off x="2794086" y="5976938"/>
                <a:ext cx="0" cy="79057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35" name="Oval 134">
              <a:extLst>
                <a:ext uri="{FF2B5EF4-FFF2-40B4-BE49-F238E27FC236}">
                  <a16:creationId xmlns:a16="http://schemas.microsoft.com/office/drawing/2014/main" id="{73504086-0EA7-4586-A2F0-81F00EFD115E}"/>
                </a:ext>
              </a:extLst>
            </p:cNvPr>
            <p:cNvSpPr/>
            <p:nvPr/>
          </p:nvSpPr>
          <p:spPr>
            <a:xfrm>
              <a:off x="27059534" y="7431389"/>
              <a:ext cx="107459" cy="115070"/>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136" name="Oval 135">
              <a:extLst>
                <a:ext uri="{FF2B5EF4-FFF2-40B4-BE49-F238E27FC236}">
                  <a16:creationId xmlns:a16="http://schemas.microsoft.com/office/drawing/2014/main" id="{177E39DD-31B3-4A4B-ACEF-65DE4451075B}"/>
                </a:ext>
              </a:extLst>
            </p:cNvPr>
            <p:cNvSpPr/>
            <p:nvPr/>
          </p:nvSpPr>
          <p:spPr>
            <a:xfrm>
              <a:off x="27414273" y="7719918"/>
              <a:ext cx="107459" cy="115070"/>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137" name="Oval 136">
              <a:extLst>
                <a:ext uri="{FF2B5EF4-FFF2-40B4-BE49-F238E27FC236}">
                  <a16:creationId xmlns:a16="http://schemas.microsoft.com/office/drawing/2014/main" id="{806C7521-55C1-49F5-BDE4-13119E0C4626}"/>
                </a:ext>
              </a:extLst>
            </p:cNvPr>
            <p:cNvSpPr/>
            <p:nvPr/>
          </p:nvSpPr>
          <p:spPr>
            <a:xfrm>
              <a:off x="27141446" y="7955836"/>
              <a:ext cx="107459" cy="115070"/>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138" name="Oval 137">
              <a:extLst>
                <a:ext uri="{FF2B5EF4-FFF2-40B4-BE49-F238E27FC236}">
                  <a16:creationId xmlns:a16="http://schemas.microsoft.com/office/drawing/2014/main" id="{68F37C79-A3F8-4C5F-89FE-41428155DC21}"/>
                </a:ext>
              </a:extLst>
            </p:cNvPr>
            <p:cNvSpPr/>
            <p:nvPr/>
          </p:nvSpPr>
          <p:spPr>
            <a:xfrm>
              <a:off x="27521732" y="8122956"/>
              <a:ext cx="107459" cy="115070"/>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139" name="Oval 138">
              <a:extLst>
                <a:ext uri="{FF2B5EF4-FFF2-40B4-BE49-F238E27FC236}">
                  <a16:creationId xmlns:a16="http://schemas.microsoft.com/office/drawing/2014/main" id="{D36EC416-4A5E-44B9-B49B-6AF6CBD56E9A}"/>
                </a:ext>
              </a:extLst>
            </p:cNvPr>
            <p:cNvSpPr/>
            <p:nvPr/>
          </p:nvSpPr>
          <p:spPr>
            <a:xfrm>
              <a:off x="27232355" y="8454861"/>
              <a:ext cx="107459" cy="115070"/>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140" name="Oval 139">
              <a:extLst>
                <a:ext uri="{FF2B5EF4-FFF2-40B4-BE49-F238E27FC236}">
                  <a16:creationId xmlns:a16="http://schemas.microsoft.com/office/drawing/2014/main" id="{DB723C46-35D7-4534-BB07-894BAFCEDE58}"/>
                </a:ext>
              </a:extLst>
            </p:cNvPr>
            <p:cNvSpPr/>
            <p:nvPr/>
          </p:nvSpPr>
          <p:spPr>
            <a:xfrm>
              <a:off x="27892172" y="8310244"/>
              <a:ext cx="107459" cy="115070"/>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141" name="Oval 140">
              <a:extLst>
                <a:ext uri="{FF2B5EF4-FFF2-40B4-BE49-F238E27FC236}">
                  <a16:creationId xmlns:a16="http://schemas.microsoft.com/office/drawing/2014/main" id="{73A90E12-2073-42FC-9660-66538A2B0136}"/>
                </a:ext>
              </a:extLst>
            </p:cNvPr>
            <p:cNvSpPr/>
            <p:nvPr/>
          </p:nvSpPr>
          <p:spPr>
            <a:xfrm>
              <a:off x="27195174" y="7196957"/>
              <a:ext cx="107459" cy="115070"/>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142" name="Oval 141">
              <a:extLst>
                <a:ext uri="{FF2B5EF4-FFF2-40B4-BE49-F238E27FC236}">
                  <a16:creationId xmlns:a16="http://schemas.microsoft.com/office/drawing/2014/main" id="{0430CEDF-FD43-4202-921B-B6B5E4DB3BB7}"/>
                </a:ext>
              </a:extLst>
            </p:cNvPr>
            <p:cNvSpPr/>
            <p:nvPr/>
          </p:nvSpPr>
          <p:spPr>
            <a:xfrm>
              <a:off x="27575460" y="7071498"/>
              <a:ext cx="107459" cy="115070"/>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143" name="Oval 142">
              <a:extLst>
                <a:ext uri="{FF2B5EF4-FFF2-40B4-BE49-F238E27FC236}">
                  <a16:creationId xmlns:a16="http://schemas.microsoft.com/office/drawing/2014/main" id="{8514B5AE-B0FD-4F4A-9C9B-51F64293DC9A}"/>
                </a:ext>
              </a:extLst>
            </p:cNvPr>
            <p:cNvSpPr/>
            <p:nvPr/>
          </p:nvSpPr>
          <p:spPr>
            <a:xfrm>
              <a:off x="28048148" y="7820781"/>
              <a:ext cx="107459" cy="115070"/>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144" name="Oval 143">
              <a:extLst>
                <a:ext uri="{FF2B5EF4-FFF2-40B4-BE49-F238E27FC236}">
                  <a16:creationId xmlns:a16="http://schemas.microsoft.com/office/drawing/2014/main" id="{C99BEF35-EE42-4513-A48E-24E0AE7C8ACE}"/>
                </a:ext>
              </a:extLst>
            </p:cNvPr>
            <p:cNvSpPr/>
            <p:nvPr/>
          </p:nvSpPr>
          <p:spPr>
            <a:xfrm>
              <a:off x="27844726" y="7424623"/>
              <a:ext cx="107459" cy="115070"/>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145" name="Oval 144">
              <a:extLst>
                <a:ext uri="{FF2B5EF4-FFF2-40B4-BE49-F238E27FC236}">
                  <a16:creationId xmlns:a16="http://schemas.microsoft.com/office/drawing/2014/main" id="{243A740A-BE1F-4B98-B9F9-0F715FAE81BE}"/>
                </a:ext>
              </a:extLst>
            </p:cNvPr>
            <p:cNvSpPr/>
            <p:nvPr/>
          </p:nvSpPr>
          <p:spPr>
            <a:xfrm>
              <a:off x="28552616" y="8280743"/>
              <a:ext cx="107459" cy="115070"/>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146" name="Oval 145">
              <a:extLst>
                <a:ext uri="{FF2B5EF4-FFF2-40B4-BE49-F238E27FC236}">
                  <a16:creationId xmlns:a16="http://schemas.microsoft.com/office/drawing/2014/main" id="{A933F115-316D-4857-8ADF-C424A6BAA683}"/>
                </a:ext>
              </a:extLst>
            </p:cNvPr>
            <p:cNvSpPr/>
            <p:nvPr/>
          </p:nvSpPr>
          <p:spPr>
            <a:xfrm>
              <a:off x="28498888" y="7777454"/>
              <a:ext cx="107459" cy="115070"/>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cxnSp>
          <p:nvCxnSpPr>
            <p:cNvPr id="147" name="Straight Connector 146">
              <a:extLst>
                <a:ext uri="{FF2B5EF4-FFF2-40B4-BE49-F238E27FC236}">
                  <a16:creationId xmlns:a16="http://schemas.microsoft.com/office/drawing/2014/main" id="{C12BB435-51AB-40F4-947C-0A5172215EAD}"/>
                </a:ext>
              </a:extLst>
            </p:cNvPr>
            <p:cNvCxnSpPr>
              <a:cxnSpLocks/>
            </p:cNvCxnSpPr>
            <p:nvPr/>
          </p:nvCxnSpPr>
          <p:spPr>
            <a:xfrm>
              <a:off x="27113262" y="7303347"/>
              <a:ext cx="1259939" cy="1092465"/>
            </a:xfrm>
            <a:prstGeom prst="line">
              <a:avLst/>
            </a:prstGeom>
            <a:ln w="38100">
              <a:solidFill>
                <a:srgbClr val="F0224B"/>
              </a:solidFill>
            </a:ln>
          </p:spPr>
          <p:style>
            <a:lnRef idx="1">
              <a:schemeClr val="accent1"/>
            </a:lnRef>
            <a:fillRef idx="0">
              <a:schemeClr val="accent1"/>
            </a:fillRef>
            <a:effectRef idx="0">
              <a:schemeClr val="accent1"/>
            </a:effectRef>
            <a:fontRef idx="minor">
              <a:schemeClr val="tx1"/>
            </a:fontRef>
          </p:style>
        </p:cxnSp>
      </p:grpSp>
      <p:grpSp>
        <p:nvGrpSpPr>
          <p:cNvPr id="151" name="Group 150">
            <a:extLst>
              <a:ext uri="{FF2B5EF4-FFF2-40B4-BE49-F238E27FC236}">
                <a16:creationId xmlns:a16="http://schemas.microsoft.com/office/drawing/2014/main" id="{7D49458A-71D2-4E72-B4EE-F6B647D4D766}"/>
              </a:ext>
            </a:extLst>
          </p:cNvPr>
          <p:cNvGrpSpPr/>
          <p:nvPr/>
        </p:nvGrpSpPr>
        <p:grpSpPr>
          <a:xfrm>
            <a:off x="1210161" y="4074009"/>
            <a:ext cx="704702" cy="738664"/>
            <a:chOff x="2398798" y="5581650"/>
            <a:chExt cx="790575" cy="790576"/>
          </a:xfrm>
        </p:grpSpPr>
        <p:cxnSp>
          <p:nvCxnSpPr>
            <p:cNvPr id="165" name="Straight Arrow Connector 164">
              <a:extLst>
                <a:ext uri="{FF2B5EF4-FFF2-40B4-BE49-F238E27FC236}">
                  <a16:creationId xmlns:a16="http://schemas.microsoft.com/office/drawing/2014/main" id="{2FD30F79-B12F-44E9-9FC6-5186C320EF1B}"/>
                </a:ext>
              </a:extLst>
            </p:cNvPr>
            <p:cNvCxnSpPr/>
            <p:nvPr/>
          </p:nvCxnSpPr>
          <p:spPr>
            <a:xfrm flipV="1">
              <a:off x="2398798" y="5581650"/>
              <a:ext cx="0" cy="79057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6" name="Straight Arrow Connector 165">
              <a:extLst>
                <a:ext uri="{FF2B5EF4-FFF2-40B4-BE49-F238E27FC236}">
                  <a16:creationId xmlns:a16="http://schemas.microsoft.com/office/drawing/2014/main" id="{FF9FEF50-D418-49C0-9D73-787004E05593}"/>
                </a:ext>
              </a:extLst>
            </p:cNvPr>
            <p:cNvCxnSpPr>
              <a:cxnSpLocks/>
            </p:cNvCxnSpPr>
            <p:nvPr/>
          </p:nvCxnSpPr>
          <p:spPr>
            <a:xfrm rot="5400000" flipV="1">
              <a:off x="2794086" y="5976938"/>
              <a:ext cx="0" cy="79057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52" name="Oval 151">
            <a:extLst>
              <a:ext uri="{FF2B5EF4-FFF2-40B4-BE49-F238E27FC236}">
                <a16:creationId xmlns:a16="http://schemas.microsoft.com/office/drawing/2014/main" id="{A131A9D2-541B-48DA-9552-E57C382A0311}"/>
              </a:ext>
            </a:extLst>
          </p:cNvPr>
          <p:cNvSpPr/>
          <p:nvPr/>
        </p:nvSpPr>
        <p:spPr>
          <a:xfrm>
            <a:off x="1572253" y="4176348"/>
            <a:ext cx="40753" cy="43639"/>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153" name="Oval 152">
            <a:extLst>
              <a:ext uri="{FF2B5EF4-FFF2-40B4-BE49-F238E27FC236}">
                <a16:creationId xmlns:a16="http://schemas.microsoft.com/office/drawing/2014/main" id="{F476BE07-A5F0-4117-9F32-17786908079F}"/>
              </a:ext>
            </a:extLst>
          </p:cNvPr>
          <p:cNvSpPr/>
          <p:nvPr/>
        </p:nvSpPr>
        <p:spPr>
          <a:xfrm>
            <a:off x="1381471" y="4269005"/>
            <a:ext cx="40753" cy="43639"/>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154" name="Oval 153">
            <a:extLst>
              <a:ext uri="{FF2B5EF4-FFF2-40B4-BE49-F238E27FC236}">
                <a16:creationId xmlns:a16="http://schemas.microsoft.com/office/drawing/2014/main" id="{578D15D2-04D2-4BAF-BAB0-C36C40B2471C}"/>
              </a:ext>
            </a:extLst>
          </p:cNvPr>
          <p:cNvSpPr/>
          <p:nvPr/>
        </p:nvSpPr>
        <p:spPr>
          <a:xfrm>
            <a:off x="1277805" y="4519959"/>
            <a:ext cx="40753" cy="43639"/>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155" name="Oval 154">
            <a:extLst>
              <a:ext uri="{FF2B5EF4-FFF2-40B4-BE49-F238E27FC236}">
                <a16:creationId xmlns:a16="http://schemas.microsoft.com/office/drawing/2014/main" id="{11A7B640-FC30-411C-85D7-13A206F84425}"/>
              </a:ext>
            </a:extLst>
          </p:cNvPr>
          <p:cNvSpPr/>
          <p:nvPr/>
        </p:nvSpPr>
        <p:spPr>
          <a:xfrm>
            <a:off x="1402171" y="4519959"/>
            <a:ext cx="40753" cy="43639"/>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156" name="Oval 155">
            <a:extLst>
              <a:ext uri="{FF2B5EF4-FFF2-40B4-BE49-F238E27FC236}">
                <a16:creationId xmlns:a16="http://schemas.microsoft.com/office/drawing/2014/main" id="{8390E146-4A74-4081-85AD-23BCDAB8B3EA}"/>
              </a:ext>
            </a:extLst>
          </p:cNvPr>
          <p:cNvSpPr/>
          <p:nvPr/>
        </p:nvSpPr>
        <p:spPr>
          <a:xfrm>
            <a:off x="1347807" y="4719111"/>
            <a:ext cx="40753" cy="43639"/>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157" name="Oval 156">
            <a:extLst>
              <a:ext uri="{FF2B5EF4-FFF2-40B4-BE49-F238E27FC236}">
                <a16:creationId xmlns:a16="http://schemas.microsoft.com/office/drawing/2014/main" id="{2811391D-8B65-434E-B2BD-5E19C3F4916E}"/>
              </a:ext>
            </a:extLst>
          </p:cNvPr>
          <p:cNvSpPr/>
          <p:nvPr/>
        </p:nvSpPr>
        <p:spPr>
          <a:xfrm>
            <a:off x="1662328" y="4271414"/>
            <a:ext cx="40753" cy="43639"/>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158" name="Oval 157">
            <a:extLst>
              <a:ext uri="{FF2B5EF4-FFF2-40B4-BE49-F238E27FC236}">
                <a16:creationId xmlns:a16="http://schemas.microsoft.com/office/drawing/2014/main" id="{8EE09280-0F64-4781-B264-F87522471D64}"/>
              </a:ext>
            </a:extLst>
          </p:cNvPr>
          <p:cNvSpPr/>
          <p:nvPr/>
        </p:nvSpPr>
        <p:spPr>
          <a:xfrm>
            <a:off x="1561406" y="4697419"/>
            <a:ext cx="40753" cy="43639"/>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159" name="Oval 158">
            <a:extLst>
              <a:ext uri="{FF2B5EF4-FFF2-40B4-BE49-F238E27FC236}">
                <a16:creationId xmlns:a16="http://schemas.microsoft.com/office/drawing/2014/main" id="{9AC2B7CA-E016-4A0E-82DE-870E99BC007F}"/>
              </a:ext>
            </a:extLst>
          </p:cNvPr>
          <p:cNvSpPr/>
          <p:nvPr/>
        </p:nvSpPr>
        <p:spPr>
          <a:xfrm>
            <a:off x="1673595" y="4675600"/>
            <a:ext cx="40753" cy="43639"/>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160" name="Oval 159">
            <a:extLst>
              <a:ext uri="{FF2B5EF4-FFF2-40B4-BE49-F238E27FC236}">
                <a16:creationId xmlns:a16="http://schemas.microsoft.com/office/drawing/2014/main" id="{E42E87B5-5806-4017-BF4C-E949DC53436C}"/>
              </a:ext>
            </a:extLst>
          </p:cNvPr>
          <p:cNvSpPr/>
          <p:nvPr/>
        </p:nvSpPr>
        <p:spPr>
          <a:xfrm>
            <a:off x="1641951" y="4569033"/>
            <a:ext cx="40753" cy="43639"/>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161" name="Oval 160">
            <a:extLst>
              <a:ext uri="{FF2B5EF4-FFF2-40B4-BE49-F238E27FC236}">
                <a16:creationId xmlns:a16="http://schemas.microsoft.com/office/drawing/2014/main" id="{3D299A06-0435-414F-A3D5-98804085DE21}"/>
              </a:ext>
            </a:extLst>
          </p:cNvPr>
          <p:cNvSpPr/>
          <p:nvPr/>
        </p:nvSpPr>
        <p:spPr>
          <a:xfrm>
            <a:off x="1498645" y="4353130"/>
            <a:ext cx="40753" cy="43639"/>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162" name="Oval 161">
            <a:extLst>
              <a:ext uri="{FF2B5EF4-FFF2-40B4-BE49-F238E27FC236}">
                <a16:creationId xmlns:a16="http://schemas.microsoft.com/office/drawing/2014/main" id="{7B782DA6-53E3-4B78-8F56-5A87E8BCF25A}"/>
              </a:ext>
            </a:extLst>
          </p:cNvPr>
          <p:cNvSpPr/>
          <p:nvPr/>
        </p:nvSpPr>
        <p:spPr>
          <a:xfrm>
            <a:off x="1812981" y="4643178"/>
            <a:ext cx="40753" cy="43639"/>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163" name="Oval 162">
            <a:extLst>
              <a:ext uri="{FF2B5EF4-FFF2-40B4-BE49-F238E27FC236}">
                <a16:creationId xmlns:a16="http://schemas.microsoft.com/office/drawing/2014/main" id="{DA04B90F-D1AF-4CBA-B58A-E452CFC7370B}"/>
              </a:ext>
            </a:extLst>
          </p:cNvPr>
          <p:cNvSpPr/>
          <p:nvPr/>
        </p:nvSpPr>
        <p:spPr>
          <a:xfrm>
            <a:off x="1792605" y="4452309"/>
            <a:ext cx="40753" cy="43639"/>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cxnSp>
        <p:nvCxnSpPr>
          <p:cNvPr id="164" name="Straight Connector 163">
            <a:extLst>
              <a:ext uri="{FF2B5EF4-FFF2-40B4-BE49-F238E27FC236}">
                <a16:creationId xmlns:a16="http://schemas.microsoft.com/office/drawing/2014/main" id="{DDB13592-3F04-4B90-8DFE-E4390287AA80}"/>
              </a:ext>
            </a:extLst>
          </p:cNvPr>
          <p:cNvCxnSpPr>
            <a:cxnSpLocks/>
          </p:cNvCxnSpPr>
          <p:nvPr/>
        </p:nvCxnSpPr>
        <p:spPr>
          <a:xfrm flipV="1">
            <a:off x="1261869" y="4300103"/>
            <a:ext cx="611281" cy="439711"/>
          </a:xfrm>
          <a:prstGeom prst="line">
            <a:avLst/>
          </a:prstGeom>
          <a:ln w="38100">
            <a:solidFill>
              <a:srgbClr val="F0224B"/>
            </a:solidFill>
          </a:ln>
        </p:spPr>
        <p:style>
          <a:lnRef idx="1">
            <a:schemeClr val="accent1"/>
          </a:lnRef>
          <a:fillRef idx="0">
            <a:schemeClr val="accent1"/>
          </a:fillRef>
          <a:effectRef idx="0">
            <a:schemeClr val="accent1"/>
          </a:effectRef>
          <a:fontRef idx="minor">
            <a:schemeClr val="tx1"/>
          </a:fontRef>
        </p:style>
      </p:cxnSp>
      <p:sp>
        <p:nvSpPr>
          <p:cNvPr id="169" name="Oval 168">
            <a:extLst>
              <a:ext uri="{FF2B5EF4-FFF2-40B4-BE49-F238E27FC236}">
                <a16:creationId xmlns:a16="http://schemas.microsoft.com/office/drawing/2014/main" id="{54A7FDBB-0C4E-4BE3-AD62-931FA699FEAA}"/>
              </a:ext>
            </a:extLst>
          </p:cNvPr>
          <p:cNvSpPr/>
          <p:nvPr/>
        </p:nvSpPr>
        <p:spPr>
          <a:xfrm>
            <a:off x="3041610" y="4244975"/>
            <a:ext cx="40753" cy="43639"/>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170" name="Oval 169">
            <a:extLst>
              <a:ext uri="{FF2B5EF4-FFF2-40B4-BE49-F238E27FC236}">
                <a16:creationId xmlns:a16="http://schemas.microsoft.com/office/drawing/2014/main" id="{14B4FC1F-E296-437F-9299-F9C98C46B387}"/>
              </a:ext>
            </a:extLst>
          </p:cNvPr>
          <p:cNvSpPr/>
          <p:nvPr/>
        </p:nvSpPr>
        <p:spPr>
          <a:xfrm>
            <a:off x="2862831" y="4196633"/>
            <a:ext cx="40753" cy="43639"/>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171" name="Oval 170">
            <a:extLst>
              <a:ext uri="{FF2B5EF4-FFF2-40B4-BE49-F238E27FC236}">
                <a16:creationId xmlns:a16="http://schemas.microsoft.com/office/drawing/2014/main" id="{08E31484-E5E9-4302-AA44-B228194FD292}"/>
              </a:ext>
            </a:extLst>
          </p:cNvPr>
          <p:cNvSpPr/>
          <p:nvPr/>
        </p:nvSpPr>
        <p:spPr>
          <a:xfrm>
            <a:off x="3041609" y="4362039"/>
            <a:ext cx="40753" cy="43639"/>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grpSp>
        <p:nvGrpSpPr>
          <p:cNvPr id="2" name="Group 1">
            <a:extLst>
              <a:ext uri="{FF2B5EF4-FFF2-40B4-BE49-F238E27FC236}">
                <a16:creationId xmlns:a16="http://schemas.microsoft.com/office/drawing/2014/main" id="{9D71F9C9-62A2-41D5-AC5A-414A8AB64310}"/>
              </a:ext>
            </a:extLst>
          </p:cNvPr>
          <p:cNvGrpSpPr/>
          <p:nvPr/>
        </p:nvGrpSpPr>
        <p:grpSpPr>
          <a:xfrm>
            <a:off x="2622078" y="4074009"/>
            <a:ext cx="704702" cy="738664"/>
            <a:chOff x="2685578" y="4074009"/>
            <a:chExt cx="704702" cy="738664"/>
          </a:xfrm>
        </p:grpSpPr>
        <p:grpSp>
          <p:nvGrpSpPr>
            <p:cNvPr id="168" name="Group 167">
              <a:extLst>
                <a:ext uri="{FF2B5EF4-FFF2-40B4-BE49-F238E27FC236}">
                  <a16:creationId xmlns:a16="http://schemas.microsoft.com/office/drawing/2014/main" id="{A30BDF01-3512-4173-9DB0-91A3A2DB5FC5}"/>
                </a:ext>
              </a:extLst>
            </p:cNvPr>
            <p:cNvGrpSpPr/>
            <p:nvPr/>
          </p:nvGrpSpPr>
          <p:grpSpPr>
            <a:xfrm>
              <a:off x="2685578" y="4074009"/>
              <a:ext cx="704702" cy="738664"/>
              <a:chOff x="2398798" y="5581650"/>
              <a:chExt cx="790575" cy="790576"/>
            </a:xfrm>
          </p:grpSpPr>
          <p:cxnSp>
            <p:nvCxnSpPr>
              <p:cNvPr id="182" name="Straight Arrow Connector 181">
                <a:extLst>
                  <a:ext uri="{FF2B5EF4-FFF2-40B4-BE49-F238E27FC236}">
                    <a16:creationId xmlns:a16="http://schemas.microsoft.com/office/drawing/2014/main" id="{A958BB6C-4996-409B-8BD0-7A4A5E59159D}"/>
                  </a:ext>
                </a:extLst>
              </p:cNvPr>
              <p:cNvCxnSpPr/>
              <p:nvPr/>
            </p:nvCxnSpPr>
            <p:spPr>
              <a:xfrm flipV="1">
                <a:off x="2398798" y="5581650"/>
                <a:ext cx="0" cy="79057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3" name="Straight Arrow Connector 182">
                <a:extLst>
                  <a:ext uri="{FF2B5EF4-FFF2-40B4-BE49-F238E27FC236}">
                    <a16:creationId xmlns:a16="http://schemas.microsoft.com/office/drawing/2014/main" id="{9E5F863C-0648-47F1-A5B9-882DF033BB1F}"/>
                  </a:ext>
                </a:extLst>
              </p:cNvPr>
              <p:cNvCxnSpPr>
                <a:cxnSpLocks/>
              </p:cNvCxnSpPr>
              <p:nvPr/>
            </p:nvCxnSpPr>
            <p:spPr>
              <a:xfrm rot="5400000" flipV="1">
                <a:off x="2794086" y="5976938"/>
                <a:ext cx="0" cy="79057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72" name="Oval 171">
              <a:extLst>
                <a:ext uri="{FF2B5EF4-FFF2-40B4-BE49-F238E27FC236}">
                  <a16:creationId xmlns:a16="http://schemas.microsoft.com/office/drawing/2014/main" id="{C8B191F4-0B26-4176-AE3D-8E06C0C112A1}"/>
                </a:ext>
              </a:extLst>
            </p:cNvPr>
            <p:cNvSpPr/>
            <p:nvPr/>
          </p:nvSpPr>
          <p:spPr>
            <a:xfrm>
              <a:off x="3240446" y="4296389"/>
              <a:ext cx="40753" cy="43639"/>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grpSp>
      <p:sp>
        <p:nvSpPr>
          <p:cNvPr id="173" name="Oval 172">
            <a:extLst>
              <a:ext uri="{FF2B5EF4-FFF2-40B4-BE49-F238E27FC236}">
                <a16:creationId xmlns:a16="http://schemas.microsoft.com/office/drawing/2014/main" id="{08560876-5C50-4D5A-9B00-D8D5BF1DC899}"/>
              </a:ext>
            </a:extLst>
          </p:cNvPr>
          <p:cNvSpPr/>
          <p:nvPr/>
        </p:nvSpPr>
        <p:spPr>
          <a:xfrm>
            <a:off x="3061985" y="4697291"/>
            <a:ext cx="40753" cy="43639"/>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174" name="Oval 173">
            <a:extLst>
              <a:ext uri="{FF2B5EF4-FFF2-40B4-BE49-F238E27FC236}">
                <a16:creationId xmlns:a16="http://schemas.microsoft.com/office/drawing/2014/main" id="{67D11F5A-2B3F-49B1-8A4C-82CCAD12D026}"/>
              </a:ext>
            </a:extLst>
          </p:cNvPr>
          <p:cNvSpPr/>
          <p:nvPr/>
        </p:nvSpPr>
        <p:spPr>
          <a:xfrm>
            <a:off x="3215347" y="4450386"/>
            <a:ext cx="40753" cy="43639"/>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175" name="Oval 174">
            <a:extLst>
              <a:ext uri="{FF2B5EF4-FFF2-40B4-BE49-F238E27FC236}">
                <a16:creationId xmlns:a16="http://schemas.microsoft.com/office/drawing/2014/main" id="{A73EA321-B76E-4125-8EF3-EB216F36BCEB}"/>
              </a:ext>
            </a:extLst>
          </p:cNvPr>
          <p:cNvSpPr/>
          <p:nvPr/>
        </p:nvSpPr>
        <p:spPr>
          <a:xfrm>
            <a:off x="2688236" y="4322506"/>
            <a:ext cx="40753" cy="43639"/>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176" name="Oval 175">
            <a:extLst>
              <a:ext uri="{FF2B5EF4-FFF2-40B4-BE49-F238E27FC236}">
                <a16:creationId xmlns:a16="http://schemas.microsoft.com/office/drawing/2014/main" id="{2E933AB9-9EDA-4937-A34F-AD3C92901454}"/>
              </a:ext>
            </a:extLst>
          </p:cNvPr>
          <p:cNvSpPr/>
          <p:nvPr/>
        </p:nvSpPr>
        <p:spPr>
          <a:xfrm>
            <a:off x="2772165" y="4542255"/>
            <a:ext cx="40753" cy="43639"/>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177" name="Oval 176">
            <a:extLst>
              <a:ext uri="{FF2B5EF4-FFF2-40B4-BE49-F238E27FC236}">
                <a16:creationId xmlns:a16="http://schemas.microsoft.com/office/drawing/2014/main" id="{873AACE6-9C59-4249-BAEB-119F885FCBFE}"/>
              </a:ext>
            </a:extLst>
          </p:cNvPr>
          <p:cNvSpPr/>
          <p:nvPr/>
        </p:nvSpPr>
        <p:spPr>
          <a:xfrm>
            <a:off x="2936188" y="4335358"/>
            <a:ext cx="40753" cy="43639"/>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178" name="Oval 177">
            <a:extLst>
              <a:ext uri="{FF2B5EF4-FFF2-40B4-BE49-F238E27FC236}">
                <a16:creationId xmlns:a16="http://schemas.microsoft.com/office/drawing/2014/main" id="{FA09C443-807E-4633-AEEC-B4080BE1301E}"/>
              </a:ext>
            </a:extLst>
          </p:cNvPr>
          <p:cNvSpPr/>
          <p:nvPr/>
        </p:nvSpPr>
        <p:spPr>
          <a:xfrm>
            <a:off x="2684355" y="4399591"/>
            <a:ext cx="40753" cy="43639"/>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179" name="Oval 178">
            <a:extLst>
              <a:ext uri="{FF2B5EF4-FFF2-40B4-BE49-F238E27FC236}">
                <a16:creationId xmlns:a16="http://schemas.microsoft.com/office/drawing/2014/main" id="{698106BC-4EF3-4EC8-A1D3-BD867CE1B28F}"/>
              </a:ext>
            </a:extLst>
          </p:cNvPr>
          <p:cNvSpPr/>
          <p:nvPr/>
        </p:nvSpPr>
        <p:spPr>
          <a:xfrm>
            <a:off x="2681325" y="4632538"/>
            <a:ext cx="40753" cy="43639"/>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180" name="Oval 179">
            <a:extLst>
              <a:ext uri="{FF2B5EF4-FFF2-40B4-BE49-F238E27FC236}">
                <a16:creationId xmlns:a16="http://schemas.microsoft.com/office/drawing/2014/main" id="{A19C38C1-FC0F-4763-9EED-E55369C2A5CF}"/>
              </a:ext>
            </a:extLst>
          </p:cNvPr>
          <p:cNvSpPr/>
          <p:nvPr/>
        </p:nvSpPr>
        <p:spPr>
          <a:xfrm>
            <a:off x="2849196" y="4649326"/>
            <a:ext cx="40753" cy="43639"/>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cxnSp>
        <p:nvCxnSpPr>
          <p:cNvPr id="181" name="Straight Connector 180">
            <a:extLst>
              <a:ext uri="{FF2B5EF4-FFF2-40B4-BE49-F238E27FC236}">
                <a16:creationId xmlns:a16="http://schemas.microsoft.com/office/drawing/2014/main" id="{BE052F45-9FCB-4F18-9207-3707F99F4E4F}"/>
              </a:ext>
            </a:extLst>
          </p:cNvPr>
          <p:cNvCxnSpPr>
            <a:cxnSpLocks/>
          </p:cNvCxnSpPr>
          <p:nvPr/>
        </p:nvCxnSpPr>
        <p:spPr>
          <a:xfrm>
            <a:off x="2699409" y="4208545"/>
            <a:ext cx="477823" cy="414310"/>
          </a:xfrm>
          <a:prstGeom prst="line">
            <a:avLst/>
          </a:prstGeom>
          <a:ln w="38100">
            <a:solidFill>
              <a:srgbClr val="F0224B"/>
            </a:solidFill>
          </a:ln>
        </p:spPr>
        <p:style>
          <a:lnRef idx="1">
            <a:schemeClr val="accent1"/>
          </a:lnRef>
          <a:fillRef idx="0">
            <a:schemeClr val="accent1"/>
          </a:fillRef>
          <a:effectRef idx="0">
            <a:schemeClr val="accent1"/>
          </a:effectRef>
          <a:fontRef idx="minor">
            <a:schemeClr val="tx1"/>
          </a:fontRef>
        </p:style>
      </p:cxnSp>
      <p:sp>
        <p:nvSpPr>
          <p:cNvPr id="184" name="TextBox 183">
            <a:extLst>
              <a:ext uri="{FF2B5EF4-FFF2-40B4-BE49-F238E27FC236}">
                <a16:creationId xmlns:a16="http://schemas.microsoft.com/office/drawing/2014/main" id="{56B72501-12EC-4DE0-83AB-7A2D2F2D5837}"/>
              </a:ext>
            </a:extLst>
          </p:cNvPr>
          <p:cNvSpPr txBox="1"/>
          <p:nvPr/>
        </p:nvSpPr>
        <p:spPr>
          <a:xfrm>
            <a:off x="212639" y="3857407"/>
            <a:ext cx="903794" cy="276999"/>
          </a:xfrm>
          <a:prstGeom prst="rect">
            <a:avLst/>
          </a:prstGeom>
          <a:noFill/>
        </p:spPr>
        <p:txBody>
          <a:bodyPr wrap="square">
            <a:spAutoFit/>
          </a:bodyPr>
          <a:lstStyle/>
          <a:p>
            <a:pPr algn="ctr"/>
            <a:r>
              <a:rPr lang="en-US" sz="1200" dirty="0">
                <a:solidFill>
                  <a:schemeClr val="tx1"/>
                </a:solidFill>
                <a:latin typeface="Product Sans" panose="020B0403030502040203" pitchFamily="34" charset="0"/>
                <a:ea typeface="Open Sans" pitchFamily="2" charset="0"/>
                <a:cs typeface="Open Sans" pitchFamily="2" charset="0"/>
              </a:rPr>
              <a:t>Region 1</a:t>
            </a:r>
            <a:endParaRPr lang="en-AU" sz="1200" dirty="0">
              <a:solidFill>
                <a:schemeClr val="tx1"/>
              </a:solidFill>
              <a:latin typeface="Product Sans" panose="020B0403030502040203" pitchFamily="34" charset="0"/>
              <a:ea typeface="Open Sans" pitchFamily="2" charset="0"/>
              <a:cs typeface="Open Sans" pitchFamily="2" charset="0"/>
            </a:endParaRPr>
          </a:p>
        </p:txBody>
      </p:sp>
      <p:sp>
        <p:nvSpPr>
          <p:cNvPr id="185" name="TextBox 184">
            <a:extLst>
              <a:ext uri="{FF2B5EF4-FFF2-40B4-BE49-F238E27FC236}">
                <a16:creationId xmlns:a16="http://schemas.microsoft.com/office/drawing/2014/main" id="{FA510723-EF6B-414C-9D7A-D5E8299F3FAB}"/>
              </a:ext>
            </a:extLst>
          </p:cNvPr>
          <p:cNvSpPr txBox="1"/>
          <p:nvPr/>
        </p:nvSpPr>
        <p:spPr>
          <a:xfrm>
            <a:off x="1114893" y="3849554"/>
            <a:ext cx="903794" cy="276999"/>
          </a:xfrm>
          <a:prstGeom prst="rect">
            <a:avLst/>
          </a:prstGeom>
          <a:noFill/>
        </p:spPr>
        <p:txBody>
          <a:bodyPr wrap="square">
            <a:spAutoFit/>
          </a:bodyPr>
          <a:lstStyle/>
          <a:p>
            <a:pPr algn="ctr"/>
            <a:r>
              <a:rPr lang="en-US" sz="1200" dirty="0">
                <a:solidFill>
                  <a:schemeClr val="tx1"/>
                </a:solidFill>
                <a:latin typeface="Product Sans" panose="020B0403030502040203" pitchFamily="34" charset="0"/>
                <a:ea typeface="Open Sans" pitchFamily="2" charset="0"/>
                <a:cs typeface="Open Sans" pitchFamily="2" charset="0"/>
              </a:rPr>
              <a:t>Region 2</a:t>
            </a:r>
            <a:endParaRPr lang="en-AU" sz="1200" dirty="0">
              <a:solidFill>
                <a:schemeClr val="tx1"/>
              </a:solidFill>
              <a:latin typeface="Product Sans" panose="020B0403030502040203" pitchFamily="34" charset="0"/>
              <a:ea typeface="Open Sans" pitchFamily="2" charset="0"/>
              <a:cs typeface="Open Sans" pitchFamily="2" charset="0"/>
            </a:endParaRPr>
          </a:p>
        </p:txBody>
      </p:sp>
      <p:sp>
        <p:nvSpPr>
          <p:cNvPr id="186" name="TextBox 185">
            <a:extLst>
              <a:ext uri="{FF2B5EF4-FFF2-40B4-BE49-F238E27FC236}">
                <a16:creationId xmlns:a16="http://schemas.microsoft.com/office/drawing/2014/main" id="{EFB99C42-246A-4E95-85C0-59B64036085E}"/>
              </a:ext>
            </a:extLst>
          </p:cNvPr>
          <p:cNvSpPr txBox="1"/>
          <p:nvPr/>
        </p:nvSpPr>
        <p:spPr>
          <a:xfrm>
            <a:off x="2542908" y="3849543"/>
            <a:ext cx="964707" cy="276999"/>
          </a:xfrm>
          <a:prstGeom prst="rect">
            <a:avLst/>
          </a:prstGeom>
          <a:noFill/>
        </p:spPr>
        <p:txBody>
          <a:bodyPr wrap="square">
            <a:spAutoFit/>
          </a:bodyPr>
          <a:lstStyle/>
          <a:p>
            <a:pPr algn="ctr"/>
            <a:r>
              <a:rPr lang="en-US" sz="1200" dirty="0">
                <a:solidFill>
                  <a:schemeClr val="tx1"/>
                </a:solidFill>
                <a:latin typeface="Product Sans" panose="020B0403030502040203" pitchFamily="34" charset="0"/>
                <a:ea typeface="Open Sans" pitchFamily="2" charset="0"/>
                <a:cs typeface="Open Sans" pitchFamily="2" charset="0"/>
              </a:rPr>
              <a:t>Region 82</a:t>
            </a:r>
            <a:endParaRPr lang="en-AU" sz="1200" dirty="0">
              <a:solidFill>
                <a:schemeClr val="tx1"/>
              </a:solidFill>
              <a:latin typeface="Product Sans" panose="020B0403030502040203" pitchFamily="34" charset="0"/>
              <a:ea typeface="Open Sans" pitchFamily="2" charset="0"/>
              <a:cs typeface="Open Sans" pitchFamily="2" charset="0"/>
            </a:endParaRPr>
          </a:p>
        </p:txBody>
      </p:sp>
      <p:sp>
        <p:nvSpPr>
          <p:cNvPr id="187" name="TextBox 186">
            <a:extLst>
              <a:ext uri="{FF2B5EF4-FFF2-40B4-BE49-F238E27FC236}">
                <a16:creationId xmlns:a16="http://schemas.microsoft.com/office/drawing/2014/main" id="{3D9C6BDF-D6AB-4C1D-8AB8-16524BB3C75A}"/>
              </a:ext>
            </a:extLst>
          </p:cNvPr>
          <p:cNvSpPr txBox="1"/>
          <p:nvPr/>
        </p:nvSpPr>
        <p:spPr>
          <a:xfrm>
            <a:off x="2057300" y="4184580"/>
            <a:ext cx="403517" cy="369332"/>
          </a:xfrm>
          <a:prstGeom prst="rect">
            <a:avLst/>
          </a:prstGeom>
          <a:noFill/>
        </p:spPr>
        <p:txBody>
          <a:bodyPr wrap="square">
            <a:spAutoFit/>
          </a:bodyPr>
          <a:lstStyle/>
          <a:p>
            <a:pPr algn="ctr"/>
            <a:r>
              <a:rPr lang="en-US" dirty="0">
                <a:solidFill>
                  <a:schemeClr val="tx1"/>
                </a:solidFill>
                <a:latin typeface="Product Sans" panose="020B0403030502040203" pitchFamily="34" charset="0"/>
                <a:ea typeface="Open Sans" pitchFamily="2" charset="0"/>
                <a:cs typeface="Open Sans" pitchFamily="2" charset="0"/>
              </a:rPr>
              <a:t>…</a:t>
            </a:r>
            <a:endParaRPr lang="en-AU" dirty="0">
              <a:solidFill>
                <a:schemeClr val="tx1"/>
              </a:solidFill>
              <a:latin typeface="Product Sans" panose="020B0403030502040203" pitchFamily="34" charset="0"/>
              <a:ea typeface="Open Sans" pitchFamily="2" charset="0"/>
              <a:cs typeface="Open Sans" pitchFamily="2" charset="0"/>
            </a:endParaRPr>
          </a:p>
        </p:txBody>
      </p:sp>
      <p:sp>
        <p:nvSpPr>
          <p:cNvPr id="188" name="TextBox 187">
            <a:extLst>
              <a:ext uri="{FF2B5EF4-FFF2-40B4-BE49-F238E27FC236}">
                <a16:creationId xmlns:a16="http://schemas.microsoft.com/office/drawing/2014/main" id="{00FCA594-9199-48FA-AA7F-25FBCEA5A154}"/>
              </a:ext>
            </a:extLst>
          </p:cNvPr>
          <p:cNvSpPr txBox="1"/>
          <p:nvPr/>
        </p:nvSpPr>
        <p:spPr>
          <a:xfrm>
            <a:off x="544535" y="3499431"/>
            <a:ext cx="2606432" cy="338554"/>
          </a:xfrm>
          <a:prstGeom prst="rect">
            <a:avLst/>
          </a:prstGeom>
          <a:noFill/>
        </p:spPr>
        <p:txBody>
          <a:bodyPr wrap="square">
            <a:spAutoFit/>
          </a:bodyPr>
          <a:lstStyle/>
          <a:p>
            <a:pPr algn="ctr"/>
            <a:r>
              <a:rPr lang="en-US" sz="1600" u="sng" dirty="0">
                <a:latin typeface="Product Sans" panose="020B0403030502040203" pitchFamily="34" charset="0"/>
                <a:ea typeface="Open Sans" pitchFamily="2" charset="0"/>
                <a:cs typeface="Open Sans" pitchFamily="2" charset="0"/>
              </a:rPr>
              <a:t>Linear SVM by Brain Region</a:t>
            </a:r>
            <a:endParaRPr lang="en-AU" sz="1600" u="sng" dirty="0">
              <a:solidFill>
                <a:schemeClr val="tx1"/>
              </a:solidFill>
              <a:latin typeface="Product Sans" panose="020B0403030502040203" pitchFamily="34" charset="0"/>
              <a:ea typeface="Open Sans" pitchFamily="2" charset="0"/>
              <a:cs typeface="Open Sans" pitchFamily="2" charset="0"/>
            </a:endParaRPr>
          </a:p>
        </p:txBody>
      </p:sp>
      <p:sp>
        <p:nvSpPr>
          <p:cNvPr id="189" name="TextBox 188">
            <a:extLst>
              <a:ext uri="{FF2B5EF4-FFF2-40B4-BE49-F238E27FC236}">
                <a16:creationId xmlns:a16="http://schemas.microsoft.com/office/drawing/2014/main" id="{6D182991-856F-4D03-9A9C-4009A4E9D9DC}"/>
              </a:ext>
            </a:extLst>
          </p:cNvPr>
          <p:cNvSpPr txBox="1"/>
          <p:nvPr/>
        </p:nvSpPr>
        <p:spPr>
          <a:xfrm>
            <a:off x="163264" y="4940758"/>
            <a:ext cx="3419885" cy="954107"/>
          </a:xfrm>
          <a:prstGeom prst="rect">
            <a:avLst/>
          </a:prstGeom>
          <a:noFill/>
        </p:spPr>
        <p:txBody>
          <a:bodyPr wrap="square">
            <a:spAutoFit/>
          </a:bodyPr>
          <a:lstStyle/>
          <a:p>
            <a:pPr algn="ctr"/>
            <a:r>
              <a:rPr lang="en-US" sz="1400" dirty="0">
                <a:latin typeface="Product Sans" panose="020B0403030502040203" pitchFamily="34" charset="0"/>
                <a:ea typeface="Open Sans" pitchFamily="2" charset="0"/>
                <a:cs typeface="Open Sans" pitchFamily="2" charset="0"/>
              </a:rPr>
              <a:t>Goal: Identify which </a:t>
            </a:r>
            <a:r>
              <a:rPr lang="en-US" sz="1400" b="1" dirty="0">
                <a:latin typeface="Product Sans" panose="020B0403030502040203" pitchFamily="34" charset="0"/>
                <a:ea typeface="Open Sans" pitchFamily="2" charset="0"/>
                <a:cs typeface="Open Sans" pitchFamily="2" charset="0"/>
              </a:rPr>
              <a:t>region(s)</a:t>
            </a:r>
            <a:r>
              <a:rPr lang="en-US" sz="1400" dirty="0">
                <a:latin typeface="Product Sans" panose="020B0403030502040203" pitchFamily="34" charset="0"/>
                <a:ea typeface="Open Sans" pitchFamily="2" charset="0"/>
                <a:cs typeface="Open Sans" pitchFamily="2" charset="0"/>
              </a:rPr>
              <a:t> exhibit </a:t>
            </a:r>
            <a:r>
              <a:rPr lang="en-US" sz="1400" b="1" dirty="0">
                <a:latin typeface="Product Sans" panose="020B0403030502040203" pitchFamily="34" charset="0"/>
                <a:ea typeface="Open Sans" pitchFamily="2" charset="0"/>
                <a:cs typeface="Open Sans" pitchFamily="2" charset="0"/>
              </a:rPr>
              <a:t>significantly different overall neural activity </a:t>
            </a:r>
            <a:r>
              <a:rPr lang="en-US" sz="1400" dirty="0">
                <a:latin typeface="Product Sans" panose="020B0403030502040203" pitchFamily="34" charset="0"/>
                <a:ea typeface="Open Sans" pitchFamily="2" charset="0"/>
                <a:cs typeface="Open Sans" pitchFamily="2" charset="0"/>
              </a:rPr>
              <a:t>in participants with vs. without schizophrenia</a:t>
            </a:r>
            <a:endParaRPr lang="en-AU" sz="1400" dirty="0">
              <a:solidFill>
                <a:schemeClr val="tx1"/>
              </a:solidFill>
              <a:latin typeface="Product Sans" panose="020B0403030502040203" pitchFamily="34" charset="0"/>
              <a:ea typeface="Open Sans" pitchFamily="2" charset="0"/>
              <a:cs typeface="Open Sans" pitchFamily="2" charset="0"/>
            </a:endParaRPr>
          </a:p>
        </p:txBody>
      </p:sp>
      <p:sp>
        <p:nvSpPr>
          <p:cNvPr id="192" name="TextBox 191">
            <a:extLst>
              <a:ext uri="{FF2B5EF4-FFF2-40B4-BE49-F238E27FC236}">
                <a16:creationId xmlns:a16="http://schemas.microsoft.com/office/drawing/2014/main" id="{0CA9E452-4138-489A-991A-96FDC7513376}"/>
              </a:ext>
            </a:extLst>
          </p:cNvPr>
          <p:cNvSpPr txBox="1"/>
          <p:nvPr/>
        </p:nvSpPr>
        <p:spPr>
          <a:xfrm>
            <a:off x="3754694" y="1006429"/>
            <a:ext cx="3450832" cy="369332"/>
          </a:xfrm>
          <a:prstGeom prst="rect">
            <a:avLst/>
          </a:prstGeom>
          <a:noFill/>
        </p:spPr>
        <p:txBody>
          <a:bodyPr wrap="square">
            <a:spAutoFit/>
          </a:bodyPr>
          <a:lstStyle/>
          <a:p>
            <a:pPr algn="ctr"/>
            <a:r>
              <a:rPr lang="en-US" b="1" dirty="0">
                <a:solidFill>
                  <a:schemeClr val="tx1"/>
                </a:solidFill>
                <a:latin typeface="Product Sans" panose="020B0403030502040203" pitchFamily="34" charset="0"/>
                <a:ea typeface="Open Sans" pitchFamily="2" charset="0"/>
                <a:cs typeface="Open Sans" pitchFamily="2" charset="0"/>
              </a:rPr>
              <a:t>2. Feature-wise classification</a:t>
            </a:r>
            <a:endParaRPr lang="en-AU" b="1" dirty="0">
              <a:solidFill>
                <a:schemeClr val="tx1"/>
              </a:solidFill>
              <a:latin typeface="Product Sans" panose="020B0403030502040203" pitchFamily="34" charset="0"/>
              <a:ea typeface="Open Sans" pitchFamily="2" charset="0"/>
              <a:cs typeface="Open Sans" pitchFamily="2" charset="0"/>
            </a:endParaRPr>
          </a:p>
        </p:txBody>
      </p:sp>
      <p:sp>
        <p:nvSpPr>
          <p:cNvPr id="205" name="Rectangle 204">
            <a:extLst>
              <a:ext uri="{FF2B5EF4-FFF2-40B4-BE49-F238E27FC236}">
                <a16:creationId xmlns:a16="http://schemas.microsoft.com/office/drawing/2014/main" id="{9B6F1E14-E681-4EEE-900E-49B6724147D4}"/>
              </a:ext>
            </a:extLst>
          </p:cNvPr>
          <p:cNvSpPr/>
          <p:nvPr/>
        </p:nvSpPr>
        <p:spPr>
          <a:xfrm>
            <a:off x="4220712" y="1618321"/>
            <a:ext cx="976461" cy="976461"/>
          </a:xfrm>
          <a:prstGeom prst="rect">
            <a:avLst/>
          </a:prstGeom>
          <a:solidFill>
            <a:srgbClr val="F2F2F2"/>
          </a:solidFill>
          <a:ln w="28575">
            <a:solidFill>
              <a:srgbClr val="5C86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100"/>
          </a:p>
        </p:txBody>
      </p:sp>
      <p:sp>
        <p:nvSpPr>
          <p:cNvPr id="206" name="Rectangle 205">
            <a:extLst>
              <a:ext uri="{FF2B5EF4-FFF2-40B4-BE49-F238E27FC236}">
                <a16:creationId xmlns:a16="http://schemas.microsoft.com/office/drawing/2014/main" id="{BD60D7AB-4E66-422D-9A0A-0D5A8F9F5077}"/>
              </a:ext>
            </a:extLst>
          </p:cNvPr>
          <p:cNvSpPr/>
          <p:nvPr/>
        </p:nvSpPr>
        <p:spPr>
          <a:xfrm>
            <a:off x="4343954" y="1754881"/>
            <a:ext cx="976461" cy="976461"/>
          </a:xfrm>
          <a:prstGeom prst="rect">
            <a:avLst/>
          </a:prstGeom>
          <a:solidFill>
            <a:srgbClr val="F2F2F2"/>
          </a:solidFill>
          <a:ln w="28575">
            <a:solidFill>
              <a:srgbClr val="5C86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100"/>
          </a:p>
        </p:txBody>
      </p:sp>
      <p:sp>
        <p:nvSpPr>
          <p:cNvPr id="207" name="Rectangle 206">
            <a:extLst>
              <a:ext uri="{FF2B5EF4-FFF2-40B4-BE49-F238E27FC236}">
                <a16:creationId xmlns:a16="http://schemas.microsoft.com/office/drawing/2014/main" id="{5A5A595D-8E23-4B71-8439-891D9C1A982E}"/>
              </a:ext>
            </a:extLst>
          </p:cNvPr>
          <p:cNvSpPr/>
          <p:nvPr/>
        </p:nvSpPr>
        <p:spPr>
          <a:xfrm>
            <a:off x="4492550" y="1890059"/>
            <a:ext cx="976461" cy="976461"/>
          </a:xfrm>
          <a:prstGeom prst="rect">
            <a:avLst/>
          </a:prstGeom>
          <a:solidFill>
            <a:srgbClr val="F2F2F2"/>
          </a:solidFill>
          <a:ln w="28575">
            <a:solidFill>
              <a:srgbClr val="5C86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100"/>
          </a:p>
        </p:txBody>
      </p:sp>
      <p:graphicFrame>
        <p:nvGraphicFramePr>
          <p:cNvPr id="208" name="Table 27">
            <a:extLst>
              <a:ext uri="{FF2B5EF4-FFF2-40B4-BE49-F238E27FC236}">
                <a16:creationId xmlns:a16="http://schemas.microsoft.com/office/drawing/2014/main" id="{AE756117-8001-438C-A261-A2FD076EC668}"/>
              </a:ext>
            </a:extLst>
          </p:cNvPr>
          <p:cNvGraphicFramePr>
            <a:graphicFrameLocks noGrp="1"/>
          </p:cNvGraphicFramePr>
          <p:nvPr>
            <p:extLst>
              <p:ext uri="{D42A27DB-BD31-4B8C-83A1-F6EECF244321}">
                <p14:modId xmlns:p14="http://schemas.microsoft.com/office/powerpoint/2010/main" val="1506307476"/>
              </p:ext>
            </p:extLst>
          </p:nvPr>
        </p:nvGraphicFramePr>
        <p:xfrm>
          <a:off x="4630818" y="2043572"/>
          <a:ext cx="972590" cy="973270"/>
        </p:xfrm>
        <a:graphic>
          <a:graphicData uri="http://schemas.openxmlformats.org/drawingml/2006/table">
            <a:tbl>
              <a:tblPr firstRow="1" bandRow="1">
                <a:tableStyleId>{5C22544A-7EE6-4342-B048-85BDC9FD1C3A}</a:tableStyleId>
              </a:tblPr>
              <a:tblGrid>
                <a:gridCol w="194518">
                  <a:extLst>
                    <a:ext uri="{9D8B030D-6E8A-4147-A177-3AD203B41FA5}">
                      <a16:colId xmlns:a16="http://schemas.microsoft.com/office/drawing/2014/main" val="1063832990"/>
                    </a:ext>
                  </a:extLst>
                </a:gridCol>
                <a:gridCol w="194518">
                  <a:extLst>
                    <a:ext uri="{9D8B030D-6E8A-4147-A177-3AD203B41FA5}">
                      <a16:colId xmlns:a16="http://schemas.microsoft.com/office/drawing/2014/main" val="2630756239"/>
                    </a:ext>
                  </a:extLst>
                </a:gridCol>
                <a:gridCol w="194518">
                  <a:extLst>
                    <a:ext uri="{9D8B030D-6E8A-4147-A177-3AD203B41FA5}">
                      <a16:colId xmlns:a16="http://schemas.microsoft.com/office/drawing/2014/main" val="717389419"/>
                    </a:ext>
                  </a:extLst>
                </a:gridCol>
                <a:gridCol w="194518">
                  <a:extLst>
                    <a:ext uri="{9D8B030D-6E8A-4147-A177-3AD203B41FA5}">
                      <a16:colId xmlns:a16="http://schemas.microsoft.com/office/drawing/2014/main" val="2955863827"/>
                    </a:ext>
                  </a:extLst>
                </a:gridCol>
                <a:gridCol w="194518">
                  <a:extLst>
                    <a:ext uri="{9D8B030D-6E8A-4147-A177-3AD203B41FA5}">
                      <a16:colId xmlns:a16="http://schemas.microsoft.com/office/drawing/2014/main" val="3780822076"/>
                    </a:ext>
                  </a:extLst>
                </a:gridCol>
              </a:tblGrid>
              <a:tr h="194654">
                <a:tc>
                  <a:txBody>
                    <a:bodyPr/>
                    <a:lstStyle/>
                    <a:p>
                      <a:endParaRPr lang="en-AU" sz="1100" dirty="0">
                        <a:solidFill>
                          <a:srgbClr val="F0224B"/>
                        </a:solidFill>
                      </a:endParaRPr>
                    </a:p>
                  </a:txBody>
                  <a:tcPr marL="17803" marR="17803" marT="8902" marB="8902">
                    <a:lnL w="19050" cap="flat" cmpd="sng" algn="ctr">
                      <a:solidFill>
                        <a:srgbClr val="5C86C6"/>
                      </a:solidFill>
                      <a:prstDash val="solid"/>
                      <a:round/>
                      <a:headEnd type="none" w="med" len="med"/>
                      <a:tailEnd type="none" w="med" len="med"/>
                    </a:lnL>
                    <a:lnR w="19050" cap="flat" cmpd="sng" algn="ctr">
                      <a:solidFill>
                        <a:srgbClr val="5C86C6"/>
                      </a:solidFill>
                      <a:prstDash val="solid"/>
                      <a:round/>
                      <a:headEnd type="none" w="med" len="med"/>
                      <a:tailEnd type="none" w="med" len="med"/>
                    </a:lnR>
                    <a:lnT w="19050" cap="flat" cmpd="sng" algn="ctr">
                      <a:solidFill>
                        <a:srgbClr val="5C86C6"/>
                      </a:solidFill>
                      <a:prstDash val="solid"/>
                      <a:round/>
                      <a:headEnd type="none" w="med" len="med"/>
                      <a:tailEnd type="none" w="med" len="med"/>
                    </a:lnT>
                    <a:lnB w="19050" cap="flat" cmpd="sng" algn="ctr">
                      <a:solidFill>
                        <a:srgbClr val="5C86C6"/>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5C86C6"/>
                      </a:solidFill>
                      <a:prstDash val="solid"/>
                      <a:round/>
                      <a:headEnd type="none" w="med" len="med"/>
                      <a:tailEnd type="none" w="med" len="med"/>
                    </a:lnL>
                    <a:lnR w="19050" cap="flat" cmpd="sng" algn="ctr">
                      <a:solidFill>
                        <a:srgbClr val="5C86C6"/>
                      </a:solidFill>
                      <a:prstDash val="solid"/>
                      <a:round/>
                      <a:headEnd type="none" w="med" len="med"/>
                      <a:tailEnd type="none" w="med" len="med"/>
                    </a:lnR>
                    <a:lnT w="19050" cap="flat" cmpd="sng" algn="ctr">
                      <a:solidFill>
                        <a:srgbClr val="5C86C6"/>
                      </a:solidFill>
                      <a:prstDash val="solid"/>
                      <a:round/>
                      <a:headEnd type="none" w="med" len="med"/>
                      <a:tailEnd type="none" w="med" len="med"/>
                    </a:lnT>
                    <a:lnB w="19050" cap="flat" cmpd="sng" algn="ctr">
                      <a:solidFill>
                        <a:srgbClr val="5C86C6"/>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5C86C6"/>
                      </a:solidFill>
                      <a:prstDash val="solid"/>
                      <a:round/>
                      <a:headEnd type="none" w="med" len="med"/>
                      <a:tailEnd type="none" w="med" len="med"/>
                    </a:lnL>
                    <a:lnR w="19050" cap="flat" cmpd="sng" algn="ctr">
                      <a:solidFill>
                        <a:srgbClr val="5C86C6"/>
                      </a:solidFill>
                      <a:prstDash val="solid"/>
                      <a:round/>
                      <a:headEnd type="none" w="med" len="med"/>
                      <a:tailEnd type="none" w="med" len="med"/>
                    </a:lnR>
                    <a:lnT w="19050" cap="flat" cmpd="sng" algn="ctr">
                      <a:solidFill>
                        <a:srgbClr val="5C86C6"/>
                      </a:solidFill>
                      <a:prstDash val="solid"/>
                      <a:round/>
                      <a:headEnd type="none" w="med" len="med"/>
                      <a:tailEnd type="none" w="med" len="med"/>
                    </a:lnT>
                    <a:lnB w="19050" cap="flat" cmpd="sng" algn="ctr">
                      <a:solidFill>
                        <a:srgbClr val="5C86C6"/>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5C86C6"/>
                      </a:solidFill>
                      <a:prstDash val="solid"/>
                      <a:round/>
                      <a:headEnd type="none" w="med" len="med"/>
                      <a:tailEnd type="none" w="med" len="med"/>
                    </a:lnL>
                    <a:lnR w="19050" cap="flat" cmpd="sng" algn="ctr">
                      <a:solidFill>
                        <a:srgbClr val="5C86C6"/>
                      </a:solidFill>
                      <a:prstDash val="solid"/>
                      <a:round/>
                      <a:headEnd type="none" w="med" len="med"/>
                      <a:tailEnd type="none" w="med" len="med"/>
                    </a:lnR>
                    <a:lnT w="19050" cap="flat" cmpd="sng" algn="ctr">
                      <a:solidFill>
                        <a:srgbClr val="5C86C6"/>
                      </a:solidFill>
                      <a:prstDash val="solid"/>
                      <a:round/>
                      <a:headEnd type="none" w="med" len="med"/>
                      <a:tailEnd type="none" w="med" len="med"/>
                    </a:lnT>
                    <a:lnB w="19050" cap="flat" cmpd="sng" algn="ctr">
                      <a:solidFill>
                        <a:srgbClr val="5C86C6"/>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5C86C6"/>
                      </a:solidFill>
                      <a:prstDash val="solid"/>
                      <a:round/>
                      <a:headEnd type="none" w="med" len="med"/>
                      <a:tailEnd type="none" w="med" len="med"/>
                    </a:lnL>
                    <a:lnR w="19050" cap="flat" cmpd="sng" algn="ctr">
                      <a:solidFill>
                        <a:srgbClr val="5C86C6"/>
                      </a:solidFill>
                      <a:prstDash val="solid"/>
                      <a:round/>
                      <a:headEnd type="none" w="med" len="med"/>
                      <a:tailEnd type="none" w="med" len="med"/>
                    </a:lnR>
                    <a:lnT w="19050" cap="flat" cmpd="sng" algn="ctr">
                      <a:solidFill>
                        <a:srgbClr val="5C86C6"/>
                      </a:solidFill>
                      <a:prstDash val="solid"/>
                      <a:round/>
                      <a:headEnd type="none" w="med" len="med"/>
                      <a:tailEnd type="none" w="med" len="med"/>
                    </a:lnT>
                    <a:lnB w="19050" cap="flat" cmpd="sng" algn="ctr">
                      <a:solidFill>
                        <a:srgbClr val="5C86C6"/>
                      </a:solidFill>
                      <a:prstDash val="solid"/>
                      <a:round/>
                      <a:headEnd type="none" w="med" len="med"/>
                      <a:tailEnd type="none" w="med" len="med"/>
                    </a:lnB>
                    <a:solidFill>
                      <a:srgbClr val="E6E6E6"/>
                    </a:solidFill>
                  </a:tcPr>
                </a:tc>
                <a:extLst>
                  <a:ext uri="{0D108BD9-81ED-4DB2-BD59-A6C34878D82A}">
                    <a16:rowId xmlns:a16="http://schemas.microsoft.com/office/drawing/2014/main" val="1193276421"/>
                  </a:ext>
                </a:extLst>
              </a:tr>
              <a:tr h="194654">
                <a:tc>
                  <a:txBody>
                    <a:bodyPr/>
                    <a:lstStyle/>
                    <a:p>
                      <a:endParaRPr lang="en-AU" sz="1100" dirty="0">
                        <a:solidFill>
                          <a:srgbClr val="F0224B"/>
                        </a:solidFill>
                      </a:endParaRPr>
                    </a:p>
                  </a:txBody>
                  <a:tcPr marL="17803" marR="17803" marT="8902" marB="8902">
                    <a:lnL w="19050" cap="flat" cmpd="sng" algn="ctr">
                      <a:solidFill>
                        <a:srgbClr val="5C86C6"/>
                      </a:solidFill>
                      <a:prstDash val="solid"/>
                      <a:round/>
                      <a:headEnd type="none" w="med" len="med"/>
                      <a:tailEnd type="none" w="med" len="med"/>
                    </a:lnL>
                    <a:lnR w="19050" cap="flat" cmpd="sng" algn="ctr">
                      <a:solidFill>
                        <a:srgbClr val="5C86C6"/>
                      </a:solidFill>
                      <a:prstDash val="solid"/>
                      <a:round/>
                      <a:headEnd type="none" w="med" len="med"/>
                      <a:tailEnd type="none" w="med" len="med"/>
                    </a:lnR>
                    <a:lnT w="19050" cap="flat" cmpd="sng" algn="ctr">
                      <a:solidFill>
                        <a:srgbClr val="5C86C6"/>
                      </a:solidFill>
                      <a:prstDash val="solid"/>
                      <a:round/>
                      <a:headEnd type="none" w="med" len="med"/>
                      <a:tailEnd type="none" w="med" len="med"/>
                    </a:lnT>
                    <a:lnB w="19050" cap="flat" cmpd="sng" algn="ctr">
                      <a:solidFill>
                        <a:srgbClr val="5C86C6"/>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5C86C6"/>
                      </a:solidFill>
                      <a:prstDash val="solid"/>
                      <a:round/>
                      <a:headEnd type="none" w="med" len="med"/>
                      <a:tailEnd type="none" w="med" len="med"/>
                    </a:lnL>
                    <a:lnR w="19050" cap="flat" cmpd="sng" algn="ctr">
                      <a:solidFill>
                        <a:srgbClr val="5C86C6"/>
                      </a:solidFill>
                      <a:prstDash val="solid"/>
                      <a:round/>
                      <a:headEnd type="none" w="med" len="med"/>
                      <a:tailEnd type="none" w="med" len="med"/>
                    </a:lnR>
                    <a:lnT w="19050" cap="flat" cmpd="sng" algn="ctr">
                      <a:solidFill>
                        <a:srgbClr val="5C86C6"/>
                      </a:solidFill>
                      <a:prstDash val="solid"/>
                      <a:round/>
                      <a:headEnd type="none" w="med" len="med"/>
                      <a:tailEnd type="none" w="med" len="med"/>
                    </a:lnT>
                    <a:lnB w="19050" cap="flat" cmpd="sng" algn="ctr">
                      <a:solidFill>
                        <a:srgbClr val="5C86C6"/>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5C86C6"/>
                      </a:solidFill>
                      <a:prstDash val="solid"/>
                      <a:round/>
                      <a:headEnd type="none" w="med" len="med"/>
                      <a:tailEnd type="none" w="med" len="med"/>
                    </a:lnL>
                    <a:lnR w="19050" cap="flat" cmpd="sng" algn="ctr">
                      <a:solidFill>
                        <a:srgbClr val="5C86C6"/>
                      </a:solidFill>
                      <a:prstDash val="solid"/>
                      <a:round/>
                      <a:headEnd type="none" w="med" len="med"/>
                      <a:tailEnd type="none" w="med" len="med"/>
                    </a:lnR>
                    <a:lnT w="19050" cap="flat" cmpd="sng" algn="ctr">
                      <a:solidFill>
                        <a:srgbClr val="5C86C6"/>
                      </a:solidFill>
                      <a:prstDash val="solid"/>
                      <a:round/>
                      <a:headEnd type="none" w="med" len="med"/>
                      <a:tailEnd type="none" w="med" len="med"/>
                    </a:lnT>
                    <a:lnB w="19050" cap="flat" cmpd="sng" algn="ctr">
                      <a:solidFill>
                        <a:srgbClr val="5C86C6"/>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5C86C6"/>
                      </a:solidFill>
                      <a:prstDash val="solid"/>
                      <a:round/>
                      <a:headEnd type="none" w="med" len="med"/>
                      <a:tailEnd type="none" w="med" len="med"/>
                    </a:lnL>
                    <a:lnR w="19050" cap="flat" cmpd="sng" algn="ctr">
                      <a:solidFill>
                        <a:srgbClr val="5C86C6"/>
                      </a:solidFill>
                      <a:prstDash val="solid"/>
                      <a:round/>
                      <a:headEnd type="none" w="med" len="med"/>
                      <a:tailEnd type="none" w="med" len="med"/>
                    </a:lnR>
                    <a:lnT w="19050" cap="flat" cmpd="sng" algn="ctr">
                      <a:solidFill>
                        <a:srgbClr val="5C86C6"/>
                      </a:solidFill>
                      <a:prstDash val="solid"/>
                      <a:round/>
                      <a:headEnd type="none" w="med" len="med"/>
                      <a:tailEnd type="none" w="med" len="med"/>
                    </a:lnT>
                    <a:lnB w="19050" cap="flat" cmpd="sng" algn="ctr">
                      <a:solidFill>
                        <a:srgbClr val="5C86C6"/>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5C86C6"/>
                      </a:solidFill>
                      <a:prstDash val="solid"/>
                      <a:round/>
                      <a:headEnd type="none" w="med" len="med"/>
                      <a:tailEnd type="none" w="med" len="med"/>
                    </a:lnL>
                    <a:lnR w="19050" cap="flat" cmpd="sng" algn="ctr">
                      <a:solidFill>
                        <a:srgbClr val="5C86C6"/>
                      </a:solidFill>
                      <a:prstDash val="solid"/>
                      <a:round/>
                      <a:headEnd type="none" w="med" len="med"/>
                      <a:tailEnd type="none" w="med" len="med"/>
                    </a:lnR>
                    <a:lnT w="19050" cap="flat" cmpd="sng" algn="ctr">
                      <a:solidFill>
                        <a:srgbClr val="5C86C6"/>
                      </a:solidFill>
                      <a:prstDash val="solid"/>
                      <a:round/>
                      <a:headEnd type="none" w="med" len="med"/>
                      <a:tailEnd type="none" w="med" len="med"/>
                    </a:lnT>
                    <a:lnB w="19050" cap="flat" cmpd="sng" algn="ctr">
                      <a:solidFill>
                        <a:srgbClr val="5C86C6"/>
                      </a:solidFill>
                      <a:prstDash val="solid"/>
                      <a:round/>
                      <a:headEnd type="none" w="med" len="med"/>
                      <a:tailEnd type="none" w="med" len="med"/>
                    </a:lnB>
                    <a:solidFill>
                      <a:srgbClr val="E6E6E6"/>
                    </a:solidFill>
                  </a:tcPr>
                </a:tc>
                <a:extLst>
                  <a:ext uri="{0D108BD9-81ED-4DB2-BD59-A6C34878D82A}">
                    <a16:rowId xmlns:a16="http://schemas.microsoft.com/office/drawing/2014/main" val="3152730118"/>
                  </a:ext>
                </a:extLst>
              </a:tr>
              <a:tr h="194654">
                <a:tc>
                  <a:txBody>
                    <a:bodyPr/>
                    <a:lstStyle/>
                    <a:p>
                      <a:endParaRPr lang="en-AU" sz="1100">
                        <a:solidFill>
                          <a:srgbClr val="F0224B"/>
                        </a:solidFill>
                      </a:endParaRPr>
                    </a:p>
                  </a:txBody>
                  <a:tcPr marL="17803" marR="17803" marT="8902" marB="8902">
                    <a:lnL w="19050" cap="flat" cmpd="sng" algn="ctr">
                      <a:solidFill>
                        <a:srgbClr val="5C86C6"/>
                      </a:solidFill>
                      <a:prstDash val="solid"/>
                      <a:round/>
                      <a:headEnd type="none" w="med" len="med"/>
                      <a:tailEnd type="none" w="med" len="med"/>
                    </a:lnL>
                    <a:lnR w="19050" cap="flat" cmpd="sng" algn="ctr">
                      <a:solidFill>
                        <a:srgbClr val="5C86C6"/>
                      </a:solidFill>
                      <a:prstDash val="solid"/>
                      <a:round/>
                      <a:headEnd type="none" w="med" len="med"/>
                      <a:tailEnd type="none" w="med" len="med"/>
                    </a:lnR>
                    <a:lnT w="19050" cap="flat" cmpd="sng" algn="ctr">
                      <a:solidFill>
                        <a:srgbClr val="5C86C6"/>
                      </a:solidFill>
                      <a:prstDash val="solid"/>
                      <a:round/>
                      <a:headEnd type="none" w="med" len="med"/>
                      <a:tailEnd type="none" w="med" len="med"/>
                    </a:lnT>
                    <a:lnB w="19050" cap="flat" cmpd="sng" algn="ctr">
                      <a:solidFill>
                        <a:srgbClr val="5C86C6"/>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5C86C6"/>
                      </a:solidFill>
                      <a:prstDash val="solid"/>
                      <a:round/>
                      <a:headEnd type="none" w="med" len="med"/>
                      <a:tailEnd type="none" w="med" len="med"/>
                    </a:lnL>
                    <a:lnR w="19050" cap="flat" cmpd="sng" algn="ctr">
                      <a:solidFill>
                        <a:srgbClr val="5C86C6"/>
                      </a:solidFill>
                      <a:prstDash val="solid"/>
                      <a:round/>
                      <a:headEnd type="none" w="med" len="med"/>
                      <a:tailEnd type="none" w="med" len="med"/>
                    </a:lnR>
                    <a:lnT w="19050" cap="flat" cmpd="sng" algn="ctr">
                      <a:solidFill>
                        <a:srgbClr val="5C86C6"/>
                      </a:solidFill>
                      <a:prstDash val="solid"/>
                      <a:round/>
                      <a:headEnd type="none" w="med" len="med"/>
                      <a:tailEnd type="none" w="med" len="med"/>
                    </a:lnT>
                    <a:lnB w="19050" cap="flat" cmpd="sng" algn="ctr">
                      <a:solidFill>
                        <a:srgbClr val="5C86C6"/>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5C86C6"/>
                      </a:solidFill>
                      <a:prstDash val="solid"/>
                      <a:round/>
                      <a:headEnd type="none" w="med" len="med"/>
                      <a:tailEnd type="none" w="med" len="med"/>
                    </a:lnL>
                    <a:lnR w="19050" cap="flat" cmpd="sng" algn="ctr">
                      <a:solidFill>
                        <a:srgbClr val="5C86C6"/>
                      </a:solidFill>
                      <a:prstDash val="solid"/>
                      <a:round/>
                      <a:headEnd type="none" w="med" len="med"/>
                      <a:tailEnd type="none" w="med" len="med"/>
                    </a:lnR>
                    <a:lnT w="19050" cap="flat" cmpd="sng" algn="ctr">
                      <a:solidFill>
                        <a:srgbClr val="5C86C6"/>
                      </a:solidFill>
                      <a:prstDash val="solid"/>
                      <a:round/>
                      <a:headEnd type="none" w="med" len="med"/>
                      <a:tailEnd type="none" w="med" len="med"/>
                    </a:lnT>
                    <a:lnB w="19050" cap="flat" cmpd="sng" algn="ctr">
                      <a:solidFill>
                        <a:srgbClr val="5C86C6"/>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5C86C6"/>
                      </a:solidFill>
                      <a:prstDash val="solid"/>
                      <a:round/>
                      <a:headEnd type="none" w="med" len="med"/>
                      <a:tailEnd type="none" w="med" len="med"/>
                    </a:lnL>
                    <a:lnR w="19050" cap="flat" cmpd="sng" algn="ctr">
                      <a:solidFill>
                        <a:srgbClr val="5C86C6"/>
                      </a:solidFill>
                      <a:prstDash val="solid"/>
                      <a:round/>
                      <a:headEnd type="none" w="med" len="med"/>
                      <a:tailEnd type="none" w="med" len="med"/>
                    </a:lnR>
                    <a:lnT w="19050" cap="flat" cmpd="sng" algn="ctr">
                      <a:solidFill>
                        <a:srgbClr val="5C86C6"/>
                      </a:solidFill>
                      <a:prstDash val="solid"/>
                      <a:round/>
                      <a:headEnd type="none" w="med" len="med"/>
                      <a:tailEnd type="none" w="med" len="med"/>
                    </a:lnT>
                    <a:lnB w="19050" cap="flat" cmpd="sng" algn="ctr">
                      <a:solidFill>
                        <a:srgbClr val="5C86C6"/>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5C86C6"/>
                      </a:solidFill>
                      <a:prstDash val="solid"/>
                      <a:round/>
                      <a:headEnd type="none" w="med" len="med"/>
                      <a:tailEnd type="none" w="med" len="med"/>
                    </a:lnL>
                    <a:lnR w="19050" cap="flat" cmpd="sng" algn="ctr">
                      <a:solidFill>
                        <a:srgbClr val="5C86C6"/>
                      </a:solidFill>
                      <a:prstDash val="solid"/>
                      <a:round/>
                      <a:headEnd type="none" w="med" len="med"/>
                      <a:tailEnd type="none" w="med" len="med"/>
                    </a:lnR>
                    <a:lnT w="19050" cap="flat" cmpd="sng" algn="ctr">
                      <a:solidFill>
                        <a:srgbClr val="5C86C6"/>
                      </a:solidFill>
                      <a:prstDash val="solid"/>
                      <a:round/>
                      <a:headEnd type="none" w="med" len="med"/>
                      <a:tailEnd type="none" w="med" len="med"/>
                    </a:lnT>
                    <a:lnB w="19050" cap="flat" cmpd="sng" algn="ctr">
                      <a:solidFill>
                        <a:srgbClr val="5C86C6"/>
                      </a:solidFill>
                      <a:prstDash val="solid"/>
                      <a:round/>
                      <a:headEnd type="none" w="med" len="med"/>
                      <a:tailEnd type="none" w="med" len="med"/>
                    </a:lnB>
                    <a:solidFill>
                      <a:srgbClr val="E6E6E6"/>
                    </a:solidFill>
                  </a:tcPr>
                </a:tc>
                <a:extLst>
                  <a:ext uri="{0D108BD9-81ED-4DB2-BD59-A6C34878D82A}">
                    <a16:rowId xmlns:a16="http://schemas.microsoft.com/office/drawing/2014/main" val="2124142268"/>
                  </a:ext>
                </a:extLst>
              </a:tr>
              <a:tr h="194654">
                <a:tc>
                  <a:txBody>
                    <a:bodyPr/>
                    <a:lstStyle/>
                    <a:p>
                      <a:endParaRPr lang="en-AU" sz="1100" dirty="0">
                        <a:solidFill>
                          <a:srgbClr val="F0224B"/>
                        </a:solidFill>
                      </a:endParaRPr>
                    </a:p>
                  </a:txBody>
                  <a:tcPr marL="17803" marR="17803" marT="8902" marB="8902">
                    <a:lnL w="19050" cap="flat" cmpd="sng" algn="ctr">
                      <a:solidFill>
                        <a:srgbClr val="5C86C6"/>
                      </a:solidFill>
                      <a:prstDash val="solid"/>
                      <a:round/>
                      <a:headEnd type="none" w="med" len="med"/>
                      <a:tailEnd type="none" w="med" len="med"/>
                    </a:lnL>
                    <a:lnR w="19050" cap="flat" cmpd="sng" algn="ctr">
                      <a:solidFill>
                        <a:srgbClr val="5C86C6"/>
                      </a:solidFill>
                      <a:prstDash val="solid"/>
                      <a:round/>
                      <a:headEnd type="none" w="med" len="med"/>
                      <a:tailEnd type="none" w="med" len="med"/>
                    </a:lnR>
                    <a:lnT w="19050" cap="flat" cmpd="sng" algn="ctr">
                      <a:solidFill>
                        <a:srgbClr val="5C86C6"/>
                      </a:solidFill>
                      <a:prstDash val="solid"/>
                      <a:round/>
                      <a:headEnd type="none" w="med" len="med"/>
                      <a:tailEnd type="none" w="med" len="med"/>
                    </a:lnT>
                    <a:lnB w="19050" cap="flat" cmpd="sng" algn="ctr">
                      <a:solidFill>
                        <a:srgbClr val="5C86C6"/>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5C86C6"/>
                      </a:solidFill>
                      <a:prstDash val="solid"/>
                      <a:round/>
                      <a:headEnd type="none" w="med" len="med"/>
                      <a:tailEnd type="none" w="med" len="med"/>
                    </a:lnL>
                    <a:lnR w="19050" cap="flat" cmpd="sng" algn="ctr">
                      <a:solidFill>
                        <a:srgbClr val="5C86C6"/>
                      </a:solidFill>
                      <a:prstDash val="solid"/>
                      <a:round/>
                      <a:headEnd type="none" w="med" len="med"/>
                      <a:tailEnd type="none" w="med" len="med"/>
                    </a:lnR>
                    <a:lnT w="19050" cap="flat" cmpd="sng" algn="ctr">
                      <a:solidFill>
                        <a:srgbClr val="5C86C6"/>
                      </a:solidFill>
                      <a:prstDash val="solid"/>
                      <a:round/>
                      <a:headEnd type="none" w="med" len="med"/>
                      <a:tailEnd type="none" w="med" len="med"/>
                    </a:lnT>
                    <a:lnB w="19050" cap="flat" cmpd="sng" algn="ctr">
                      <a:solidFill>
                        <a:srgbClr val="5C86C6"/>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5C86C6"/>
                      </a:solidFill>
                      <a:prstDash val="solid"/>
                      <a:round/>
                      <a:headEnd type="none" w="med" len="med"/>
                      <a:tailEnd type="none" w="med" len="med"/>
                    </a:lnL>
                    <a:lnR w="19050" cap="flat" cmpd="sng" algn="ctr">
                      <a:solidFill>
                        <a:srgbClr val="5C86C6"/>
                      </a:solidFill>
                      <a:prstDash val="solid"/>
                      <a:round/>
                      <a:headEnd type="none" w="med" len="med"/>
                      <a:tailEnd type="none" w="med" len="med"/>
                    </a:lnR>
                    <a:lnT w="19050" cap="flat" cmpd="sng" algn="ctr">
                      <a:solidFill>
                        <a:srgbClr val="5C86C6"/>
                      </a:solidFill>
                      <a:prstDash val="solid"/>
                      <a:round/>
                      <a:headEnd type="none" w="med" len="med"/>
                      <a:tailEnd type="none" w="med" len="med"/>
                    </a:lnT>
                    <a:lnB w="19050" cap="flat" cmpd="sng" algn="ctr">
                      <a:solidFill>
                        <a:srgbClr val="5C86C6"/>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5C86C6"/>
                      </a:solidFill>
                      <a:prstDash val="solid"/>
                      <a:round/>
                      <a:headEnd type="none" w="med" len="med"/>
                      <a:tailEnd type="none" w="med" len="med"/>
                    </a:lnL>
                    <a:lnR w="19050" cap="flat" cmpd="sng" algn="ctr">
                      <a:solidFill>
                        <a:srgbClr val="5C86C6"/>
                      </a:solidFill>
                      <a:prstDash val="solid"/>
                      <a:round/>
                      <a:headEnd type="none" w="med" len="med"/>
                      <a:tailEnd type="none" w="med" len="med"/>
                    </a:lnR>
                    <a:lnT w="19050" cap="flat" cmpd="sng" algn="ctr">
                      <a:solidFill>
                        <a:srgbClr val="5C86C6"/>
                      </a:solidFill>
                      <a:prstDash val="solid"/>
                      <a:round/>
                      <a:headEnd type="none" w="med" len="med"/>
                      <a:tailEnd type="none" w="med" len="med"/>
                    </a:lnT>
                    <a:lnB w="19050" cap="flat" cmpd="sng" algn="ctr">
                      <a:solidFill>
                        <a:srgbClr val="5C86C6"/>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5C86C6"/>
                      </a:solidFill>
                      <a:prstDash val="solid"/>
                      <a:round/>
                      <a:headEnd type="none" w="med" len="med"/>
                      <a:tailEnd type="none" w="med" len="med"/>
                    </a:lnL>
                    <a:lnR w="19050" cap="flat" cmpd="sng" algn="ctr">
                      <a:solidFill>
                        <a:srgbClr val="5C86C6"/>
                      </a:solidFill>
                      <a:prstDash val="solid"/>
                      <a:round/>
                      <a:headEnd type="none" w="med" len="med"/>
                      <a:tailEnd type="none" w="med" len="med"/>
                    </a:lnR>
                    <a:lnT w="19050" cap="flat" cmpd="sng" algn="ctr">
                      <a:solidFill>
                        <a:srgbClr val="5C86C6"/>
                      </a:solidFill>
                      <a:prstDash val="solid"/>
                      <a:round/>
                      <a:headEnd type="none" w="med" len="med"/>
                      <a:tailEnd type="none" w="med" len="med"/>
                    </a:lnT>
                    <a:lnB w="19050" cap="flat" cmpd="sng" algn="ctr">
                      <a:solidFill>
                        <a:srgbClr val="5C86C6"/>
                      </a:solidFill>
                      <a:prstDash val="solid"/>
                      <a:round/>
                      <a:headEnd type="none" w="med" len="med"/>
                      <a:tailEnd type="none" w="med" len="med"/>
                    </a:lnB>
                    <a:solidFill>
                      <a:srgbClr val="C5E0B4"/>
                    </a:solidFill>
                  </a:tcPr>
                </a:tc>
                <a:extLst>
                  <a:ext uri="{0D108BD9-81ED-4DB2-BD59-A6C34878D82A}">
                    <a16:rowId xmlns:a16="http://schemas.microsoft.com/office/drawing/2014/main" val="110328191"/>
                  </a:ext>
                </a:extLst>
              </a:tr>
              <a:tr h="194654">
                <a:tc>
                  <a:txBody>
                    <a:bodyPr/>
                    <a:lstStyle/>
                    <a:p>
                      <a:endParaRPr lang="en-AU" sz="1100" dirty="0">
                        <a:solidFill>
                          <a:srgbClr val="F0224B"/>
                        </a:solidFill>
                      </a:endParaRPr>
                    </a:p>
                  </a:txBody>
                  <a:tcPr marL="17803" marR="17803" marT="8902" marB="8902">
                    <a:lnL w="19050" cap="flat" cmpd="sng" algn="ctr">
                      <a:solidFill>
                        <a:srgbClr val="5C86C6"/>
                      </a:solidFill>
                      <a:prstDash val="solid"/>
                      <a:round/>
                      <a:headEnd type="none" w="med" len="med"/>
                      <a:tailEnd type="none" w="med" len="med"/>
                    </a:lnL>
                    <a:lnR w="19050" cap="flat" cmpd="sng" algn="ctr">
                      <a:solidFill>
                        <a:srgbClr val="5C86C6"/>
                      </a:solidFill>
                      <a:prstDash val="solid"/>
                      <a:round/>
                      <a:headEnd type="none" w="med" len="med"/>
                      <a:tailEnd type="none" w="med" len="med"/>
                    </a:lnR>
                    <a:lnT w="19050" cap="flat" cmpd="sng" algn="ctr">
                      <a:solidFill>
                        <a:srgbClr val="5C86C6"/>
                      </a:solidFill>
                      <a:prstDash val="solid"/>
                      <a:round/>
                      <a:headEnd type="none" w="med" len="med"/>
                      <a:tailEnd type="none" w="med" len="med"/>
                    </a:lnT>
                    <a:lnB w="19050" cap="flat" cmpd="sng" algn="ctr">
                      <a:solidFill>
                        <a:srgbClr val="5C86C6"/>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5C86C6"/>
                      </a:solidFill>
                      <a:prstDash val="solid"/>
                      <a:round/>
                      <a:headEnd type="none" w="med" len="med"/>
                      <a:tailEnd type="none" w="med" len="med"/>
                    </a:lnL>
                    <a:lnR w="19050" cap="flat" cmpd="sng" algn="ctr">
                      <a:solidFill>
                        <a:srgbClr val="5C86C6"/>
                      </a:solidFill>
                      <a:prstDash val="solid"/>
                      <a:round/>
                      <a:headEnd type="none" w="med" len="med"/>
                      <a:tailEnd type="none" w="med" len="med"/>
                    </a:lnR>
                    <a:lnT w="19050" cap="flat" cmpd="sng" algn="ctr">
                      <a:solidFill>
                        <a:srgbClr val="5C86C6"/>
                      </a:solidFill>
                      <a:prstDash val="solid"/>
                      <a:round/>
                      <a:headEnd type="none" w="med" len="med"/>
                      <a:tailEnd type="none" w="med" len="med"/>
                    </a:lnT>
                    <a:lnB w="19050" cap="flat" cmpd="sng" algn="ctr">
                      <a:solidFill>
                        <a:srgbClr val="5C86C6"/>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5C86C6"/>
                      </a:solidFill>
                      <a:prstDash val="solid"/>
                      <a:round/>
                      <a:headEnd type="none" w="med" len="med"/>
                      <a:tailEnd type="none" w="med" len="med"/>
                    </a:lnL>
                    <a:lnR w="19050" cap="flat" cmpd="sng" algn="ctr">
                      <a:solidFill>
                        <a:srgbClr val="5C86C6"/>
                      </a:solidFill>
                      <a:prstDash val="solid"/>
                      <a:round/>
                      <a:headEnd type="none" w="med" len="med"/>
                      <a:tailEnd type="none" w="med" len="med"/>
                    </a:lnR>
                    <a:lnT w="19050" cap="flat" cmpd="sng" algn="ctr">
                      <a:solidFill>
                        <a:srgbClr val="5C86C6"/>
                      </a:solidFill>
                      <a:prstDash val="solid"/>
                      <a:round/>
                      <a:headEnd type="none" w="med" len="med"/>
                      <a:tailEnd type="none" w="med" len="med"/>
                    </a:lnT>
                    <a:lnB w="19050" cap="flat" cmpd="sng" algn="ctr">
                      <a:solidFill>
                        <a:srgbClr val="5C86C6"/>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5C86C6"/>
                      </a:solidFill>
                      <a:prstDash val="solid"/>
                      <a:round/>
                      <a:headEnd type="none" w="med" len="med"/>
                      <a:tailEnd type="none" w="med" len="med"/>
                    </a:lnL>
                    <a:lnR w="19050" cap="flat" cmpd="sng" algn="ctr">
                      <a:solidFill>
                        <a:srgbClr val="5C86C6"/>
                      </a:solidFill>
                      <a:prstDash val="solid"/>
                      <a:round/>
                      <a:headEnd type="none" w="med" len="med"/>
                      <a:tailEnd type="none" w="med" len="med"/>
                    </a:lnR>
                    <a:lnT w="19050" cap="flat" cmpd="sng" algn="ctr">
                      <a:solidFill>
                        <a:srgbClr val="5C86C6"/>
                      </a:solidFill>
                      <a:prstDash val="solid"/>
                      <a:round/>
                      <a:headEnd type="none" w="med" len="med"/>
                      <a:tailEnd type="none" w="med" len="med"/>
                    </a:lnT>
                    <a:lnB w="19050" cap="flat" cmpd="sng" algn="ctr">
                      <a:solidFill>
                        <a:srgbClr val="5C86C6"/>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5C86C6"/>
                      </a:solidFill>
                      <a:prstDash val="solid"/>
                      <a:round/>
                      <a:headEnd type="none" w="med" len="med"/>
                      <a:tailEnd type="none" w="med" len="med"/>
                    </a:lnL>
                    <a:lnR w="19050" cap="flat" cmpd="sng" algn="ctr">
                      <a:solidFill>
                        <a:srgbClr val="5C86C6"/>
                      </a:solidFill>
                      <a:prstDash val="solid"/>
                      <a:round/>
                      <a:headEnd type="none" w="med" len="med"/>
                      <a:tailEnd type="none" w="med" len="med"/>
                    </a:lnR>
                    <a:lnT w="19050" cap="flat" cmpd="sng" algn="ctr">
                      <a:solidFill>
                        <a:srgbClr val="5C86C6"/>
                      </a:solidFill>
                      <a:prstDash val="solid"/>
                      <a:round/>
                      <a:headEnd type="none" w="med" len="med"/>
                      <a:tailEnd type="none" w="med" len="med"/>
                    </a:lnT>
                    <a:lnB w="19050" cap="flat" cmpd="sng" algn="ctr">
                      <a:solidFill>
                        <a:srgbClr val="5C86C6"/>
                      </a:solidFill>
                      <a:prstDash val="solid"/>
                      <a:round/>
                      <a:headEnd type="none" w="med" len="med"/>
                      <a:tailEnd type="none" w="med" len="med"/>
                    </a:lnB>
                    <a:solidFill>
                      <a:srgbClr val="C5E0B4"/>
                    </a:solidFill>
                  </a:tcPr>
                </a:tc>
                <a:extLst>
                  <a:ext uri="{0D108BD9-81ED-4DB2-BD59-A6C34878D82A}">
                    <a16:rowId xmlns:a16="http://schemas.microsoft.com/office/drawing/2014/main" val="2814128390"/>
                  </a:ext>
                </a:extLst>
              </a:tr>
            </a:tbl>
          </a:graphicData>
        </a:graphic>
      </p:graphicFrame>
      <p:sp>
        <p:nvSpPr>
          <p:cNvPr id="209" name="Rectangle 208">
            <a:extLst>
              <a:ext uri="{FF2B5EF4-FFF2-40B4-BE49-F238E27FC236}">
                <a16:creationId xmlns:a16="http://schemas.microsoft.com/office/drawing/2014/main" id="{54ABF29F-849B-4AD9-9DEC-5FAAB8CEB9DF}"/>
              </a:ext>
            </a:extLst>
          </p:cNvPr>
          <p:cNvSpPr/>
          <p:nvPr/>
        </p:nvSpPr>
        <p:spPr>
          <a:xfrm>
            <a:off x="4623758" y="2039500"/>
            <a:ext cx="983974" cy="983974"/>
          </a:xfrm>
          <a:prstGeom prst="rect">
            <a:avLst/>
          </a:prstGeom>
          <a:noFill/>
          <a:ln w="28575">
            <a:solidFill>
              <a:srgbClr val="5C86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100"/>
          </a:p>
        </p:txBody>
      </p:sp>
      <p:sp>
        <p:nvSpPr>
          <p:cNvPr id="210" name="Right Bracket 209">
            <a:extLst>
              <a:ext uri="{FF2B5EF4-FFF2-40B4-BE49-F238E27FC236}">
                <a16:creationId xmlns:a16="http://schemas.microsoft.com/office/drawing/2014/main" id="{911DF417-BD84-49FB-8505-9319433552B7}"/>
              </a:ext>
            </a:extLst>
          </p:cNvPr>
          <p:cNvSpPr/>
          <p:nvPr/>
        </p:nvSpPr>
        <p:spPr>
          <a:xfrm rot="19021902">
            <a:off x="5436160" y="1507155"/>
            <a:ext cx="45719" cy="553269"/>
          </a:xfrm>
          <a:prstGeom prst="rightBracket">
            <a:avLst>
              <a:gd name="adj" fmla="val 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sz="1100"/>
          </a:p>
        </p:txBody>
      </p:sp>
      <p:sp>
        <p:nvSpPr>
          <p:cNvPr id="211" name="TextBox 210">
            <a:extLst>
              <a:ext uri="{FF2B5EF4-FFF2-40B4-BE49-F238E27FC236}">
                <a16:creationId xmlns:a16="http://schemas.microsoft.com/office/drawing/2014/main" id="{1D229C45-B753-4188-BB18-4D7B4F6D081F}"/>
              </a:ext>
            </a:extLst>
          </p:cNvPr>
          <p:cNvSpPr txBox="1"/>
          <p:nvPr/>
        </p:nvSpPr>
        <p:spPr>
          <a:xfrm>
            <a:off x="5513578" y="1393100"/>
            <a:ext cx="1288741" cy="523220"/>
          </a:xfrm>
          <a:prstGeom prst="rect">
            <a:avLst/>
          </a:prstGeom>
          <a:noFill/>
        </p:spPr>
        <p:txBody>
          <a:bodyPr wrap="square">
            <a:spAutoFit/>
          </a:bodyPr>
          <a:lstStyle/>
          <a:p>
            <a:r>
              <a:rPr lang="en-US" sz="1400" dirty="0">
                <a:solidFill>
                  <a:schemeClr val="tx1"/>
                </a:solidFill>
                <a:latin typeface="Product Sans" panose="020B0403030502040203" pitchFamily="34" charset="0"/>
                <a:ea typeface="Open Sans" pitchFamily="2" charset="0"/>
                <a:cs typeface="Open Sans" pitchFamily="2" charset="0"/>
              </a:rPr>
              <a:t>Univariate TS features 1-22</a:t>
            </a:r>
            <a:endParaRPr lang="en-AU" sz="1400" dirty="0">
              <a:solidFill>
                <a:schemeClr val="tx1"/>
              </a:solidFill>
              <a:latin typeface="Product Sans" panose="020B0403030502040203" pitchFamily="34" charset="0"/>
              <a:ea typeface="Open Sans" pitchFamily="2" charset="0"/>
              <a:cs typeface="Open Sans" pitchFamily="2" charset="0"/>
            </a:endParaRPr>
          </a:p>
        </p:txBody>
      </p:sp>
      <p:cxnSp>
        <p:nvCxnSpPr>
          <p:cNvPr id="212" name="Straight Arrow Connector 211">
            <a:extLst>
              <a:ext uri="{FF2B5EF4-FFF2-40B4-BE49-F238E27FC236}">
                <a16:creationId xmlns:a16="http://schemas.microsoft.com/office/drawing/2014/main" id="{3FC3E1A9-5212-449B-AAF0-69B9E52B8806}"/>
              </a:ext>
            </a:extLst>
          </p:cNvPr>
          <p:cNvCxnSpPr>
            <a:cxnSpLocks/>
          </p:cNvCxnSpPr>
          <p:nvPr/>
        </p:nvCxnSpPr>
        <p:spPr>
          <a:xfrm>
            <a:off x="4560968" y="3126829"/>
            <a:ext cx="102339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3" name="Straight Arrow Connector 212">
            <a:extLst>
              <a:ext uri="{FF2B5EF4-FFF2-40B4-BE49-F238E27FC236}">
                <a16:creationId xmlns:a16="http://schemas.microsoft.com/office/drawing/2014/main" id="{53BBA89F-D93C-4FA7-81E2-36356D4B2B52}"/>
              </a:ext>
            </a:extLst>
          </p:cNvPr>
          <p:cNvCxnSpPr>
            <a:cxnSpLocks/>
          </p:cNvCxnSpPr>
          <p:nvPr/>
        </p:nvCxnSpPr>
        <p:spPr>
          <a:xfrm>
            <a:off x="5727369" y="2032570"/>
            <a:ext cx="0" cy="99090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5" name="TextBox 214">
            <a:extLst>
              <a:ext uri="{FF2B5EF4-FFF2-40B4-BE49-F238E27FC236}">
                <a16:creationId xmlns:a16="http://schemas.microsoft.com/office/drawing/2014/main" id="{BF890CA9-60C7-4D91-B709-E11DFE04492D}"/>
              </a:ext>
            </a:extLst>
          </p:cNvPr>
          <p:cNvSpPr txBox="1"/>
          <p:nvPr/>
        </p:nvSpPr>
        <p:spPr>
          <a:xfrm>
            <a:off x="4300929" y="3143968"/>
            <a:ext cx="1620212" cy="307777"/>
          </a:xfrm>
          <a:prstGeom prst="rect">
            <a:avLst/>
          </a:prstGeom>
          <a:noFill/>
        </p:spPr>
        <p:txBody>
          <a:bodyPr wrap="square">
            <a:spAutoFit/>
          </a:bodyPr>
          <a:lstStyle/>
          <a:p>
            <a:pPr algn="ctr"/>
            <a:r>
              <a:rPr lang="en-US" sz="1400" dirty="0">
                <a:solidFill>
                  <a:schemeClr val="tx1"/>
                </a:solidFill>
                <a:latin typeface="Product Sans" panose="020B0403030502040203" pitchFamily="34" charset="0"/>
                <a:ea typeface="Open Sans" pitchFamily="2" charset="0"/>
                <a:cs typeface="Open Sans" pitchFamily="2" charset="0"/>
              </a:rPr>
              <a:t>Brain regions (82)</a:t>
            </a:r>
            <a:endParaRPr lang="en-AU" sz="1400" dirty="0">
              <a:solidFill>
                <a:schemeClr val="tx1"/>
              </a:solidFill>
              <a:latin typeface="Product Sans" panose="020B0403030502040203" pitchFamily="34" charset="0"/>
              <a:ea typeface="Open Sans" pitchFamily="2" charset="0"/>
              <a:cs typeface="Open Sans" pitchFamily="2" charset="0"/>
            </a:endParaRPr>
          </a:p>
        </p:txBody>
      </p:sp>
      <p:grpSp>
        <p:nvGrpSpPr>
          <p:cNvPr id="21" name="Group 20">
            <a:extLst>
              <a:ext uri="{FF2B5EF4-FFF2-40B4-BE49-F238E27FC236}">
                <a16:creationId xmlns:a16="http://schemas.microsoft.com/office/drawing/2014/main" id="{59ECDD54-A9CA-44E6-A96B-8FB0E61167C4}"/>
              </a:ext>
            </a:extLst>
          </p:cNvPr>
          <p:cNvGrpSpPr/>
          <p:nvPr/>
        </p:nvGrpSpPr>
        <p:grpSpPr>
          <a:xfrm>
            <a:off x="3717918" y="3491246"/>
            <a:ext cx="3461860" cy="1313242"/>
            <a:chOff x="579862" y="3711791"/>
            <a:chExt cx="3461860" cy="1313242"/>
          </a:xfrm>
        </p:grpSpPr>
        <p:grpSp>
          <p:nvGrpSpPr>
            <p:cNvPr id="269" name="Group 268">
              <a:extLst>
                <a:ext uri="{FF2B5EF4-FFF2-40B4-BE49-F238E27FC236}">
                  <a16:creationId xmlns:a16="http://schemas.microsoft.com/office/drawing/2014/main" id="{EBF99260-49B9-4E58-A1F2-E8E0A8D3F119}"/>
                </a:ext>
              </a:extLst>
            </p:cNvPr>
            <p:cNvGrpSpPr/>
            <p:nvPr/>
          </p:nvGrpSpPr>
          <p:grpSpPr>
            <a:xfrm>
              <a:off x="751425" y="4286369"/>
              <a:ext cx="704702" cy="738664"/>
              <a:chOff x="26963080" y="6779941"/>
              <a:chExt cx="1858181" cy="1947733"/>
            </a:xfrm>
          </p:grpSpPr>
          <p:grpSp>
            <p:nvGrpSpPr>
              <p:cNvPr id="270" name="Group 269">
                <a:extLst>
                  <a:ext uri="{FF2B5EF4-FFF2-40B4-BE49-F238E27FC236}">
                    <a16:creationId xmlns:a16="http://schemas.microsoft.com/office/drawing/2014/main" id="{87117D13-C50F-45AC-BED0-3560A542CAB2}"/>
                  </a:ext>
                </a:extLst>
              </p:cNvPr>
              <p:cNvGrpSpPr/>
              <p:nvPr/>
            </p:nvGrpSpPr>
            <p:grpSpPr>
              <a:xfrm>
                <a:off x="26963080" y="6779941"/>
                <a:ext cx="1858181" cy="1947733"/>
                <a:chOff x="2398798" y="5581650"/>
                <a:chExt cx="790575" cy="790576"/>
              </a:xfrm>
            </p:grpSpPr>
            <p:cxnSp>
              <p:nvCxnSpPr>
                <p:cNvPr id="284" name="Straight Arrow Connector 283">
                  <a:extLst>
                    <a:ext uri="{FF2B5EF4-FFF2-40B4-BE49-F238E27FC236}">
                      <a16:creationId xmlns:a16="http://schemas.microsoft.com/office/drawing/2014/main" id="{A6D06252-B876-4A3D-91A9-ECBA91F84966}"/>
                    </a:ext>
                  </a:extLst>
                </p:cNvPr>
                <p:cNvCxnSpPr/>
                <p:nvPr/>
              </p:nvCxnSpPr>
              <p:spPr>
                <a:xfrm flipV="1">
                  <a:off x="2398798" y="5581650"/>
                  <a:ext cx="0" cy="79057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5" name="Straight Arrow Connector 284">
                  <a:extLst>
                    <a:ext uri="{FF2B5EF4-FFF2-40B4-BE49-F238E27FC236}">
                      <a16:creationId xmlns:a16="http://schemas.microsoft.com/office/drawing/2014/main" id="{574E05E1-D8A3-4907-9DE7-7ACBE1B70480}"/>
                    </a:ext>
                  </a:extLst>
                </p:cNvPr>
                <p:cNvCxnSpPr>
                  <a:cxnSpLocks/>
                </p:cNvCxnSpPr>
                <p:nvPr/>
              </p:nvCxnSpPr>
              <p:spPr>
                <a:xfrm rot="5400000" flipV="1">
                  <a:off x="2794086" y="5976938"/>
                  <a:ext cx="0" cy="79057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71" name="Oval 270">
                <a:extLst>
                  <a:ext uri="{FF2B5EF4-FFF2-40B4-BE49-F238E27FC236}">
                    <a16:creationId xmlns:a16="http://schemas.microsoft.com/office/drawing/2014/main" id="{9488A445-BD1B-4B8F-8FAC-6A60AAB7984C}"/>
                  </a:ext>
                </a:extLst>
              </p:cNvPr>
              <p:cNvSpPr/>
              <p:nvPr/>
            </p:nvSpPr>
            <p:spPr>
              <a:xfrm>
                <a:off x="27059534" y="7431389"/>
                <a:ext cx="107459" cy="115070"/>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272" name="Oval 271">
                <a:extLst>
                  <a:ext uri="{FF2B5EF4-FFF2-40B4-BE49-F238E27FC236}">
                    <a16:creationId xmlns:a16="http://schemas.microsoft.com/office/drawing/2014/main" id="{407CA3AE-A4AB-435D-94C4-F5AC1FA417C8}"/>
                  </a:ext>
                </a:extLst>
              </p:cNvPr>
              <p:cNvSpPr/>
              <p:nvPr/>
            </p:nvSpPr>
            <p:spPr>
              <a:xfrm>
                <a:off x="27414273" y="7719918"/>
                <a:ext cx="107459" cy="115070"/>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273" name="Oval 272">
                <a:extLst>
                  <a:ext uri="{FF2B5EF4-FFF2-40B4-BE49-F238E27FC236}">
                    <a16:creationId xmlns:a16="http://schemas.microsoft.com/office/drawing/2014/main" id="{70670C2E-DBEF-42B5-BECD-B595161DA3E0}"/>
                  </a:ext>
                </a:extLst>
              </p:cNvPr>
              <p:cNvSpPr/>
              <p:nvPr/>
            </p:nvSpPr>
            <p:spPr>
              <a:xfrm>
                <a:off x="27141446" y="7955836"/>
                <a:ext cx="107459" cy="115070"/>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274" name="Oval 273">
                <a:extLst>
                  <a:ext uri="{FF2B5EF4-FFF2-40B4-BE49-F238E27FC236}">
                    <a16:creationId xmlns:a16="http://schemas.microsoft.com/office/drawing/2014/main" id="{2D4E6FDF-7389-4E51-994B-CE357B37BEE3}"/>
                  </a:ext>
                </a:extLst>
              </p:cNvPr>
              <p:cNvSpPr/>
              <p:nvPr/>
            </p:nvSpPr>
            <p:spPr>
              <a:xfrm>
                <a:off x="27521732" y="8122956"/>
                <a:ext cx="107459" cy="115070"/>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275" name="Oval 274">
                <a:extLst>
                  <a:ext uri="{FF2B5EF4-FFF2-40B4-BE49-F238E27FC236}">
                    <a16:creationId xmlns:a16="http://schemas.microsoft.com/office/drawing/2014/main" id="{3135A571-AEFB-48E2-80AD-FB0D261BDC8A}"/>
                  </a:ext>
                </a:extLst>
              </p:cNvPr>
              <p:cNvSpPr/>
              <p:nvPr/>
            </p:nvSpPr>
            <p:spPr>
              <a:xfrm>
                <a:off x="27232355" y="8454861"/>
                <a:ext cx="107459" cy="115070"/>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276" name="Oval 275">
                <a:extLst>
                  <a:ext uri="{FF2B5EF4-FFF2-40B4-BE49-F238E27FC236}">
                    <a16:creationId xmlns:a16="http://schemas.microsoft.com/office/drawing/2014/main" id="{88BB4263-BFF4-4332-B028-4CD3803EEAB5}"/>
                  </a:ext>
                </a:extLst>
              </p:cNvPr>
              <p:cNvSpPr/>
              <p:nvPr/>
            </p:nvSpPr>
            <p:spPr>
              <a:xfrm>
                <a:off x="27892172" y="8310244"/>
                <a:ext cx="107459" cy="115070"/>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277" name="Oval 276">
                <a:extLst>
                  <a:ext uri="{FF2B5EF4-FFF2-40B4-BE49-F238E27FC236}">
                    <a16:creationId xmlns:a16="http://schemas.microsoft.com/office/drawing/2014/main" id="{1551372B-715C-483C-8058-F85BF0B41BC5}"/>
                  </a:ext>
                </a:extLst>
              </p:cNvPr>
              <p:cNvSpPr/>
              <p:nvPr/>
            </p:nvSpPr>
            <p:spPr>
              <a:xfrm>
                <a:off x="27195174" y="7196957"/>
                <a:ext cx="107459" cy="115070"/>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278" name="Oval 277">
                <a:extLst>
                  <a:ext uri="{FF2B5EF4-FFF2-40B4-BE49-F238E27FC236}">
                    <a16:creationId xmlns:a16="http://schemas.microsoft.com/office/drawing/2014/main" id="{A19D4AC7-837A-4440-960C-A2CA5A7463EE}"/>
                  </a:ext>
                </a:extLst>
              </p:cNvPr>
              <p:cNvSpPr/>
              <p:nvPr/>
            </p:nvSpPr>
            <p:spPr>
              <a:xfrm>
                <a:off x="27575460" y="7071498"/>
                <a:ext cx="107459" cy="115070"/>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279" name="Oval 278">
                <a:extLst>
                  <a:ext uri="{FF2B5EF4-FFF2-40B4-BE49-F238E27FC236}">
                    <a16:creationId xmlns:a16="http://schemas.microsoft.com/office/drawing/2014/main" id="{510615FC-1284-4CB5-8407-7823CAC337B6}"/>
                  </a:ext>
                </a:extLst>
              </p:cNvPr>
              <p:cNvSpPr/>
              <p:nvPr/>
            </p:nvSpPr>
            <p:spPr>
              <a:xfrm>
                <a:off x="28048148" y="7820781"/>
                <a:ext cx="107459" cy="115070"/>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280" name="Oval 279">
                <a:extLst>
                  <a:ext uri="{FF2B5EF4-FFF2-40B4-BE49-F238E27FC236}">
                    <a16:creationId xmlns:a16="http://schemas.microsoft.com/office/drawing/2014/main" id="{9C8BDF04-9C32-4E68-A7D7-3770EA413A75}"/>
                  </a:ext>
                </a:extLst>
              </p:cNvPr>
              <p:cNvSpPr/>
              <p:nvPr/>
            </p:nvSpPr>
            <p:spPr>
              <a:xfrm>
                <a:off x="27844726" y="7424623"/>
                <a:ext cx="107459" cy="115070"/>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281" name="Oval 280">
                <a:extLst>
                  <a:ext uri="{FF2B5EF4-FFF2-40B4-BE49-F238E27FC236}">
                    <a16:creationId xmlns:a16="http://schemas.microsoft.com/office/drawing/2014/main" id="{B814B3EE-9880-4BC9-A768-DB9FD9369628}"/>
                  </a:ext>
                </a:extLst>
              </p:cNvPr>
              <p:cNvSpPr/>
              <p:nvPr/>
            </p:nvSpPr>
            <p:spPr>
              <a:xfrm>
                <a:off x="28552616" y="8280743"/>
                <a:ext cx="107459" cy="115070"/>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282" name="Oval 281">
                <a:extLst>
                  <a:ext uri="{FF2B5EF4-FFF2-40B4-BE49-F238E27FC236}">
                    <a16:creationId xmlns:a16="http://schemas.microsoft.com/office/drawing/2014/main" id="{5589C303-965D-4637-B9F9-9464486B314D}"/>
                  </a:ext>
                </a:extLst>
              </p:cNvPr>
              <p:cNvSpPr/>
              <p:nvPr/>
            </p:nvSpPr>
            <p:spPr>
              <a:xfrm>
                <a:off x="28498888" y="7777454"/>
                <a:ext cx="107459" cy="115070"/>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cxnSp>
            <p:nvCxnSpPr>
              <p:cNvPr id="283" name="Straight Connector 282">
                <a:extLst>
                  <a:ext uri="{FF2B5EF4-FFF2-40B4-BE49-F238E27FC236}">
                    <a16:creationId xmlns:a16="http://schemas.microsoft.com/office/drawing/2014/main" id="{26713722-1604-41C7-996E-37E0E6D043E9}"/>
                  </a:ext>
                </a:extLst>
              </p:cNvPr>
              <p:cNvCxnSpPr>
                <a:cxnSpLocks/>
              </p:cNvCxnSpPr>
              <p:nvPr/>
            </p:nvCxnSpPr>
            <p:spPr>
              <a:xfrm>
                <a:off x="27113262" y="7303347"/>
                <a:ext cx="1259939" cy="1092465"/>
              </a:xfrm>
              <a:prstGeom prst="line">
                <a:avLst/>
              </a:prstGeom>
              <a:ln w="38100">
                <a:solidFill>
                  <a:srgbClr val="5C86C6"/>
                </a:solidFill>
              </a:ln>
            </p:spPr>
            <p:style>
              <a:lnRef idx="1">
                <a:schemeClr val="accent1"/>
              </a:lnRef>
              <a:fillRef idx="0">
                <a:schemeClr val="accent1"/>
              </a:fillRef>
              <a:effectRef idx="0">
                <a:schemeClr val="accent1"/>
              </a:effectRef>
              <a:fontRef idx="minor">
                <a:schemeClr val="tx1"/>
              </a:fontRef>
            </p:style>
          </p:cxnSp>
        </p:grpSp>
        <p:grpSp>
          <p:nvGrpSpPr>
            <p:cNvPr id="286" name="Group 285">
              <a:extLst>
                <a:ext uri="{FF2B5EF4-FFF2-40B4-BE49-F238E27FC236}">
                  <a16:creationId xmlns:a16="http://schemas.microsoft.com/office/drawing/2014/main" id="{E0675AF5-3A58-44AC-A0B4-D011535D9F58}"/>
                </a:ext>
              </a:extLst>
            </p:cNvPr>
            <p:cNvGrpSpPr/>
            <p:nvPr/>
          </p:nvGrpSpPr>
          <p:grpSpPr>
            <a:xfrm>
              <a:off x="1615439" y="4286369"/>
              <a:ext cx="704702" cy="738664"/>
              <a:chOff x="2398798" y="5581650"/>
              <a:chExt cx="790575" cy="790576"/>
            </a:xfrm>
          </p:grpSpPr>
          <p:cxnSp>
            <p:nvCxnSpPr>
              <p:cNvPr id="287" name="Straight Arrow Connector 286">
                <a:extLst>
                  <a:ext uri="{FF2B5EF4-FFF2-40B4-BE49-F238E27FC236}">
                    <a16:creationId xmlns:a16="http://schemas.microsoft.com/office/drawing/2014/main" id="{30210D64-04D0-468F-AF2A-3BA34CF7BD3B}"/>
                  </a:ext>
                </a:extLst>
              </p:cNvPr>
              <p:cNvCxnSpPr/>
              <p:nvPr/>
            </p:nvCxnSpPr>
            <p:spPr>
              <a:xfrm flipV="1">
                <a:off x="2398798" y="5581650"/>
                <a:ext cx="0" cy="79057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8" name="Straight Arrow Connector 287">
                <a:extLst>
                  <a:ext uri="{FF2B5EF4-FFF2-40B4-BE49-F238E27FC236}">
                    <a16:creationId xmlns:a16="http://schemas.microsoft.com/office/drawing/2014/main" id="{FAD8F287-AA01-4AF9-AB4B-C733FD8DF422}"/>
                  </a:ext>
                </a:extLst>
              </p:cNvPr>
              <p:cNvCxnSpPr>
                <a:cxnSpLocks/>
              </p:cNvCxnSpPr>
              <p:nvPr/>
            </p:nvCxnSpPr>
            <p:spPr>
              <a:xfrm rot="5400000" flipV="1">
                <a:off x="2794086" y="5976938"/>
                <a:ext cx="0" cy="79057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89" name="Oval 288">
              <a:extLst>
                <a:ext uri="{FF2B5EF4-FFF2-40B4-BE49-F238E27FC236}">
                  <a16:creationId xmlns:a16="http://schemas.microsoft.com/office/drawing/2014/main" id="{04C4F158-2C3A-4D24-A6C4-DA21457F52BF}"/>
                </a:ext>
              </a:extLst>
            </p:cNvPr>
            <p:cNvSpPr/>
            <p:nvPr/>
          </p:nvSpPr>
          <p:spPr>
            <a:xfrm>
              <a:off x="1977531" y="4388708"/>
              <a:ext cx="40753" cy="43639"/>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290" name="Oval 289">
              <a:extLst>
                <a:ext uri="{FF2B5EF4-FFF2-40B4-BE49-F238E27FC236}">
                  <a16:creationId xmlns:a16="http://schemas.microsoft.com/office/drawing/2014/main" id="{FA153C3A-C20C-4025-A9CE-E048124FA668}"/>
                </a:ext>
              </a:extLst>
            </p:cNvPr>
            <p:cNvSpPr/>
            <p:nvPr/>
          </p:nvSpPr>
          <p:spPr>
            <a:xfrm>
              <a:off x="1786749" y="4481365"/>
              <a:ext cx="40753" cy="43639"/>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291" name="Oval 290">
              <a:extLst>
                <a:ext uri="{FF2B5EF4-FFF2-40B4-BE49-F238E27FC236}">
                  <a16:creationId xmlns:a16="http://schemas.microsoft.com/office/drawing/2014/main" id="{E2561D08-7170-4BD4-ADCB-C93B6174D71D}"/>
                </a:ext>
              </a:extLst>
            </p:cNvPr>
            <p:cNvSpPr/>
            <p:nvPr/>
          </p:nvSpPr>
          <p:spPr>
            <a:xfrm>
              <a:off x="1683083" y="4732319"/>
              <a:ext cx="40753" cy="43639"/>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292" name="Oval 291">
              <a:extLst>
                <a:ext uri="{FF2B5EF4-FFF2-40B4-BE49-F238E27FC236}">
                  <a16:creationId xmlns:a16="http://schemas.microsoft.com/office/drawing/2014/main" id="{ECEC0B4A-CC2C-4C35-B061-1967CF007859}"/>
                </a:ext>
              </a:extLst>
            </p:cNvPr>
            <p:cNvSpPr/>
            <p:nvPr/>
          </p:nvSpPr>
          <p:spPr>
            <a:xfrm>
              <a:off x="1807449" y="4732319"/>
              <a:ext cx="40753" cy="43639"/>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293" name="Oval 292">
              <a:extLst>
                <a:ext uri="{FF2B5EF4-FFF2-40B4-BE49-F238E27FC236}">
                  <a16:creationId xmlns:a16="http://schemas.microsoft.com/office/drawing/2014/main" id="{4DBBAFCF-BDF0-4CB0-ABC3-B731BE6804F1}"/>
                </a:ext>
              </a:extLst>
            </p:cNvPr>
            <p:cNvSpPr/>
            <p:nvPr/>
          </p:nvSpPr>
          <p:spPr>
            <a:xfrm>
              <a:off x="1753085" y="4931471"/>
              <a:ext cx="40753" cy="43639"/>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294" name="Oval 293">
              <a:extLst>
                <a:ext uri="{FF2B5EF4-FFF2-40B4-BE49-F238E27FC236}">
                  <a16:creationId xmlns:a16="http://schemas.microsoft.com/office/drawing/2014/main" id="{1D73041D-B23B-47EF-B2C0-72AA645C47E7}"/>
                </a:ext>
              </a:extLst>
            </p:cNvPr>
            <p:cNvSpPr/>
            <p:nvPr/>
          </p:nvSpPr>
          <p:spPr>
            <a:xfrm>
              <a:off x="2067606" y="4483774"/>
              <a:ext cx="40753" cy="43639"/>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295" name="Oval 294">
              <a:extLst>
                <a:ext uri="{FF2B5EF4-FFF2-40B4-BE49-F238E27FC236}">
                  <a16:creationId xmlns:a16="http://schemas.microsoft.com/office/drawing/2014/main" id="{60FF01A9-3BCD-499A-B692-1E793865B82E}"/>
                </a:ext>
              </a:extLst>
            </p:cNvPr>
            <p:cNvSpPr/>
            <p:nvPr/>
          </p:nvSpPr>
          <p:spPr>
            <a:xfrm>
              <a:off x="1966684" y="4909779"/>
              <a:ext cx="40753" cy="43639"/>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296" name="Oval 295">
              <a:extLst>
                <a:ext uri="{FF2B5EF4-FFF2-40B4-BE49-F238E27FC236}">
                  <a16:creationId xmlns:a16="http://schemas.microsoft.com/office/drawing/2014/main" id="{B3FA1F56-3647-4DE1-A4D7-222A26D74291}"/>
                </a:ext>
              </a:extLst>
            </p:cNvPr>
            <p:cNvSpPr/>
            <p:nvPr/>
          </p:nvSpPr>
          <p:spPr>
            <a:xfrm>
              <a:off x="2078873" y="4887960"/>
              <a:ext cx="40753" cy="43639"/>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297" name="Oval 296">
              <a:extLst>
                <a:ext uri="{FF2B5EF4-FFF2-40B4-BE49-F238E27FC236}">
                  <a16:creationId xmlns:a16="http://schemas.microsoft.com/office/drawing/2014/main" id="{4C67170D-DC0A-410C-8A1B-53615B5BEBFA}"/>
                </a:ext>
              </a:extLst>
            </p:cNvPr>
            <p:cNvSpPr/>
            <p:nvPr/>
          </p:nvSpPr>
          <p:spPr>
            <a:xfrm>
              <a:off x="2047229" y="4781393"/>
              <a:ext cx="40753" cy="43639"/>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298" name="Oval 297">
              <a:extLst>
                <a:ext uri="{FF2B5EF4-FFF2-40B4-BE49-F238E27FC236}">
                  <a16:creationId xmlns:a16="http://schemas.microsoft.com/office/drawing/2014/main" id="{063942BF-A10E-4804-98E8-644CA68D05E3}"/>
                </a:ext>
              </a:extLst>
            </p:cNvPr>
            <p:cNvSpPr/>
            <p:nvPr/>
          </p:nvSpPr>
          <p:spPr>
            <a:xfrm>
              <a:off x="1903923" y="4565490"/>
              <a:ext cx="40753" cy="43639"/>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299" name="Oval 298">
              <a:extLst>
                <a:ext uri="{FF2B5EF4-FFF2-40B4-BE49-F238E27FC236}">
                  <a16:creationId xmlns:a16="http://schemas.microsoft.com/office/drawing/2014/main" id="{AC16F6C2-4AD9-49AB-9BC0-76D43A00D6BF}"/>
                </a:ext>
              </a:extLst>
            </p:cNvPr>
            <p:cNvSpPr/>
            <p:nvPr/>
          </p:nvSpPr>
          <p:spPr>
            <a:xfrm>
              <a:off x="2218259" y="4855538"/>
              <a:ext cx="40753" cy="43639"/>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300" name="Oval 299">
              <a:extLst>
                <a:ext uri="{FF2B5EF4-FFF2-40B4-BE49-F238E27FC236}">
                  <a16:creationId xmlns:a16="http://schemas.microsoft.com/office/drawing/2014/main" id="{4E52E33A-967D-490F-A3D1-6A43E09B945E}"/>
                </a:ext>
              </a:extLst>
            </p:cNvPr>
            <p:cNvSpPr/>
            <p:nvPr/>
          </p:nvSpPr>
          <p:spPr>
            <a:xfrm>
              <a:off x="2197883" y="4664669"/>
              <a:ext cx="40753" cy="43639"/>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cxnSp>
          <p:nvCxnSpPr>
            <p:cNvPr id="301" name="Straight Connector 300">
              <a:extLst>
                <a:ext uri="{FF2B5EF4-FFF2-40B4-BE49-F238E27FC236}">
                  <a16:creationId xmlns:a16="http://schemas.microsoft.com/office/drawing/2014/main" id="{A1BED212-EE27-44CA-8533-151EB2F11838}"/>
                </a:ext>
              </a:extLst>
            </p:cNvPr>
            <p:cNvCxnSpPr>
              <a:cxnSpLocks/>
            </p:cNvCxnSpPr>
            <p:nvPr/>
          </p:nvCxnSpPr>
          <p:spPr>
            <a:xfrm flipV="1">
              <a:off x="1667204" y="4511310"/>
              <a:ext cx="611281" cy="439711"/>
            </a:xfrm>
            <a:prstGeom prst="line">
              <a:avLst/>
            </a:prstGeom>
            <a:ln w="38100">
              <a:solidFill>
                <a:srgbClr val="5C86C6"/>
              </a:solidFill>
            </a:ln>
          </p:spPr>
          <p:style>
            <a:lnRef idx="1">
              <a:schemeClr val="accent1"/>
            </a:lnRef>
            <a:fillRef idx="0">
              <a:schemeClr val="accent1"/>
            </a:fillRef>
            <a:effectRef idx="0">
              <a:schemeClr val="accent1"/>
            </a:effectRef>
            <a:fontRef idx="minor">
              <a:schemeClr val="tx1"/>
            </a:fontRef>
          </p:style>
        </p:cxnSp>
        <p:grpSp>
          <p:nvGrpSpPr>
            <p:cNvPr id="302" name="Group 301">
              <a:extLst>
                <a:ext uri="{FF2B5EF4-FFF2-40B4-BE49-F238E27FC236}">
                  <a16:creationId xmlns:a16="http://schemas.microsoft.com/office/drawing/2014/main" id="{61B12ACD-A5FF-4BE9-A66F-D248F16DF07E}"/>
                </a:ext>
              </a:extLst>
            </p:cNvPr>
            <p:cNvGrpSpPr/>
            <p:nvPr/>
          </p:nvGrpSpPr>
          <p:grpSpPr>
            <a:xfrm>
              <a:off x="3027356" y="4286369"/>
              <a:ext cx="704702" cy="738664"/>
              <a:chOff x="2398798" y="5581650"/>
              <a:chExt cx="790575" cy="790576"/>
            </a:xfrm>
          </p:grpSpPr>
          <p:cxnSp>
            <p:nvCxnSpPr>
              <p:cNvPr id="303" name="Straight Arrow Connector 302">
                <a:extLst>
                  <a:ext uri="{FF2B5EF4-FFF2-40B4-BE49-F238E27FC236}">
                    <a16:creationId xmlns:a16="http://schemas.microsoft.com/office/drawing/2014/main" id="{E96FAFB7-DBA1-41E6-8BC0-177279756E44}"/>
                  </a:ext>
                </a:extLst>
              </p:cNvPr>
              <p:cNvCxnSpPr/>
              <p:nvPr/>
            </p:nvCxnSpPr>
            <p:spPr>
              <a:xfrm flipV="1">
                <a:off x="2398798" y="5581650"/>
                <a:ext cx="0" cy="79057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4" name="Straight Arrow Connector 303">
                <a:extLst>
                  <a:ext uri="{FF2B5EF4-FFF2-40B4-BE49-F238E27FC236}">
                    <a16:creationId xmlns:a16="http://schemas.microsoft.com/office/drawing/2014/main" id="{6DFA2C76-4493-4533-8C74-DFB73F6E11E6}"/>
                  </a:ext>
                </a:extLst>
              </p:cNvPr>
              <p:cNvCxnSpPr>
                <a:cxnSpLocks/>
              </p:cNvCxnSpPr>
              <p:nvPr/>
            </p:nvCxnSpPr>
            <p:spPr>
              <a:xfrm rot="5400000" flipV="1">
                <a:off x="2794086" y="5976938"/>
                <a:ext cx="0" cy="79057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305" name="Oval 304">
              <a:extLst>
                <a:ext uri="{FF2B5EF4-FFF2-40B4-BE49-F238E27FC236}">
                  <a16:creationId xmlns:a16="http://schemas.microsoft.com/office/drawing/2014/main" id="{0DCD1B65-17F8-4CBF-9931-46DB1060002F}"/>
                </a:ext>
              </a:extLst>
            </p:cNvPr>
            <p:cNvSpPr/>
            <p:nvPr/>
          </p:nvSpPr>
          <p:spPr>
            <a:xfrm>
              <a:off x="3446888" y="4457335"/>
              <a:ext cx="40753" cy="43639"/>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306" name="Oval 305">
              <a:extLst>
                <a:ext uri="{FF2B5EF4-FFF2-40B4-BE49-F238E27FC236}">
                  <a16:creationId xmlns:a16="http://schemas.microsoft.com/office/drawing/2014/main" id="{2F8B5BD6-5CCA-40CA-8C1D-6766EFB48FFC}"/>
                </a:ext>
              </a:extLst>
            </p:cNvPr>
            <p:cNvSpPr/>
            <p:nvPr/>
          </p:nvSpPr>
          <p:spPr>
            <a:xfrm>
              <a:off x="3268109" y="4408993"/>
              <a:ext cx="40753" cy="43639"/>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307" name="Oval 306">
              <a:extLst>
                <a:ext uri="{FF2B5EF4-FFF2-40B4-BE49-F238E27FC236}">
                  <a16:creationId xmlns:a16="http://schemas.microsoft.com/office/drawing/2014/main" id="{6B5E9937-EB96-4229-9FC4-E1DE3A4D8838}"/>
                </a:ext>
              </a:extLst>
            </p:cNvPr>
            <p:cNvSpPr/>
            <p:nvPr/>
          </p:nvSpPr>
          <p:spPr>
            <a:xfrm>
              <a:off x="3446887" y="4574399"/>
              <a:ext cx="40753" cy="43639"/>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308" name="Oval 307">
              <a:extLst>
                <a:ext uri="{FF2B5EF4-FFF2-40B4-BE49-F238E27FC236}">
                  <a16:creationId xmlns:a16="http://schemas.microsoft.com/office/drawing/2014/main" id="{D8BDAF8F-515D-4454-A528-E68D2DD26737}"/>
                </a:ext>
              </a:extLst>
            </p:cNvPr>
            <p:cNvSpPr/>
            <p:nvPr/>
          </p:nvSpPr>
          <p:spPr>
            <a:xfrm>
              <a:off x="3585106" y="4508749"/>
              <a:ext cx="40753" cy="43639"/>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309" name="Oval 308">
              <a:extLst>
                <a:ext uri="{FF2B5EF4-FFF2-40B4-BE49-F238E27FC236}">
                  <a16:creationId xmlns:a16="http://schemas.microsoft.com/office/drawing/2014/main" id="{1C3E18CB-95E6-40C1-AA50-88B3ABA56A4C}"/>
                </a:ext>
              </a:extLst>
            </p:cNvPr>
            <p:cNvSpPr/>
            <p:nvPr/>
          </p:nvSpPr>
          <p:spPr>
            <a:xfrm>
              <a:off x="3467263" y="4909651"/>
              <a:ext cx="40753" cy="43639"/>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310" name="Oval 309">
              <a:extLst>
                <a:ext uri="{FF2B5EF4-FFF2-40B4-BE49-F238E27FC236}">
                  <a16:creationId xmlns:a16="http://schemas.microsoft.com/office/drawing/2014/main" id="{6BF5008A-06C2-47E9-B793-E49BA3590AA8}"/>
                </a:ext>
              </a:extLst>
            </p:cNvPr>
            <p:cNvSpPr/>
            <p:nvPr/>
          </p:nvSpPr>
          <p:spPr>
            <a:xfrm>
              <a:off x="3620625" y="4662746"/>
              <a:ext cx="40753" cy="43639"/>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311" name="Oval 310">
              <a:extLst>
                <a:ext uri="{FF2B5EF4-FFF2-40B4-BE49-F238E27FC236}">
                  <a16:creationId xmlns:a16="http://schemas.microsoft.com/office/drawing/2014/main" id="{59B852B3-16CA-49F3-86DC-334A9826DA43}"/>
                </a:ext>
              </a:extLst>
            </p:cNvPr>
            <p:cNvSpPr/>
            <p:nvPr/>
          </p:nvSpPr>
          <p:spPr>
            <a:xfrm>
              <a:off x="3093514" y="4534866"/>
              <a:ext cx="40753" cy="43639"/>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312" name="Oval 311">
              <a:extLst>
                <a:ext uri="{FF2B5EF4-FFF2-40B4-BE49-F238E27FC236}">
                  <a16:creationId xmlns:a16="http://schemas.microsoft.com/office/drawing/2014/main" id="{D62F25E7-0364-4D97-9535-5E899C0EB8E3}"/>
                </a:ext>
              </a:extLst>
            </p:cNvPr>
            <p:cNvSpPr/>
            <p:nvPr/>
          </p:nvSpPr>
          <p:spPr>
            <a:xfrm>
              <a:off x="3177443" y="4754615"/>
              <a:ext cx="40753" cy="43639"/>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313" name="Oval 312">
              <a:extLst>
                <a:ext uri="{FF2B5EF4-FFF2-40B4-BE49-F238E27FC236}">
                  <a16:creationId xmlns:a16="http://schemas.microsoft.com/office/drawing/2014/main" id="{C62FC2B5-A5BF-4B18-88CB-18B85DF17A16}"/>
                </a:ext>
              </a:extLst>
            </p:cNvPr>
            <p:cNvSpPr/>
            <p:nvPr/>
          </p:nvSpPr>
          <p:spPr>
            <a:xfrm>
              <a:off x="3341466" y="4547718"/>
              <a:ext cx="40753" cy="43639"/>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314" name="Oval 313">
              <a:extLst>
                <a:ext uri="{FF2B5EF4-FFF2-40B4-BE49-F238E27FC236}">
                  <a16:creationId xmlns:a16="http://schemas.microsoft.com/office/drawing/2014/main" id="{B692A2A6-E6B8-493F-AF46-FFBC53764631}"/>
                </a:ext>
              </a:extLst>
            </p:cNvPr>
            <p:cNvSpPr/>
            <p:nvPr/>
          </p:nvSpPr>
          <p:spPr>
            <a:xfrm>
              <a:off x="3089633" y="4611951"/>
              <a:ext cx="40753" cy="43639"/>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315" name="Oval 314">
              <a:extLst>
                <a:ext uri="{FF2B5EF4-FFF2-40B4-BE49-F238E27FC236}">
                  <a16:creationId xmlns:a16="http://schemas.microsoft.com/office/drawing/2014/main" id="{DEACCB2C-76AC-48FD-A837-1C1A8B17DA4B}"/>
                </a:ext>
              </a:extLst>
            </p:cNvPr>
            <p:cNvSpPr/>
            <p:nvPr/>
          </p:nvSpPr>
          <p:spPr>
            <a:xfrm>
              <a:off x="3086603" y="4844898"/>
              <a:ext cx="40753" cy="43639"/>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316" name="Oval 315">
              <a:extLst>
                <a:ext uri="{FF2B5EF4-FFF2-40B4-BE49-F238E27FC236}">
                  <a16:creationId xmlns:a16="http://schemas.microsoft.com/office/drawing/2014/main" id="{2A91DF35-C566-4977-9EAF-8CB52ECB22DF}"/>
                </a:ext>
              </a:extLst>
            </p:cNvPr>
            <p:cNvSpPr/>
            <p:nvPr/>
          </p:nvSpPr>
          <p:spPr>
            <a:xfrm>
              <a:off x="3254474" y="4861686"/>
              <a:ext cx="40753" cy="43639"/>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cxnSp>
          <p:nvCxnSpPr>
            <p:cNvPr id="317" name="Straight Connector 316">
              <a:extLst>
                <a:ext uri="{FF2B5EF4-FFF2-40B4-BE49-F238E27FC236}">
                  <a16:creationId xmlns:a16="http://schemas.microsoft.com/office/drawing/2014/main" id="{D90B4C4E-D571-4ECB-A925-0BDFB4BC3C90}"/>
                </a:ext>
              </a:extLst>
            </p:cNvPr>
            <p:cNvCxnSpPr>
              <a:cxnSpLocks/>
            </p:cNvCxnSpPr>
            <p:nvPr/>
          </p:nvCxnSpPr>
          <p:spPr>
            <a:xfrm>
              <a:off x="3104687" y="4420905"/>
              <a:ext cx="477823" cy="414310"/>
            </a:xfrm>
            <a:prstGeom prst="line">
              <a:avLst/>
            </a:prstGeom>
            <a:ln w="38100">
              <a:solidFill>
                <a:srgbClr val="5C86C6"/>
              </a:solidFill>
            </a:ln>
          </p:spPr>
          <p:style>
            <a:lnRef idx="1">
              <a:schemeClr val="accent1"/>
            </a:lnRef>
            <a:fillRef idx="0">
              <a:schemeClr val="accent1"/>
            </a:fillRef>
            <a:effectRef idx="0">
              <a:schemeClr val="accent1"/>
            </a:effectRef>
            <a:fontRef idx="minor">
              <a:schemeClr val="tx1"/>
            </a:fontRef>
          </p:style>
        </p:cxnSp>
        <p:sp>
          <p:nvSpPr>
            <p:cNvPr id="318" name="TextBox 317">
              <a:extLst>
                <a:ext uri="{FF2B5EF4-FFF2-40B4-BE49-F238E27FC236}">
                  <a16:creationId xmlns:a16="http://schemas.microsoft.com/office/drawing/2014/main" id="{2C566520-A2E9-4B45-8E6E-718E25A90F75}"/>
                </a:ext>
              </a:extLst>
            </p:cNvPr>
            <p:cNvSpPr txBox="1"/>
            <p:nvPr/>
          </p:nvSpPr>
          <p:spPr>
            <a:xfrm>
              <a:off x="617917" y="4069767"/>
              <a:ext cx="903794" cy="276999"/>
            </a:xfrm>
            <a:prstGeom prst="rect">
              <a:avLst/>
            </a:prstGeom>
            <a:noFill/>
          </p:spPr>
          <p:txBody>
            <a:bodyPr wrap="square">
              <a:spAutoFit/>
            </a:bodyPr>
            <a:lstStyle/>
            <a:p>
              <a:pPr algn="ctr"/>
              <a:r>
                <a:rPr lang="en-AU" sz="1200" dirty="0">
                  <a:solidFill>
                    <a:schemeClr val="tx1"/>
                  </a:solidFill>
                  <a:latin typeface="Product Sans" panose="020B0403030502040203" pitchFamily="34" charset="0"/>
                  <a:ea typeface="Open Sans" pitchFamily="2" charset="0"/>
                  <a:cs typeface="Open Sans" pitchFamily="2" charset="0"/>
                </a:rPr>
                <a:t>Feature 1</a:t>
              </a:r>
            </a:p>
          </p:txBody>
        </p:sp>
        <p:sp>
          <p:nvSpPr>
            <p:cNvPr id="319" name="TextBox 318">
              <a:extLst>
                <a:ext uri="{FF2B5EF4-FFF2-40B4-BE49-F238E27FC236}">
                  <a16:creationId xmlns:a16="http://schemas.microsoft.com/office/drawing/2014/main" id="{7156B6D3-9354-4E06-A01B-B66BAEA7B35E}"/>
                </a:ext>
              </a:extLst>
            </p:cNvPr>
            <p:cNvSpPr txBox="1"/>
            <p:nvPr/>
          </p:nvSpPr>
          <p:spPr>
            <a:xfrm>
              <a:off x="1520171" y="4061914"/>
              <a:ext cx="903794" cy="276999"/>
            </a:xfrm>
            <a:prstGeom prst="rect">
              <a:avLst/>
            </a:prstGeom>
            <a:noFill/>
          </p:spPr>
          <p:txBody>
            <a:bodyPr wrap="square">
              <a:spAutoFit/>
            </a:bodyPr>
            <a:lstStyle/>
            <a:p>
              <a:pPr algn="ctr"/>
              <a:r>
                <a:rPr lang="en-US" sz="1200" dirty="0">
                  <a:solidFill>
                    <a:schemeClr val="tx1"/>
                  </a:solidFill>
                  <a:latin typeface="Product Sans" panose="020B0403030502040203" pitchFamily="34" charset="0"/>
                  <a:ea typeface="Open Sans" pitchFamily="2" charset="0"/>
                  <a:cs typeface="Open Sans" pitchFamily="2" charset="0"/>
                </a:rPr>
                <a:t>Feature 2</a:t>
              </a:r>
              <a:endParaRPr lang="en-AU" sz="1200" dirty="0">
                <a:solidFill>
                  <a:schemeClr val="tx1"/>
                </a:solidFill>
                <a:latin typeface="Product Sans" panose="020B0403030502040203" pitchFamily="34" charset="0"/>
                <a:ea typeface="Open Sans" pitchFamily="2" charset="0"/>
                <a:cs typeface="Open Sans" pitchFamily="2" charset="0"/>
              </a:endParaRPr>
            </a:p>
          </p:txBody>
        </p:sp>
        <p:sp>
          <p:nvSpPr>
            <p:cNvPr id="320" name="TextBox 319">
              <a:extLst>
                <a:ext uri="{FF2B5EF4-FFF2-40B4-BE49-F238E27FC236}">
                  <a16:creationId xmlns:a16="http://schemas.microsoft.com/office/drawing/2014/main" id="{4FE46AC3-7C39-49C3-A8E4-A3EAE2261AB3}"/>
                </a:ext>
              </a:extLst>
            </p:cNvPr>
            <p:cNvSpPr txBox="1"/>
            <p:nvPr/>
          </p:nvSpPr>
          <p:spPr>
            <a:xfrm>
              <a:off x="2948186" y="4061903"/>
              <a:ext cx="964707" cy="276999"/>
            </a:xfrm>
            <a:prstGeom prst="rect">
              <a:avLst/>
            </a:prstGeom>
            <a:noFill/>
          </p:spPr>
          <p:txBody>
            <a:bodyPr wrap="square">
              <a:spAutoFit/>
            </a:bodyPr>
            <a:lstStyle/>
            <a:p>
              <a:pPr algn="ctr"/>
              <a:r>
                <a:rPr lang="en-US" sz="1200" dirty="0">
                  <a:solidFill>
                    <a:schemeClr val="tx1"/>
                  </a:solidFill>
                  <a:latin typeface="Product Sans" panose="020B0403030502040203" pitchFamily="34" charset="0"/>
                  <a:ea typeface="Open Sans" pitchFamily="2" charset="0"/>
                  <a:cs typeface="Open Sans" pitchFamily="2" charset="0"/>
                </a:rPr>
                <a:t>Feature 22</a:t>
              </a:r>
              <a:endParaRPr lang="en-AU" sz="1200" dirty="0">
                <a:solidFill>
                  <a:schemeClr val="tx1"/>
                </a:solidFill>
                <a:latin typeface="Product Sans" panose="020B0403030502040203" pitchFamily="34" charset="0"/>
                <a:ea typeface="Open Sans" pitchFamily="2" charset="0"/>
                <a:cs typeface="Open Sans" pitchFamily="2" charset="0"/>
              </a:endParaRPr>
            </a:p>
          </p:txBody>
        </p:sp>
        <p:sp>
          <p:nvSpPr>
            <p:cNvPr id="321" name="TextBox 320">
              <a:extLst>
                <a:ext uri="{FF2B5EF4-FFF2-40B4-BE49-F238E27FC236}">
                  <a16:creationId xmlns:a16="http://schemas.microsoft.com/office/drawing/2014/main" id="{D86DDCFE-F45B-45F4-A5B7-954BFE5F46C2}"/>
                </a:ext>
              </a:extLst>
            </p:cNvPr>
            <p:cNvSpPr txBox="1"/>
            <p:nvPr/>
          </p:nvSpPr>
          <p:spPr>
            <a:xfrm>
              <a:off x="2462578" y="4396940"/>
              <a:ext cx="403517" cy="369332"/>
            </a:xfrm>
            <a:prstGeom prst="rect">
              <a:avLst/>
            </a:prstGeom>
            <a:noFill/>
          </p:spPr>
          <p:txBody>
            <a:bodyPr wrap="square">
              <a:spAutoFit/>
            </a:bodyPr>
            <a:lstStyle/>
            <a:p>
              <a:pPr algn="ctr"/>
              <a:r>
                <a:rPr lang="en-US" dirty="0">
                  <a:solidFill>
                    <a:schemeClr val="tx1"/>
                  </a:solidFill>
                  <a:latin typeface="Product Sans" panose="020B0403030502040203" pitchFamily="34" charset="0"/>
                  <a:ea typeface="Open Sans" pitchFamily="2" charset="0"/>
                  <a:cs typeface="Open Sans" pitchFamily="2" charset="0"/>
                </a:rPr>
                <a:t>…</a:t>
              </a:r>
              <a:endParaRPr lang="en-AU" dirty="0">
                <a:solidFill>
                  <a:schemeClr val="tx1"/>
                </a:solidFill>
                <a:latin typeface="Product Sans" panose="020B0403030502040203" pitchFamily="34" charset="0"/>
                <a:ea typeface="Open Sans" pitchFamily="2" charset="0"/>
                <a:cs typeface="Open Sans" pitchFamily="2" charset="0"/>
              </a:endParaRPr>
            </a:p>
          </p:txBody>
        </p:sp>
        <p:sp>
          <p:nvSpPr>
            <p:cNvPr id="322" name="TextBox 321">
              <a:extLst>
                <a:ext uri="{FF2B5EF4-FFF2-40B4-BE49-F238E27FC236}">
                  <a16:creationId xmlns:a16="http://schemas.microsoft.com/office/drawing/2014/main" id="{479DD01E-5318-475F-87DC-E70CB0787288}"/>
                </a:ext>
              </a:extLst>
            </p:cNvPr>
            <p:cNvSpPr txBox="1"/>
            <p:nvPr/>
          </p:nvSpPr>
          <p:spPr>
            <a:xfrm>
              <a:off x="579862" y="3711791"/>
              <a:ext cx="3461860" cy="338554"/>
            </a:xfrm>
            <a:prstGeom prst="rect">
              <a:avLst/>
            </a:prstGeom>
            <a:noFill/>
          </p:spPr>
          <p:txBody>
            <a:bodyPr wrap="square">
              <a:spAutoFit/>
            </a:bodyPr>
            <a:lstStyle/>
            <a:p>
              <a:pPr algn="ctr"/>
              <a:r>
                <a:rPr lang="en-US" sz="1600" u="sng" dirty="0">
                  <a:latin typeface="Product Sans" panose="020B0403030502040203" pitchFamily="34" charset="0"/>
                  <a:ea typeface="Open Sans" pitchFamily="2" charset="0"/>
                  <a:cs typeface="Open Sans" pitchFamily="2" charset="0"/>
                </a:rPr>
                <a:t>Linear SVM by Univariate TS feature</a:t>
              </a:r>
              <a:endParaRPr lang="en-AU" sz="1600" u="sng" dirty="0">
                <a:solidFill>
                  <a:schemeClr val="tx1"/>
                </a:solidFill>
                <a:latin typeface="Product Sans" panose="020B0403030502040203" pitchFamily="34" charset="0"/>
                <a:ea typeface="Open Sans" pitchFamily="2" charset="0"/>
                <a:cs typeface="Open Sans" pitchFamily="2" charset="0"/>
              </a:endParaRPr>
            </a:p>
          </p:txBody>
        </p:sp>
      </p:grpSp>
      <p:sp>
        <p:nvSpPr>
          <p:cNvPr id="323" name="TextBox 322">
            <a:extLst>
              <a:ext uri="{FF2B5EF4-FFF2-40B4-BE49-F238E27FC236}">
                <a16:creationId xmlns:a16="http://schemas.microsoft.com/office/drawing/2014/main" id="{947E1599-21BF-4AB2-B4E7-3F19F11D1722}"/>
              </a:ext>
            </a:extLst>
          </p:cNvPr>
          <p:cNvSpPr txBox="1"/>
          <p:nvPr/>
        </p:nvSpPr>
        <p:spPr>
          <a:xfrm>
            <a:off x="3666748" y="4937791"/>
            <a:ext cx="3419885" cy="954107"/>
          </a:xfrm>
          <a:prstGeom prst="rect">
            <a:avLst/>
          </a:prstGeom>
          <a:noFill/>
        </p:spPr>
        <p:txBody>
          <a:bodyPr wrap="square">
            <a:spAutoFit/>
          </a:bodyPr>
          <a:lstStyle/>
          <a:p>
            <a:pPr algn="ctr"/>
            <a:r>
              <a:rPr lang="en-US" sz="1400" dirty="0">
                <a:latin typeface="Product Sans" panose="020B0403030502040203" pitchFamily="34" charset="0"/>
                <a:ea typeface="Open Sans" pitchFamily="2" charset="0"/>
                <a:cs typeface="Open Sans" pitchFamily="2" charset="0"/>
              </a:rPr>
              <a:t>Goal: Identify which </a:t>
            </a:r>
            <a:r>
              <a:rPr lang="en-US" sz="1400" b="1" dirty="0">
                <a:latin typeface="Product Sans" panose="020B0403030502040203" pitchFamily="34" charset="0"/>
                <a:ea typeface="Open Sans" pitchFamily="2" charset="0"/>
                <a:cs typeface="Open Sans" pitchFamily="2" charset="0"/>
              </a:rPr>
              <a:t>univariate TS feature(s)</a:t>
            </a:r>
            <a:r>
              <a:rPr lang="en-US" sz="1400" dirty="0">
                <a:latin typeface="Product Sans" panose="020B0403030502040203" pitchFamily="34" charset="0"/>
                <a:ea typeface="Open Sans" pitchFamily="2" charset="0"/>
                <a:cs typeface="Open Sans" pitchFamily="2" charset="0"/>
              </a:rPr>
              <a:t> exhibit </a:t>
            </a:r>
            <a:r>
              <a:rPr lang="en-US" sz="1400" b="1" dirty="0">
                <a:latin typeface="Product Sans" panose="020B0403030502040203" pitchFamily="34" charset="0"/>
                <a:ea typeface="Open Sans" pitchFamily="2" charset="0"/>
                <a:cs typeface="Open Sans" pitchFamily="2" charset="0"/>
              </a:rPr>
              <a:t>globally altered properties </a:t>
            </a:r>
            <a:r>
              <a:rPr lang="en-US" sz="1400" dirty="0">
                <a:latin typeface="Product Sans" panose="020B0403030502040203" pitchFamily="34" charset="0"/>
                <a:ea typeface="Open Sans" pitchFamily="2" charset="0"/>
                <a:cs typeface="Open Sans" pitchFamily="2" charset="0"/>
              </a:rPr>
              <a:t>in participants with vs. without schizophrenia</a:t>
            </a:r>
            <a:r>
              <a:rPr lang="en-US" sz="1400" b="1" dirty="0">
                <a:latin typeface="Product Sans" panose="020B0403030502040203" pitchFamily="34" charset="0"/>
                <a:ea typeface="Open Sans" pitchFamily="2" charset="0"/>
                <a:cs typeface="Open Sans" pitchFamily="2" charset="0"/>
              </a:rPr>
              <a:t> </a:t>
            </a:r>
            <a:endParaRPr lang="en-AU" sz="1400" dirty="0">
              <a:solidFill>
                <a:schemeClr val="tx1"/>
              </a:solidFill>
              <a:latin typeface="Product Sans" panose="020B0403030502040203" pitchFamily="34" charset="0"/>
              <a:ea typeface="Open Sans" pitchFamily="2" charset="0"/>
              <a:cs typeface="Open Sans" pitchFamily="2" charset="0"/>
            </a:endParaRPr>
          </a:p>
        </p:txBody>
      </p:sp>
      <p:sp>
        <p:nvSpPr>
          <p:cNvPr id="324" name="TextBox 323">
            <a:extLst>
              <a:ext uri="{FF2B5EF4-FFF2-40B4-BE49-F238E27FC236}">
                <a16:creationId xmlns:a16="http://schemas.microsoft.com/office/drawing/2014/main" id="{5D848E33-F6D6-466A-9FE5-3797B7A71886}"/>
              </a:ext>
            </a:extLst>
          </p:cNvPr>
          <p:cNvSpPr txBox="1"/>
          <p:nvPr/>
        </p:nvSpPr>
        <p:spPr>
          <a:xfrm>
            <a:off x="7799313" y="1006428"/>
            <a:ext cx="3757729" cy="369332"/>
          </a:xfrm>
          <a:prstGeom prst="rect">
            <a:avLst/>
          </a:prstGeom>
          <a:noFill/>
        </p:spPr>
        <p:txBody>
          <a:bodyPr wrap="square">
            <a:spAutoFit/>
          </a:bodyPr>
          <a:lstStyle/>
          <a:p>
            <a:pPr algn="ctr"/>
            <a:r>
              <a:rPr lang="en-US" b="1" dirty="0">
                <a:solidFill>
                  <a:schemeClr val="tx1"/>
                </a:solidFill>
                <a:latin typeface="Product Sans" panose="020B0403030502040203" pitchFamily="34" charset="0"/>
                <a:ea typeface="Open Sans" pitchFamily="2" charset="0"/>
                <a:cs typeface="Open Sans" pitchFamily="2" charset="0"/>
              </a:rPr>
              <a:t>3. Combo-wise classification</a:t>
            </a:r>
            <a:endParaRPr lang="en-AU" b="1" dirty="0">
              <a:solidFill>
                <a:schemeClr val="tx1"/>
              </a:solidFill>
              <a:latin typeface="Product Sans" panose="020B0403030502040203" pitchFamily="34" charset="0"/>
              <a:ea typeface="Open Sans" pitchFamily="2" charset="0"/>
              <a:cs typeface="Open Sans" pitchFamily="2" charset="0"/>
            </a:endParaRPr>
          </a:p>
        </p:txBody>
      </p:sp>
      <p:sp>
        <p:nvSpPr>
          <p:cNvPr id="330" name="Right Bracket 329">
            <a:extLst>
              <a:ext uri="{FF2B5EF4-FFF2-40B4-BE49-F238E27FC236}">
                <a16:creationId xmlns:a16="http://schemas.microsoft.com/office/drawing/2014/main" id="{54396E7D-2A0E-4B20-8796-66D857A2DD6E}"/>
              </a:ext>
            </a:extLst>
          </p:cNvPr>
          <p:cNvSpPr/>
          <p:nvPr/>
        </p:nvSpPr>
        <p:spPr>
          <a:xfrm rot="16200000">
            <a:off x="8846548" y="1813169"/>
            <a:ext cx="58310" cy="765839"/>
          </a:xfrm>
          <a:prstGeom prst="rightBracket">
            <a:avLst>
              <a:gd name="adj" fmla="val 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sz="1100"/>
          </a:p>
        </p:txBody>
      </p:sp>
      <p:sp>
        <p:nvSpPr>
          <p:cNvPr id="332" name="TextBox 331">
            <a:extLst>
              <a:ext uri="{FF2B5EF4-FFF2-40B4-BE49-F238E27FC236}">
                <a16:creationId xmlns:a16="http://schemas.microsoft.com/office/drawing/2014/main" id="{E2197DC9-C95C-4E4F-8EEE-F675F089FE9F}"/>
              </a:ext>
            </a:extLst>
          </p:cNvPr>
          <p:cNvSpPr txBox="1"/>
          <p:nvPr/>
        </p:nvSpPr>
        <p:spPr>
          <a:xfrm>
            <a:off x="8357288" y="1882403"/>
            <a:ext cx="988679" cy="307777"/>
          </a:xfrm>
          <a:prstGeom prst="rect">
            <a:avLst/>
          </a:prstGeom>
          <a:noFill/>
        </p:spPr>
        <p:txBody>
          <a:bodyPr wrap="square">
            <a:spAutoFit/>
          </a:bodyPr>
          <a:lstStyle/>
          <a:p>
            <a:pPr algn="ctr"/>
            <a:r>
              <a:rPr lang="en-US" sz="1400" dirty="0">
                <a:solidFill>
                  <a:schemeClr val="tx1"/>
                </a:solidFill>
                <a:latin typeface="Product Sans" panose="020B0403030502040203" pitchFamily="34" charset="0"/>
                <a:ea typeface="Open Sans" pitchFamily="2" charset="0"/>
                <a:cs typeface="Open Sans" pitchFamily="2" charset="0"/>
              </a:rPr>
              <a:t>Region 82</a:t>
            </a:r>
            <a:endParaRPr lang="en-AU" sz="1400" dirty="0">
              <a:solidFill>
                <a:schemeClr val="tx1"/>
              </a:solidFill>
              <a:latin typeface="Product Sans" panose="020B0403030502040203" pitchFamily="34" charset="0"/>
              <a:ea typeface="Open Sans" pitchFamily="2" charset="0"/>
              <a:cs typeface="Open Sans" pitchFamily="2" charset="0"/>
            </a:endParaRPr>
          </a:p>
        </p:txBody>
      </p:sp>
      <p:sp>
        <p:nvSpPr>
          <p:cNvPr id="333" name="TextBox 332">
            <a:extLst>
              <a:ext uri="{FF2B5EF4-FFF2-40B4-BE49-F238E27FC236}">
                <a16:creationId xmlns:a16="http://schemas.microsoft.com/office/drawing/2014/main" id="{EDA58AE5-3589-4856-8F2F-4E560CFE62A8}"/>
              </a:ext>
            </a:extLst>
          </p:cNvPr>
          <p:cNvSpPr txBox="1"/>
          <p:nvPr/>
        </p:nvSpPr>
        <p:spPr>
          <a:xfrm>
            <a:off x="9240979" y="1880306"/>
            <a:ext cx="891059" cy="307777"/>
          </a:xfrm>
          <a:prstGeom prst="rect">
            <a:avLst/>
          </a:prstGeom>
          <a:noFill/>
        </p:spPr>
        <p:txBody>
          <a:bodyPr wrap="square">
            <a:spAutoFit/>
          </a:bodyPr>
          <a:lstStyle/>
          <a:p>
            <a:pPr algn="ctr"/>
            <a:r>
              <a:rPr lang="en-US" sz="1400" dirty="0">
                <a:solidFill>
                  <a:schemeClr val="tx1"/>
                </a:solidFill>
                <a:latin typeface="Product Sans" panose="020B0403030502040203" pitchFamily="34" charset="0"/>
                <a:ea typeface="Open Sans" pitchFamily="2" charset="0"/>
                <a:cs typeface="Open Sans" pitchFamily="2" charset="0"/>
              </a:rPr>
              <a:t>Region 1</a:t>
            </a:r>
            <a:endParaRPr lang="en-AU" sz="1400" dirty="0">
              <a:solidFill>
                <a:schemeClr val="tx1"/>
              </a:solidFill>
              <a:latin typeface="Product Sans" panose="020B0403030502040203" pitchFamily="34" charset="0"/>
              <a:ea typeface="Open Sans" pitchFamily="2" charset="0"/>
              <a:cs typeface="Open Sans" pitchFamily="2" charset="0"/>
            </a:endParaRPr>
          </a:p>
        </p:txBody>
      </p:sp>
      <p:cxnSp>
        <p:nvCxnSpPr>
          <p:cNvPr id="339" name="Straight Arrow Connector 338">
            <a:extLst>
              <a:ext uri="{FF2B5EF4-FFF2-40B4-BE49-F238E27FC236}">
                <a16:creationId xmlns:a16="http://schemas.microsoft.com/office/drawing/2014/main" id="{85EB8F3D-794C-41F3-8487-C6B9241D54E6}"/>
              </a:ext>
            </a:extLst>
          </p:cNvPr>
          <p:cNvCxnSpPr>
            <a:cxnSpLocks/>
          </p:cNvCxnSpPr>
          <p:nvPr/>
        </p:nvCxnSpPr>
        <p:spPr>
          <a:xfrm>
            <a:off x="11204344" y="2255538"/>
            <a:ext cx="0" cy="99090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0" name="TextBox 339">
            <a:extLst>
              <a:ext uri="{FF2B5EF4-FFF2-40B4-BE49-F238E27FC236}">
                <a16:creationId xmlns:a16="http://schemas.microsoft.com/office/drawing/2014/main" id="{3C570123-EFD5-4FA9-86A7-9FAB7736696E}"/>
              </a:ext>
            </a:extLst>
          </p:cNvPr>
          <p:cNvSpPr txBox="1"/>
          <p:nvPr/>
        </p:nvSpPr>
        <p:spPr>
          <a:xfrm>
            <a:off x="11164132" y="2514634"/>
            <a:ext cx="1020807" cy="523220"/>
          </a:xfrm>
          <a:prstGeom prst="rect">
            <a:avLst/>
          </a:prstGeom>
          <a:noFill/>
        </p:spPr>
        <p:txBody>
          <a:bodyPr wrap="square">
            <a:spAutoFit/>
          </a:bodyPr>
          <a:lstStyle/>
          <a:p>
            <a:r>
              <a:rPr lang="en-US" sz="1400" dirty="0">
                <a:solidFill>
                  <a:schemeClr val="tx1"/>
                </a:solidFill>
                <a:latin typeface="Product Sans" panose="020B0403030502040203" pitchFamily="34" charset="0"/>
                <a:ea typeface="Open Sans" pitchFamily="2" charset="0"/>
                <a:cs typeface="Open Sans" pitchFamily="2" charset="0"/>
              </a:rPr>
              <a:t>Subjects (165)</a:t>
            </a:r>
            <a:endParaRPr lang="en-AU" sz="1400" dirty="0">
              <a:solidFill>
                <a:schemeClr val="tx1"/>
              </a:solidFill>
              <a:latin typeface="Product Sans" panose="020B0403030502040203" pitchFamily="34" charset="0"/>
              <a:ea typeface="Open Sans" pitchFamily="2" charset="0"/>
              <a:cs typeface="Open Sans" pitchFamily="2" charset="0"/>
            </a:endParaRPr>
          </a:p>
        </p:txBody>
      </p:sp>
      <p:sp>
        <p:nvSpPr>
          <p:cNvPr id="352" name="TextBox 351">
            <a:extLst>
              <a:ext uri="{FF2B5EF4-FFF2-40B4-BE49-F238E27FC236}">
                <a16:creationId xmlns:a16="http://schemas.microsoft.com/office/drawing/2014/main" id="{28ED3A0E-6683-426C-8D49-61F0CC9789E4}"/>
              </a:ext>
            </a:extLst>
          </p:cNvPr>
          <p:cNvSpPr txBox="1"/>
          <p:nvPr/>
        </p:nvSpPr>
        <p:spPr>
          <a:xfrm>
            <a:off x="7550839" y="5026262"/>
            <a:ext cx="4171866" cy="738664"/>
          </a:xfrm>
          <a:prstGeom prst="rect">
            <a:avLst/>
          </a:prstGeom>
          <a:noFill/>
        </p:spPr>
        <p:txBody>
          <a:bodyPr wrap="square">
            <a:spAutoFit/>
          </a:bodyPr>
          <a:lstStyle/>
          <a:p>
            <a:pPr algn="ctr"/>
            <a:r>
              <a:rPr lang="en-US" sz="1400" dirty="0">
                <a:latin typeface="Product Sans" panose="020B0403030502040203" pitchFamily="34" charset="0"/>
                <a:ea typeface="Open Sans" pitchFamily="2" charset="0"/>
                <a:cs typeface="Open Sans" pitchFamily="2" charset="0"/>
              </a:rPr>
              <a:t>Goal: Identify which </a:t>
            </a:r>
            <a:r>
              <a:rPr lang="en-US" sz="1400" b="1" dirty="0">
                <a:latin typeface="Product Sans" panose="020B0403030502040203" pitchFamily="34" charset="0"/>
                <a:ea typeface="Open Sans" pitchFamily="2" charset="0"/>
                <a:cs typeface="Open Sans" pitchFamily="2" charset="0"/>
              </a:rPr>
              <a:t>region(s) </a:t>
            </a:r>
            <a:r>
              <a:rPr lang="en-US" sz="1400" dirty="0">
                <a:latin typeface="Product Sans" panose="020B0403030502040203" pitchFamily="34" charset="0"/>
                <a:ea typeface="Open Sans" pitchFamily="2" charset="0"/>
                <a:cs typeface="Open Sans" pitchFamily="2" charset="0"/>
              </a:rPr>
              <a:t>exhibit </a:t>
            </a:r>
            <a:r>
              <a:rPr lang="en-US" sz="1400" b="1" dirty="0">
                <a:latin typeface="Product Sans" panose="020B0403030502040203" pitchFamily="34" charset="0"/>
                <a:ea typeface="Open Sans" pitchFamily="2" charset="0"/>
                <a:cs typeface="Open Sans" pitchFamily="2" charset="0"/>
              </a:rPr>
              <a:t>specifically altered individual activity dynamics </a:t>
            </a:r>
            <a:r>
              <a:rPr lang="en-US" sz="1400" dirty="0">
                <a:latin typeface="Product Sans" panose="020B0403030502040203" pitchFamily="34" charset="0"/>
                <a:ea typeface="Open Sans" pitchFamily="2" charset="0"/>
                <a:cs typeface="Open Sans" pitchFamily="2" charset="0"/>
              </a:rPr>
              <a:t>in participants with vs. without schizophrenia </a:t>
            </a:r>
            <a:endParaRPr lang="en-AU" sz="1400" dirty="0">
              <a:solidFill>
                <a:schemeClr val="tx1"/>
              </a:solidFill>
              <a:latin typeface="Product Sans" panose="020B0403030502040203" pitchFamily="34" charset="0"/>
              <a:ea typeface="Open Sans" pitchFamily="2" charset="0"/>
              <a:cs typeface="Open Sans" pitchFamily="2" charset="0"/>
            </a:endParaRPr>
          </a:p>
        </p:txBody>
      </p:sp>
      <p:grpSp>
        <p:nvGrpSpPr>
          <p:cNvPr id="408" name="Group 407">
            <a:extLst>
              <a:ext uri="{FF2B5EF4-FFF2-40B4-BE49-F238E27FC236}">
                <a16:creationId xmlns:a16="http://schemas.microsoft.com/office/drawing/2014/main" id="{37BF5438-5290-46B0-88FE-B62CBCA8A5D0}"/>
              </a:ext>
            </a:extLst>
          </p:cNvPr>
          <p:cNvGrpSpPr/>
          <p:nvPr/>
        </p:nvGrpSpPr>
        <p:grpSpPr>
          <a:xfrm>
            <a:off x="9266674" y="4070116"/>
            <a:ext cx="704702" cy="738664"/>
            <a:chOff x="26963080" y="6779941"/>
            <a:chExt cx="1858181" cy="1947733"/>
          </a:xfrm>
        </p:grpSpPr>
        <p:grpSp>
          <p:nvGrpSpPr>
            <p:cNvPr id="409" name="Group 408">
              <a:extLst>
                <a:ext uri="{FF2B5EF4-FFF2-40B4-BE49-F238E27FC236}">
                  <a16:creationId xmlns:a16="http://schemas.microsoft.com/office/drawing/2014/main" id="{C0ACBEB7-A561-4F0A-A4BC-D12CFB57750F}"/>
                </a:ext>
              </a:extLst>
            </p:cNvPr>
            <p:cNvGrpSpPr/>
            <p:nvPr/>
          </p:nvGrpSpPr>
          <p:grpSpPr>
            <a:xfrm>
              <a:off x="26963080" y="6779941"/>
              <a:ext cx="1858181" cy="1947733"/>
              <a:chOff x="2398798" y="5581650"/>
              <a:chExt cx="790575" cy="790576"/>
            </a:xfrm>
          </p:grpSpPr>
          <p:cxnSp>
            <p:nvCxnSpPr>
              <p:cNvPr id="423" name="Straight Arrow Connector 422">
                <a:extLst>
                  <a:ext uri="{FF2B5EF4-FFF2-40B4-BE49-F238E27FC236}">
                    <a16:creationId xmlns:a16="http://schemas.microsoft.com/office/drawing/2014/main" id="{8ED74F26-8A56-4B56-BCB6-122AD4306C9B}"/>
                  </a:ext>
                </a:extLst>
              </p:cNvPr>
              <p:cNvCxnSpPr/>
              <p:nvPr/>
            </p:nvCxnSpPr>
            <p:spPr>
              <a:xfrm flipV="1">
                <a:off x="2398798" y="5581650"/>
                <a:ext cx="0" cy="79057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4" name="Straight Arrow Connector 423">
                <a:extLst>
                  <a:ext uri="{FF2B5EF4-FFF2-40B4-BE49-F238E27FC236}">
                    <a16:creationId xmlns:a16="http://schemas.microsoft.com/office/drawing/2014/main" id="{8617E626-86AF-4D4A-AA50-CDC13554E29B}"/>
                  </a:ext>
                </a:extLst>
              </p:cNvPr>
              <p:cNvCxnSpPr>
                <a:cxnSpLocks/>
              </p:cNvCxnSpPr>
              <p:nvPr/>
            </p:nvCxnSpPr>
            <p:spPr>
              <a:xfrm rot="5400000" flipV="1">
                <a:off x="2794086" y="5976938"/>
                <a:ext cx="0" cy="79057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410" name="Oval 409">
              <a:extLst>
                <a:ext uri="{FF2B5EF4-FFF2-40B4-BE49-F238E27FC236}">
                  <a16:creationId xmlns:a16="http://schemas.microsoft.com/office/drawing/2014/main" id="{FBEDF3A6-D6E2-48A9-A9C8-0B930F2A7C26}"/>
                </a:ext>
              </a:extLst>
            </p:cNvPr>
            <p:cNvSpPr/>
            <p:nvPr/>
          </p:nvSpPr>
          <p:spPr>
            <a:xfrm>
              <a:off x="27059534" y="7431389"/>
              <a:ext cx="107459" cy="115070"/>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411" name="Oval 410">
              <a:extLst>
                <a:ext uri="{FF2B5EF4-FFF2-40B4-BE49-F238E27FC236}">
                  <a16:creationId xmlns:a16="http://schemas.microsoft.com/office/drawing/2014/main" id="{FFE5AA75-213C-44D5-B072-34B975290A1E}"/>
                </a:ext>
              </a:extLst>
            </p:cNvPr>
            <p:cNvSpPr/>
            <p:nvPr/>
          </p:nvSpPr>
          <p:spPr>
            <a:xfrm>
              <a:off x="27414273" y="7719918"/>
              <a:ext cx="107459" cy="115070"/>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412" name="Oval 411">
              <a:extLst>
                <a:ext uri="{FF2B5EF4-FFF2-40B4-BE49-F238E27FC236}">
                  <a16:creationId xmlns:a16="http://schemas.microsoft.com/office/drawing/2014/main" id="{CABE8B04-32AD-4EE4-99F6-0E3554A7B682}"/>
                </a:ext>
              </a:extLst>
            </p:cNvPr>
            <p:cNvSpPr/>
            <p:nvPr/>
          </p:nvSpPr>
          <p:spPr>
            <a:xfrm>
              <a:off x="27141446" y="7955836"/>
              <a:ext cx="107459" cy="115070"/>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413" name="Oval 412">
              <a:extLst>
                <a:ext uri="{FF2B5EF4-FFF2-40B4-BE49-F238E27FC236}">
                  <a16:creationId xmlns:a16="http://schemas.microsoft.com/office/drawing/2014/main" id="{173EE4A4-7547-41D5-8991-A6E15E52FA0A}"/>
                </a:ext>
              </a:extLst>
            </p:cNvPr>
            <p:cNvSpPr/>
            <p:nvPr/>
          </p:nvSpPr>
          <p:spPr>
            <a:xfrm>
              <a:off x="27521732" y="8122956"/>
              <a:ext cx="107459" cy="115070"/>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414" name="Oval 413">
              <a:extLst>
                <a:ext uri="{FF2B5EF4-FFF2-40B4-BE49-F238E27FC236}">
                  <a16:creationId xmlns:a16="http://schemas.microsoft.com/office/drawing/2014/main" id="{2C942DB4-2648-46B7-AE92-A29F235E2B4E}"/>
                </a:ext>
              </a:extLst>
            </p:cNvPr>
            <p:cNvSpPr/>
            <p:nvPr/>
          </p:nvSpPr>
          <p:spPr>
            <a:xfrm>
              <a:off x="27232355" y="8454861"/>
              <a:ext cx="107459" cy="115070"/>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415" name="Oval 414">
              <a:extLst>
                <a:ext uri="{FF2B5EF4-FFF2-40B4-BE49-F238E27FC236}">
                  <a16:creationId xmlns:a16="http://schemas.microsoft.com/office/drawing/2014/main" id="{0D0AD857-2452-4E3B-B31E-3B49D6EAC03D}"/>
                </a:ext>
              </a:extLst>
            </p:cNvPr>
            <p:cNvSpPr/>
            <p:nvPr/>
          </p:nvSpPr>
          <p:spPr>
            <a:xfrm>
              <a:off x="27892172" y="8310244"/>
              <a:ext cx="107459" cy="115070"/>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416" name="Oval 415">
              <a:extLst>
                <a:ext uri="{FF2B5EF4-FFF2-40B4-BE49-F238E27FC236}">
                  <a16:creationId xmlns:a16="http://schemas.microsoft.com/office/drawing/2014/main" id="{73ACDBCB-4318-414F-8DFF-FF6DABCBB1E4}"/>
                </a:ext>
              </a:extLst>
            </p:cNvPr>
            <p:cNvSpPr/>
            <p:nvPr/>
          </p:nvSpPr>
          <p:spPr>
            <a:xfrm>
              <a:off x="27195174" y="7196957"/>
              <a:ext cx="107459" cy="115070"/>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417" name="Oval 416">
              <a:extLst>
                <a:ext uri="{FF2B5EF4-FFF2-40B4-BE49-F238E27FC236}">
                  <a16:creationId xmlns:a16="http://schemas.microsoft.com/office/drawing/2014/main" id="{5D2ED113-4834-4A38-84D7-DA70129B7D09}"/>
                </a:ext>
              </a:extLst>
            </p:cNvPr>
            <p:cNvSpPr/>
            <p:nvPr/>
          </p:nvSpPr>
          <p:spPr>
            <a:xfrm>
              <a:off x="27575460" y="7071498"/>
              <a:ext cx="107459" cy="115070"/>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418" name="Oval 417">
              <a:extLst>
                <a:ext uri="{FF2B5EF4-FFF2-40B4-BE49-F238E27FC236}">
                  <a16:creationId xmlns:a16="http://schemas.microsoft.com/office/drawing/2014/main" id="{41E89228-55F0-4343-8C97-33B9D7E21BCA}"/>
                </a:ext>
              </a:extLst>
            </p:cNvPr>
            <p:cNvSpPr/>
            <p:nvPr/>
          </p:nvSpPr>
          <p:spPr>
            <a:xfrm>
              <a:off x="28048148" y="7820781"/>
              <a:ext cx="107459" cy="115070"/>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419" name="Oval 418">
              <a:extLst>
                <a:ext uri="{FF2B5EF4-FFF2-40B4-BE49-F238E27FC236}">
                  <a16:creationId xmlns:a16="http://schemas.microsoft.com/office/drawing/2014/main" id="{A39FA9DA-04E8-4F3D-BBF0-B03BE509BDB2}"/>
                </a:ext>
              </a:extLst>
            </p:cNvPr>
            <p:cNvSpPr/>
            <p:nvPr/>
          </p:nvSpPr>
          <p:spPr>
            <a:xfrm>
              <a:off x="27844726" y="7424623"/>
              <a:ext cx="107459" cy="115070"/>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420" name="Oval 419">
              <a:extLst>
                <a:ext uri="{FF2B5EF4-FFF2-40B4-BE49-F238E27FC236}">
                  <a16:creationId xmlns:a16="http://schemas.microsoft.com/office/drawing/2014/main" id="{10AB119B-4A4E-40C1-8B0D-86E2DE6D404D}"/>
                </a:ext>
              </a:extLst>
            </p:cNvPr>
            <p:cNvSpPr/>
            <p:nvPr/>
          </p:nvSpPr>
          <p:spPr>
            <a:xfrm>
              <a:off x="28552616" y="8280743"/>
              <a:ext cx="107459" cy="115070"/>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421" name="Oval 420">
              <a:extLst>
                <a:ext uri="{FF2B5EF4-FFF2-40B4-BE49-F238E27FC236}">
                  <a16:creationId xmlns:a16="http://schemas.microsoft.com/office/drawing/2014/main" id="{6E45BD87-4032-4B4A-B42A-212DFDDD6AC5}"/>
                </a:ext>
              </a:extLst>
            </p:cNvPr>
            <p:cNvSpPr/>
            <p:nvPr/>
          </p:nvSpPr>
          <p:spPr>
            <a:xfrm>
              <a:off x="28498888" y="7777454"/>
              <a:ext cx="107459" cy="115070"/>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cxnSp>
          <p:nvCxnSpPr>
            <p:cNvPr id="422" name="Straight Connector 421">
              <a:extLst>
                <a:ext uri="{FF2B5EF4-FFF2-40B4-BE49-F238E27FC236}">
                  <a16:creationId xmlns:a16="http://schemas.microsoft.com/office/drawing/2014/main" id="{AEF6E0F3-7F7F-45D9-B37B-AB88EDB72CDF}"/>
                </a:ext>
              </a:extLst>
            </p:cNvPr>
            <p:cNvCxnSpPr>
              <a:cxnSpLocks/>
            </p:cNvCxnSpPr>
            <p:nvPr/>
          </p:nvCxnSpPr>
          <p:spPr>
            <a:xfrm>
              <a:off x="27113262" y="7303347"/>
              <a:ext cx="1259939" cy="1092465"/>
            </a:xfrm>
            <a:prstGeom prst="line">
              <a:avLst/>
            </a:prstGeom>
            <a:ln w="38100">
              <a:solidFill>
                <a:srgbClr val="B179C4"/>
              </a:solidFill>
            </a:ln>
          </p:spPr>
          <p:style>
            <a:lnRef idx="1">
              <a:schemeClr val="accent1"/>
            </a:lnRef>
            <a:fillRef idx="0">
              <a:schemeClr val="accent1"/>
            </a:fillRef>
            <a:effectRef idx="0">
              <a:schemeClr val="accent1"/>
            </a:effectRef>
            <a:fontRef idx="minor">
              <a:schemeClr val="tx1"/>
            </a:fontRef>
          </p:style>
        </p:cxnSp>
      </p:grpSp>
      <p:sp>
        <p:nvSpPr>
          <p:cNvPr id="425" name="TextBox 424">
            <a:extLst>
              <a:ext uri="{FF2B5EF4-FFF2-40B4-BE49-F238E27FC236}">
                <a16:creationId xmlns:a16="http://schemas.microsoft.com/office/drawing/2014/main" id="{FB975AAA-D8C7-4E1D-AADC-D0E241CA5899}"/>
              </a:ext>
            </a:extLst>
          </p:cNvPr>
          <p:cNvSpPr txBox="1"/>
          <p:nvPr/>
        </p:nvSpPr>
        <p:spPr>
          <a:xfrm>
            <a:off x="7689790" y="3416440"/>
            <a:ext cx="3798662" cy="584775"/>
          </a:xfrm>
          <a:prstGeom prst="rect">
            <a:avLst/>
          </a:prstGeom>
          <a:noFill/>
        </p:spPr>
        <p:txBody>
          <a:bodyPr wrap="square">
            <a:spAutoFit/>
          </a:bodyPr>
          <a:lstStyle/>
          <a:p>
            <a:pPr algn="ctr"/>
            <a:r>
              <a:rPr lang="en-US" sz="1600" u="sng" dirty="0">
                <a:latin typeface="Product Sans" panose="020B0403030502040203" pitchFamily="34" charset="0"/>
                <a:ea typeface="Open Sans" pitchFamily="2" charset="0"/>
                <a:cs typeface="Open Sans" pitchFamily="2" charset="0"/>
              </a:rPr>
              <a:t>Linear SVM with all Region-by-Feature combinations (n=1,804)</a:t>
            </a:r>
            <a:endParaRPr lang="en-AU" sz="1600" u="sng" dirty="0">
              <a:solidFill>
                <a:schemeClr val="tx1"/>
              </a:solidFill>
              <a:latin typeface="Product Sans" panose="020B0403030502040203" pitchFamily="34" charset="0"/>
              <a:ea typeface="Open Sans" pitchFamily="2" charset="0"/>
              <a:cs typeface="Open Sans" pitchFamily="2" charset="0"/>
            </a:endParaRPr>
          </a:p>
        </p:txBody>
      </p:sp>
      <p:sp>
        <p:nvSpPr>
          <p:cNvPr id="426" name="Rectangle 425">
            <a:extLst>
              <a:ext uri="{FF2B5EF4-FFF2-40B4-BE49-F238E27FC236}">
                <a16:creationId xmlns:a16="http://schemas.microsoft.com/office/drawing/2014/main" id="{FD076589-E603-4135-B83F-41B13EE2A4A3}"/>
              </a:ext>
            </a:extLst>
          </p:cNvPr>
          <p:cNvSpPr/>
          <p:nvPr/>
        </p:nvSpPr>
        <p:spPr>
          <a:xfrm>
            <a:off x="7329197" y="994274"/>
            <a:ext cx="4676895" cy="5003667"/>
          </a:xfrm>
          <a:prstGeom prst="rect">
            <a:avLst/>
          </a:prstGeom>
          <a:noFill/>
          <a:ln w="57150">
            <a:solidFill>
              <a:srgbClr val="B179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100"/>
          </a:p>
        </p:txBody>
      </p:sp>
      <p:sp>
        <p:nvSpPr>
          <p:cNvPr id="190" name="TextBox 189">
            <a:extLst>
              <a:ext uri="{FF2B5EF4-FFF2-40B4-BE49-F238E27FC236}">
                <a16:creationId xmlns:a16="http://schemas.microsoft.com/office/drawing/2014/main" id="{CF442640-5757-4F31-BA81-B4CC659CCA71}"/>
              </a:ext>
            </a:extLst>
          </p:cNvPr>
          <p:cNvSpPr txBox="1"/>
          <p:nvPr/>
        </p:nvSpPr>
        <p:spPr>
          <a:xfrm>
            <a:off x="2104843" y="2350551"/>
            <a:ext cx="1505167" cy="307777"/>
          </a:xfrm>
          <a:prstGeom prst="rect">
            <a:avLst/>
          </a:prstGeom>
          <a:noFill/>
        </p:spPr>
        <p:txBody>
          <a:bodyPr wrap="square">
            <a:spAutoFit/>
          </a:bodyPr>
          <a:lstStyle/>
          <a:p>
            <a:r>
              <a:rPr lang="en-US" sz="1400" dirty="0">
                <a:solidFill>
                  <a:schemeClr val="tx1"/>
                </a:solidFill>
                <a:latin typeface="Product Sans" panose="020B0403030502040203" pitchFamily="34" charset="0"/>
                <a:ea typeface="Open Sans" pitchFamily="2" charset="0"/>
                <a:cs typeface="Open Sans" pitchFamily="2" charset="0"/>
              </a:rPr>
              <a:t>Subjects (165)</a:t>
            </a:r>
            <a:endParaRPr lang="en-AU" sz="1400" dirty="0">
              <a:solidFill>
                <a:schemeClr val="tx1"/>
              </a:solidFill>
              <a:latin typeface="Product Sans" panose="020B0403030502040203" pitchFamily="34" charset="0"/>
              <a:ea typeface="Open Sans" pitchFamily="2" charset="0"/>
              <a:cs typeface="Open Sans" pitchFamily="2" charset="0"/>
            </a:endParaRPr>
          </a:p>
        </p:txBody>
      </p:sp>
      <p:sp>
        <p:nvSpPr>
          <p:cNvPr id="193" name="TextBox 192">
            <a:extLst>
              <a:ext uri="{FF2B5EF4-FFF2-40B4-BE49-F238E27FC236}">
                <a16:creationId xmlns:a16="http://schemas.microsoft.com/office/drawing/2014/main" id="{5883D324-DF01-49ED-9729-BA2E2CE32C23}"/>
              </a:ext>
            </a:extLst>
          </p:cNvPr>
          <p:cNvSpPr txBox="1"/>
          <p:nvPr/>
        </p:nvSpPr>
        <p:spPr>
          <a:xfrm>
            <a:off x="5751534" y="2350551"/>
            <a:ext cx="1505167" cy="307777"/>
          </a:xfrm>
          <a:prstGeom prst="rect">
            <a:avLst/>
          </a:prstGeom>
          <a:noFill/>
        </p:spPr>
        <p:txBody>
          <a:bodyPr wrap="square">
            <a:spAutoFit/>
          </a:bodyPr>
          <a:lstStyle/>
          <a:p>
            <a:r>
              <a:rPr lang="en-US" sz="1400" dirty="0">
                <a:solidFill>
                  <a:schemeClr val="tx1"/>
                </a:solidFill>
                <a:latin typeface="Product Sans" panose="020B0403030502040203" pitchFamily="34" charset="0"/>
                <a:ea typeface="Open Sans" pitchFamily="2" charset="0"/>
                <a:cs typeface="Open Sans" pitchFamily="2" charset="0"/>
              </a:rPr>
              <a:t>Subjects (165)</a:t>
            </a:r>
            <a:endParaRPr lang="en-AU" sz="1400" dirty="0">
              <a:solidFill>
                <a:schemeClr val="tx1"/>
              </a:solidFill>
              <a:latin typeface="Product Sans" panose="020B0403030502040203" pitchFamily="34" charset="0"/>
              <a:ea typeface="Open Sans" pitchFamily="2" charset="0"/>
              <a:cs typeface="Open Sans" pitchFamily="2" charset="0"/>
            </a:endParaRPr>
          </a:p>
        </p:txBody>
      </p:sp>
      <p:graphicFrame>
        <p:nvGraphicFramePr>
          <p:cNvPr id="195" name="Table 27">
            <a:extLst>
              <a:ext uri="{FF2B5EF4-FFF2-40B4-BE49-F238E27FC236}">
                <a16:creationId xmlns:a16="http://schemas.microsoft.com/office/drawing/2014/main" id="{E53C9D88-62B0-4583-B515-F98EF1AB708D}"/>
              </a:ext>
            </a:extLst>
          </p:cNvPr>
          <p:cNvGraphicFramePr>
            <a:graphicFrameLocks noGrp="1"/>
          </p:cNvGraphicFramePr>
          <p:nvPr>
            <p:extLst>
              <p:ext uri="{D42A27DB-BD31-4B8C-83A1-F6EECF244321}">
                <p14:modId xmlns:p14="http://schemas.microsoft.com/office/powerpoint/2010/main" val="146449260"/>
              </p:ext>
            </p:extLst>
          </p:nvPr>
        </p:nvGraphicFramePr>
        <p:xfrm>
          <a:off x="7486734" y="2261271"/>
          <a:ext cx="756000" cy="958525"/>
        </p:xfrm>
        <a:graphic>
          <a:graphicData uri="http://schemas.openxmlformats.org/drawingml/2006/table">
            <a:tbl>
              <a:tblPr firstRow="1" bandRow="1">
                <a:tableStyleId>{5C22544A-7EE6-4342-B048-85BDC9FD1C3A}</a:tableStyleId>
              </a:tblPr>
              <a:tblGrid>
                <a:gridCol w="151200">
                  <a:extLst>
                    <a:ext uri="{9D8B030D-6E8A-4147-A177-3AD203B41FA5}">
                      <a16:colId xmlns:a16="http://schemas.microsoft.com/office/drawing/2014/main" val="1063832990"/>
                    </a:ext>
                  </a:extLst>
                </a:gridCol>
                <a:gridCol w="151200">
                  <a:extLst>
                    <a:ext uri="{9D8B030D-6E8A-4147-A177-3AD203B41FA5}">
                      <a16:colId xmlns:a16="http://schemas.microsoft.com/office/drawing/2014/main" val="2630756239"/>
                    </a:ext>
                  </a:extLst>
                </a:gridCol>
                <a:gridCol w="151200">
                  <a:extLst>
                    <a:ext uri="{9D8B030D-6E8A-4147-A177-3AD203B41FA5}">
                      <a16:colId xmlns:a16="http://schemas.microsoft.com/office/drawing/2014/main" val="717389419"/>
                    </a:ext>
                  </a:extLst>
                </a:gridCol>
                <a:gridCol w="151200">
                  <a:extLst>
                    <a:ext uri="{9D8B030D-6E8A-4147-A177-3AD203B41FA5}">
                      <a16:colId xmlns:a16="http://schemas.microsoft.com/office/drawing/2014/main" val="2955863827"/>
                    </a:ext>
                  </a:extLst>
                </a:gridCol>
                <a:gridCol w="151200">
                  <a:extLst>
                    <a:ext uri="{9D8B030D-6E8A-4147-A177-3AD203B41FA5}">
                      <a16:colId xmlns:a16="http://schemas.microsoft.com/office/drawing/2014/main" val="3780822076"/>
                    </a:ext>
                  </a:extLst>
                </a:gridCol>
              </a:tblGrid>
              <a:tr h="191705">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extLst>
                  <a:ext uri="{0D108BD9-81ED-4DB2-BD59-A6C34878D82A}">
                    <a16:rowId xmlns:a16="http://schemas.microsoft.com/office/drawing/2014/main" val="1193276421"/>
                  </a:ext>
                </a:extLst>
              </a:tr>
              <a:tr h="191705">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extLst>
                  <a:ext uri="{0D108BD9-81ED-4DB2-BD59-A6C34878D82A}">
                    <a16:rowId xmlns:a16="http://schemas.microsoft.com/office/drawing/2014/main" val="3152730118"/>
                  </a:ext>
                </a:extLst>
              </a:tr>
              <a:tr h="191705">
                <a:tc>
                  <a:txBody>
                    <a:bodyPr/>
                    <a:lstStyle/>
                    <a:p>
                      <a:endParaRPr lang="en-AU" sz="110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extLst>
                  <a:ext uri="{0D108BD9-81ED-4DB2-BD59-A6C34878D82A}">
                    <a16:rowId xmlns:a16="http://schemas.microsoft.com/office/drawing/2014/main" val="2124142268"/>
                  </a:ext>
                </a:extLst>
              </a:tr>
              <a:tr h="191705">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C5E0B4"/>
                    </a:solidFill>
                  </a:tcPr>
                </a:tc>
                <a:extLst>
                  <a:ext uri="{0D108BD9-81ED-4DB2-BD59-A6C34878D82A}">
                    <a16:rowId xmlns:a16="http://schemas.microsoft.com/office/drawing/2014/main" val="110328191"/>
                  </a:ext>
                </a:extLst>
              </a:tr>
              <a:tr h="191705">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C5E0B4"/>
                    </a:solidFill>
                  </a:tcPr>
                </a:tc>
                <a:extLst>
                  <a:ext uri="{0D108BD9-81ED-4DB2-BD59-A6C34878D82A}">
                    <a16:rowId xmlns:a16="http://schemas.microsoft.com/office/drawing/2014/main" val="2814128390"/>
                  </a:ext>
                </a:extLst>
              </a:tr>
            </a:tbl>
          </a:graphicData>
        </a:graphic>
      </p:graphicFrame>
      <p:sp>
        <p:nvSpPr>
          <p:cNvPr id="196" name="Rectangle 195">
            <a:extLst>
              <a:ext uri="{FF2B5EF4-FFF2-40B4-BE49-F238E27FC236}">
                <a16:creationId xmlns:a16="http://schemas.microsoft.com/office/drawing/2014/main" id="{B619FAEE-BEE3-487E-9969-C44AD3643384}"/>
              </a:ext>
            </a:extLst>
          </p:cNvPr>
          <p:cNvSpPr/>
          <p:nvPr/>
        </p:nvSpPr>
        <p:spPr>
          <a:xfrm>
            <a:off x="7486734" y="2261272"/>
            <a:ext cx="770461" cy="958524"/>
          </a:xfrm>
          <a:prstGeom prst="rect">
            <a:avLst/>
          </a:prstGeom>
          <a:noFill/>
          <a:ln w="28575">
            <a:solidFill>
              <a:srgbClr val="B179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97" name="TextBox 196">
            <a:extLst>
              <a:ext uri="{FF2B5EF4-FFF2-40B4-BE49-F238E27FC236}">
                <a16:creationId xmlns:a16="http://schemas.microsoft.com/office/drawing/2014/main" id="{5348B164-72FA-4E18-BD86-797CB58D5220}"/>
              </a:ext>
            </a:extLst>
          </p:cNvPr>
          <p:cNvSpPr txBox="1"/>
          <p:nvPr/>
        </p:nvSpPr>
        <p:spPr>
          <a:xfrm>
            <a:off x="7455466" y="1888145"/>
            <a:ext cx="832446" cy="307777"/>
          </a:xfrm>
          <a:prstGeom prst="rect">
            <a:avLst/>
          </a:prstGeom>
          <a:noFill/>
        </p:spPr>
        <p:txBody>
          <a:bodyPr wrap="square">
            <a:spAutoFit/>
          </a:bodyPr>
          <a:lstStyle/>
          <a:p>
            <a:pPr algn="ctr"/>
            <a:r>
              <a:rPr lang="en-US" sz="1400" dirty="0">
                <a:solidFill>
                  <a:schemeClr val="tx1"/>
                </a:solidFill>
                <a:latin typeface="Product Sans" panose="020B0403030502040203" pitchFamily="34" charset="0"/>
                <a:ea typeface="Open Sans" pitchFamily="2" charset="0"/>
                <a:cs typeface="Open Sans" pitchFamily="2" charset="0"/>
              </a:rPr>
              <a:t>Region 1</a:t>
            </a:r>
            <a:endParaRPr lang="en-AU" sz="1400" dirty="0">
              <a:solidFill>
                <a:schemeClr val="tx1"/>
              </a:solidFill>
              <a:latin typeface="Product Sans" panose="020B0403030502040203" pitchFamily="34" charset="0"/>
              <a:ea typeface="Open Sans" pitchFamily="2" charset="0"/>
              <a:cs typeface="Open Sans" pitchFamily="2" charset="0"/>
            </a:endParaRPr>
          </a:p>
        </p:txBody>
      </p:sp>
      <p:sp>
        <p:nvSpPr>
          <p:cNvPr id="199" name="Right Bracket 198">
            <a:extLst>
              <a:ext uri="{FF2B5EF4-FFF2-40B4-BE49-F238E27FC236}">
                <a16:creationId xmlns:a16="http://schemas.microsoft.com/office/drawing/2014/main" id="{683CE27F-DB5B-40D4-9A23-4A17BA84EFEB}"/>
              </a:ext>
            </a:extLst>
          </p:cNvPr>
          <p:cNvSpPr/>
          <p:nvPr/>
        </p:nvSpPr>
        <p:spPr>
          <a:xfrm rot="16200000">
            <a:off x="7844494" y="1812710"/>
            <a:ext cx="54941" cy="770461"/>
          </a:xfrm>
          <a:prstGeom prst="rightBracket">
            <a:avLst>
              <a:gd name="adj" fmla="val 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sz="1100"/>
          </a:p>
        </p:txBody>
      </p:sp>
      <p:sp>
        <p:nvSpPr>
          <p:cNvPr id="200" name="TextBox 199">
            <a:extLst>
              <a:ext uri="{FF2B5EF4-FFF2-40B4-BE49-F238E27FC236}">
                <a16:creationId xmlns:a16="http://schemas.microsoft.com/office/drawing/2014/main" id="{2A5F5D24-25D9-4737-82B3-3E17395A2E5C}"/>
              </a:ext>
            </a:extLst>
          </p:cNvPr>
          <p:cNvSpPr txBox="1"/>
          <p:nvPr/>
        </p:nvSpPr>
        <p:spPr>
          <a:xfrm>
            <a:off x="8168306" y="2469744"/>
            <a:ext cx="403517" cy="369332"/>
          </a:xfrm>
          <a:prstGeom prst="rect">
            <a:avLst/>
          </a:prstGeom>
          <a:noFill/>
        </p:spPr>
        <p:txBody>
          <a:bodyPr wrap="square" anchor="ctr">
            <a:spAutoFit/>
          </a:bodyPr>
          <a:lstStyle/>
          <a:p>
            <a:pPr algn="ctr"/>
            <a:r>
              <a:rPr lang="en-US" dirty="0">
                <a:solidFill>
                  <a:schemeClr val="tx1"/>
                </a:solidFill>
                <a:latin typeface="Product Sans" panose="020B0403030502040203" pitchFamily="34" charset="0"/>
                <a:ea typeface="Open Sans" pitchFamily="2" charset="0"/>
                <a:cs typeface="Open Sans" pitchFamily="2" charset="0"/>
              </a:rPr>
              <a:t>…</a:t>
            </a:r>
            <a:endParaRPr lang="en-AU" dirty="0">
              <a:solidFill>
                <a:schemeClr val="tx1"/>
              </a:solidFill>
              <a:latin typeface="Product Sans" panose="020B0403030502040203" pitchFamily="34" charset="0"/>
              <a:ea typeface="Open Sans" pitchFamily="2" charset="0"/>
              <a:cs typeface="Open Sans" pitchFamily="2" charset="0"/>
            </a:endParaRPr>
          </a:p>
        </p:txBody>
      </p:sp>
      <p:sp>
        <p:nvSpPr>
          <p:cNvPr id="223" name="Right Bracket 222">
            <a:extLst>
              <a:ext uri="{FF2B5EF4-FFF2-40B4-BE49-F238E27FC236}">
                <a16:creationId xmlns:a16="http://schemas.microsoft.com/office/drawing/2014/main" id="{9A9A036E-288B-4726-A6F3-6F5D750FC349}"/>
              </a:ext>
            </a:extLst>
          </p:cNvPr>
          <p:cNvSpPr/>
          <p:nvPr/>
        </p:nvSpPr>
        <p:spPr>
          <a:xfrm rot="16200000">
            <a:off x="9683914" y="1810787"/>
            <a:ext cx="58310" cy="765842"/>
          </a:xfrm>
          <a:prstGeom prst="rightBracket">
            <a:avLst>
              <a:gd name="adj" fmla="val 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sz="1100"/>
          </a:p>
        </p:txBody>
      </p:sp>
      <p:sp>
        <p:nvSpPr>
          <p:cNvPr id="224" name="TextBox 223">
            <a:extLst>
              <a:ext uri="{FF2B5EF4-FFF2-40B4-BE49-F238E27FC236}">
                <a16:creationId xmlns:a16="http://schemas.microsoft.com/office/drawing/2014/main" id="{F5172D10-173B-4077-9C8E-692F2819B738}"/>
              </a:ext>
            </a:extLst>
          </p:cNvPr>
          <p:cNvSpPr txBox="1"/>
          <p:nvPr/>
        </p:nvSpPr>
        <p:spPr>
          <a:xfrm>
            <a:off x="10021304" y="2445812"/>
            <a:ext cx="403517" cy="369332"/>
          </a:xfrm>
          <a:prstGeom prst="rect">
            <a:avLst/>
          </a:prstGeom>
          <a:noFill/>
        </p:spPr>
        <p:txBody>
          <a:bodyPr wrap="square" anchor="ctr">
            <a:spAutoFit/>
          </a:bodyPr>
          <a:lstStyle/>
          <a:p>
            <a:pPr algn="ctr"/>
            <a:r>
              <a:rPr lang="en-US" dirty="0">
                <a:solidFill>
                  <a:schemeClr val="tx1"/>
                </a:solidFill>
                <a:latin typeface="Product Sans" panose="020B0403030502040203" pitchFamily="34" charset="0"/>
                <a:ea typeface="Open Sans" pitchFamily="2" charset="0"/>
                <a:cs typeface="Open Sans" pitchFamily="2" charset="0"/>
              </a:rPr>
              <a:t>…</a:t>
            </a:r>
            <a:endParaRPr lang="en-AU" dirty="0">
              <a:solidFill>
                <a:schemeClr val="tx1"/>
              </a:solidFill>
              <a:latin typeface="Product Sans" panose="020B0403030502040203" pitchFamily="34" charset="0"/>
              <a:ea typeface="Open Sans" pitchFamily="2" charset="0"/>
              <a:cs typeface="Open Sans" pitchFamily="2" charset="0"/>
            </a:endParaRPr>
          </a:p>
        </p:txBody>
      </p:sp>
      <p:graphicFrame>
        <p:nvGraphicFramePr>
          <p:cNvPr id="226" name="Table 27">
            <a:extLst>
              <a:ext uri="{FF2B5EF4-FFF2-40B4-BE49-F238E27FC236}">
                <a16:creationId xmlns:a16="http://schemas.microsoft.com/office/drawing/2014/main" id="{93BFF87C-A281-4BDC-8F05-51FBC2962090}"/>
              </a:ext>
            </a:extLst>
          </p:cNvPr>
          <p:cNvGraphicFramePr>
            <a:graphicFrameLocks noGrp="1"/>
          </p:cNvGraphicFramePr>
          <p:nvPr>
            <p:extLst>
              <p:ext uri="{D42A27DB-BD31-4B8C-83A1-F6EECF244321}">
                <p14:modId xmlns:p14="http://schemas.microsoft.com/office/powerpoint/2010/main" val="3371039873"/>
              </p:ext>
            </p:extLst>
          </p:nvPr>
        </p:nvGraphicFramePr>
        <p:xfrm>
          <a:off x="10356332" y="2265750"/>
          <a:ext cx="756000" cy="958525"/>
        </p:xfrm>
        <a:graphic>
          <a:graphicData uri="http://schemas.openxmlformats.org/drawingml/2006/table">
            <a:tbl>
              <a:tblPr firstRow="1" bandRow="1">
                <a:tableStyleId>{5C22544A-7EE6-4342-B048-85BDC9FD1C3A}</a:tableStyleId>
              </a:tblPr>
              <a:tblGrid>
                <a:gridCol w="151200">
                  <a:extLst>
                    <a:ext uri="{9D8B030D-6E8A-4147-A177-3AD203B41FA5}">
                      <a16:colId xmlns:a16="http://schemas.microsoft.com/office/drawing/2014/main" val="1063832990"/>
                    </a:ext>
                  </a:extLst>
                </a:gridCol>
                <a:gridCol w="151200">
                  <a:extLst>
                    <a:ext uri="{9D8B030D-6E8A-4147-A177-3AD203B41FA5}">
                      <a16:colId xmlns:a16="http://schemas.microsoft.com/office/drawing/2014/main" val="2630756239"/>
                    </a:ext>
                  </a:extLst>
                </a:gridCol>
                <a:gridCol w="151200">
                  <a:extLst>
                    <a:ext uri="{9D8B030D-6E8A-4147-A177-3AD203B41FA5}">
                      <a16:colId xmlns:a16="http://schemas.microsoft.com/office/drawing/2014/main" val="717389419"/>
                    </a:ext>
                  </a:extLst>
                </a:gridCol>
                <a:gridCol w="151200">
                  <a:extLst>
                    <a:ext uri="{9D8B030D-6E8A-4147-A177-3AD203B41FA5}">
                      <a16:colId xmlns:a16="http://schemas.microsoft.com/office/drawing/2014/main" val="2955863827"/>
                    </a:ext>
                  </a:extLst>
                </a:gridCol>
                <a:gridCol w="151200">
                  <a:extLst>
                    <a:ext uri="{9D8B030D-6E8A-4147-A177-3AD203B41FA5}">
                      <a16:colId xmlns:a16="http://schemas.microsoft.com/office/drawing/2014/main" val="3780822076"/>
                    </a:ext>
                  </a:extLst>
                </a:gridCol>
              </a:tblGrid>
              <a:tr h="191705">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extLst>
                  <a:ext uri="{0D108BD9-81ED-4DB2-BD59-A6C34878D82A}">
                    <a16:rowId xmlns:a16="http://schemas.microsoft.com/office/drawing/2014/main" val="1193276421"/>
                  </a:ext>
                </a:extLst>
              </a:tr>
              <a:tr h="191705">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extLst>
                  <a:ext uri="{0D108BD9-81ED-4DB2-BD59-A6C34878D82A}">
                    <a16:rowId xmlns:a16="http://schemas.microsoft.com/office/drawing/2014/main" val="3152730118"/>
                  </a:ext>
                </a:extLst>
              </a:tr>
              <a:tr h="191705">
                <a:tc>
                  <a:txBody>
                    <a:bodyPr/>
                    <a:lstStyle/>
                    <a:p>
                      <a:endParaRPr lang="en-AU" sz="110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extLst>
                  <a:ext uri="{0D108BD9-81ED-4DB2-BD59-A6C34878D82A}">
                    <a16:rowId xmlns:a16="http://schemas.microsoft.com/office/drawing/2014/main" val="2124142268"/>
                  </a:ext>
                </a:extLst>
              </a:tr>
              <a:tr h="191705">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C5E0B4"/>
                    </a:solidFill>
                  </a:tcPr>
                </a:tc>
                <a:extLst>
                  <a:ext uri="{0D108BD9-81ED-4DB2-BD59-A6C34878D82A}">
                    <a16:rowId xmlns:a16="http://schemas.microsoft.com/office/drawing/2014/main" val="110328191"/>
                  </a:ext>
                </a:extLst>
              </a:tr>
              <a:tr h="191705">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C5E0B4"/>
                    </a:solidFill>
                  </a:tcPr>
                </a:tc>
                <a:extLst>
                  <a:ext uri="{0D108BD9-81ED-4DB2-BD59-A6C34878D82A}">
                    <a16:rowId xmlns:a16="http://schemas.microsoft.com/office/drawing/2014/main" val="2814128390"/>
                  </a:ext>
                </a:extLst>
              </a:tr>
            </a:tbl>
          </a:graphicData>
        </a:graphic>
      </p:graphicFrame>
      <p:sp>
        <p:nvSpPr>
          <p:cNvPr id="227" name="Rectangle 226">
            <a:extLst>
              <a:ext uri="{FF2B5EF4-FFF2-40B4-BE49-F238E27FC236}">
                <a16:creationId xmlns:a16="http://schemas.microsoft.com/office/drawing/2014/main" id="{CBF4F0C5-9DFE-4F11-A6D0-12D88852FE85}"/>
              </a:ext>
            </a:extLst>
          </p:cNvPr>
          <p:cNvSpPr/>
          <p:nvPr/>
        </p:nvSpPr>
        <p:spPr>
          <a:xfrm>
            <a:off x="10356332" y="2265751"/>
            <a:ext cx="770461" cy="958524"/>
          </a:xfrm>
          <a:prstGeom prst="rect">
            <a:avLst/>
          </a:prstGeom>
          <a:noFill/>
          <a:ln w="28575">
            <a:solidFill>
              <a:srgbClr val="B179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28" name="Right Bracket 227">
            <a:extLst>
              <a:ext uri="{FF2B5EF4-FFF2-40B4-BE49-F238E27FC236}">
                <a16:creationId xmlns:a16="http://schemas.microsoft.com/office/drawing/2014/main" id="{3E7237F8-D709-41E4-9A47-B182B929A765}"/>
              </a:ext>
            </a:extLst>
          </p:cNvPr>
          <p:cNvSpPr/>
          <p:nvPr/>
        </p:nvSpPr>
        <p:spPr>
          <a:xfrm rot="16200000">
            <a:off x="10714092" y="1805284"/>
            <a:ext cx="54941" cy="770461"/>
          </a:xfrm>
          <a:prstGeom prst="rightBracket">
            <a:avLst>
              <a:gd name="adj" fmla="val 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sz="1100"/>
          </a:p>
        </p:txBody>
      </p:sp>
      <p:sp>
        <p:nvSpPr>
          <p:cNvPr id="229" name="TextBox 228">
            <a:extLst>
              <a:ext uri="{FF2B5EF4-FFF2-40B4-BE49-F238E27FC236}">
                <a16:creationId xmlns:a16="http://schemas.microsoft.com/office/drawing/2014/main" id="{369DE2E8-3B5C-4B3C-9ADD-DC33709F2927}"/>
              </a:ext>
            </a:extLst>
          </p:cNvPr>
          <p:cNvSpPr txBox="1"/>
          <p:nvPr/>
        </p:nvSpPr>
        <p:spPr>
          <a:xfrm>
            <a:off x="10240970" y="1876904"/>
            <a:ext cx="988679" cy="307777"/>
          </a:xfrm>
          <a:prstGeom prst="rect">
            <a:avLst/>
          </a:prstGeom>
          <a:noFill/>
        </p:spPr>
        <p:txBody>
          <a:bodyPr wrap="square">
            <a:spAutoFit/>
          </a:bodyPr>
          <a:lstStyle/>
          <a:p>
            <a:pPr algn="ctr"/>
            <a:r>
              <a:rPr lang="en-US" sz="1400" dirty="0">
                <a:solidFill>
                  <a:schemeClr val="tx1"/>
                </a:solidFill>
                <a:latin typeface="Product Sans" panose="020B0403030502040203" pitchFamily="34" charset="0"/>
                <a:ea typeface="Open Sans" pitchFamily="2" charset="0"/>
                <a:cs typeface="Open Sans" pitchFamily="2" charset="0"/>
              </a:rPr>
              <a:t>Region 82</a:t>
            </a:r>
            <a:endParaRPr lang="en-AU" sz="1400" dirty="0">
              <a:solidFill>
                <a:schemeClr val="tx1"/>
              </a:solidFill>
              <a:latin typeface="Product Sans" panose="020B0403030502040203" pitchFamily="34" charset="0"/>
              <a:ea typeface="Open Sans" pitchFamily="2" charset="0"/>
              <a:cs typeface="Open Sans" pitchFamily="2" charset="0"/>
            </a:endParaRPr>
          </a:p>
        </p:txBody>
      </p:sp>
      <p:sp>
        <p:nvSpPr>
          <p:cNvPr id="230" name="Right Bracket 229">
            <a:extLst>
              <a:ext uri="{FF2B5EF4-FFF2-40B4-BE49-F238E27FC236}">
                <a16:creationId xmlns:a16="http://schemas.microsoft.com/office/drawing/2014/main" id="{3ECEB51D-A5B2-48B3-B1FB-25F081F4F73A}"/>
              </a:ext>
            </a:extLst>
          </p:cNvPr>
          <p:cNvSpPr/>
          <p:nvPr/>
        </p:nvSpPr>
        <p:spPr>
          <a:xfrm rot="16200000">
            <a:off x="8321810" y="1012770"/>
            <a:ext cx="58552" cy="1728704"/>
          </a:xfrm>
          <a:prstGeom prst="rightBracket">
            <a:avLst>
              <a:gd name="adj" fmla="val 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sz="1100"/>
          </a:p>
        </p:txBody>
      </p:sp>
      <p:sp>
        <p:nvSpPr>
          <p:cNvPr id="231" name="TextBox 230">
            <a:extLst>
              <a:ext uri="{FF2B5EF4-FFF2-40B4-BE49-F238E27FC236}">
                <a16:creationId xmlns:a16="http://schemas.microsoft.com/office/drawing/2014/main" id="{879E243B-8D48-443D-9DAA-B6D30EFAC2B7}"/>
              </a:ext>
            </a:extLst>
          </p:cNvPr>
          <p:cNvSpPr txBox="1"/>
          <p:nvPr/>
        </p:nvSpPr>
        <p:spPr>
          <a:xfrm>
            <a:off x="7576506" y="1558485"/>
            <a:ext cx="1572998" cy="307777"/>
          </a:xfrm>
          <a:prstGeom prst="rect">
            <a:avLst/>
          </a:prstGeom>
          <a:noFill/>
        </p:spPr>
        <p:txBody>
          <a:bodyPr wrap="square">
            <a:spAutoFit/>
          </a:bodyPr>
          <a:lstStyle/>
          <a:p>
            <a:pPr algn="ctr"/>
            <a:r>
              <a:rPr lang="en-US" sz="1400" dirty="0">
                <a:solidFill>
                  <a:schemeClr val="tx1"/>
                </a:solidFill>
                <a:latin typeface="Product Sans" panose="020B0403030502040203" pitchFamily="34" charset="0"/>
                <a:ea typeface="Open Sans" pitchFamily="2" charset="0"/>
                <a:cs typeface="Open Sans" pitchFamily="2" charset="0"/>
              </a:rPr>
              <a:t>TS Feature 1</a:t>
            </a:r>
            <a:endParaRPr lang="en-AU" sz="1400" dirty="0">
              <a:solidFill>
                <a:schemeClr val="tx1"/>
              </a:solidFill>
              <a:latin typeface="Product Sans" panose="020B0403030502040203" pitchFamily="34" charset="0"/>
              <a:ea typeface="Open Sans" pitchFamily="2" charset="0"/>
              <a:cs typeface="Open Sans" pitchFamily="2" charset="0"/>
            </a:endParaRPr>
          </a:p>
        </p:txBody>
      </p:sp>
      <p:sp>
        <p:nvSpPr>
          <p:cNvPr id="232" name="Right Bracket 231">
            <a:extLst>
              <a:ext uri="{FF2B5EF4-FFF2-40B4-BE49-F238E27FC236}">
                <a16:creationId xmlns:a16="http://schemas.microsoft.com/office/drawing/2014/main" id="{6809B5E8-DBA0-4311-BC76-349F4619C2AA}"/>
              </a:ext>
            </a:extLst>
          </p:cNvPr>
          <p:cNvSpPr/>
          <p:nvPr/>
        </p:nvSpPr>
        <p:spPr>
          <a:xfrm rot="16200000">
            <a:off x="10199534" y="977709"/>
            <a:ext cx="58552" cy="1795965"/>
          </a:xfrm>
          <a:prstGeom prst="rightBracket">
            <a:avLst>
              <a:gd name="adj" fmla="val 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sz="1100"/>
          </a:p>
        </p:txBody>
      </p:sp>
      <p:sp>
        <p:nvSpPr>
          <p:cNvPr id="233" name="TextBox 232">
            <a:extLst>
              <a:ext uri="{FF2B5EF4-FFF2-40B4-BE49-F238E27FC236}">
                <a16:creationId xmlns:a16="http://schemas.microsoft.com/office/drawing/2014/main" id="{9B79B662-88DE-4966-83D4-2B5CD12BA536}"/>
              </a:ext>
            </a:extLst>
          </p:cNvPr>
          <p:cNvSpPr txBox="1"/>
          <p:nvPr/>
        </p:nvSpPr>
        <p:spPr>
          <a:xfrm>
            <a:off x="9430124" y="1545150"/>
            <a:ext cx="1572998" cy="307777"/>
          </a:xfrm>
          <a:prstGeom prst="rect">
            <a:avLst/>
          </a:prstGeom>
          <a:noFill/>
        </p:spPr>
        <p:txBody>
          <a:bodyPr wrap="square">
            <a:spAutoFit/>
          </a:bodyPr>
          <a:lstStyle/>
          <a:p>
            <a:pPr algn="ctr"/>
            <a:r>
              <a:rPr lang="en-US" sz="1400" dirty="0">
                <a:solidFill>
                  <a:schemeClr val="tx1"/>
                </a:solidFill>
                <a:latin typeface="Product Sans" panose="020B0403030502040203" pitchFamily="34" charset="0"/>
                <a:ea typeface="Open Sans" pitchFamily="2" charset="0"/>
                <a:cs typeface="Open Sans" pitchFamily="2" charset="0"/>
              </a:rPr>
              <a:t>TS Feature 22</a:t>
            </a:r>
            <a:endParaRPr lang="en-AU" sz="1400" dirty="0">
              <a:solidFill>
                <a:schemeClr val="tx1"/>
              </a:solidFill>
              <a:latin typeface="Product Sans" panose="020B0403030502040203" pitchFamily="34" charset="0"/>
              <a:ea typeface="Open Sans" pitchFamily="2" charset="0"/>
              <a:cs typeface="Open Sans" pitchFamily="2" charset="0"/>
            </a:endParaRPr>
          </a:p>
        </p:txBody>
      </p:sp>
      <p:graphicFrame>
        <p:nvGraphicFramePr>
          <p:cNvPr id="237" name="Table 27">
            <a:extLst>
              <a:ext uri="{FF2B5EF4-FFF2-40B4-BE49-F238E27FC236}">
                <a16:creationId xmlns:a16="http://schemas.microsoft.com/office/drawing/2014/main" id="{5B0EC3B7-23B1-459F-9456-2AAD0B90F18C}"/>
              </a:ext>
            </a:extLst>
          </p:cNvPr>
          <p:cNvGraphicFramePr>
            <a:graphicFrameLocks noGrp="1"/>
          </p:cNvGraphicFramePr>
          <p:nvPr>
            <p:extLst>
              <p:ext uri="{D42A27DB-BD31-4B8C-83A1-F6EECF244321}">
                <p14:modId xmlns:p14="http://schemas.microsoft.com/office/powerpoint/2010/main" val="382116030"/>
              </p:ext>
            </p:extLst>
          </p:nvPr>
        </p:nvGraphicFramePr>
        <p:xfrm>
          <a:off x="8488162" y="2269067"/>
          <a:ext cx="756000" cy="958525"/>
        </p:xfrm>
        <a:graphic>
          <a:graphicData uri="http://schemas.openxmlformats.org/drawingml/2006/table">
            <a:tbl>
              <a:tblPr firstRow="1" bandRow="1">
                <a:tableStyleId>{5C22544A-7EE6-4342-B048-85BDC9FD1C3A}</a:tableStyleId>
              </a:tblPr>
              <a:tblGrid>
                <a:gridCol w="151200">
                  <a:extLst>
                    <a:ext uri="{9D8B030D-6E8A-4147-A177-3AD203B41FA5}">
                      <a16:colId xmlns:a16="http://schemas.microsoft.com/office/drawing/2014/main" val="1063832990"/>
                    </a:ext>
                  </a:extLst>
                </a:gridCol>
                <a:gridCol w="151200">
                  <a:extLst>
                    <a:ext uri="{9D8B030D-6E8A-4147-A177-3AD203B41FA5}">
                      <a16:colId xmlns:a16="http://schemas.microsoft.com/office/drawing/2014/main" val="2630756239"/>
                    </a:ext>
                  </a:extLst>
                </a:gridCol>
                <a:gridCol w="151200">
                  <a:extLst>
                    <a:ext uri="{9D8B030D-6E8A-4147-A177-3AD203B41FA5}">
                      <a16:colId xmlns:a16="http://schemas.microsoft.com/office/drawing/2014/main" val="717389419"/>
                    </a:ext>
                  </a:extLst>
                </a:gridCol>
                <a:gridCol w="151200">
                  <a:extLst>
                    <a:ext uri="{9D8B030D-6E8A-4147-A177-3AD203B41FA5}">
                      <a16:colId xmlns:a16="http://schemas.microsoft.com/office/drawing/2014/main" val="2955863827"/>
                    </a:ext>
                  </a:extLst>
                </a:gridCol>
                <a:gridCol w="151200">
                  <a:extLst>
                    <a:ext uri="{9D8B030D-6E8A-4147-A177-3AD203B41FA5}">
                      <a16:colId xmlns:a16="http://schemas.microsoft.com/office/drawing/2014/main" val="3780822076"/>
                    </a:ext>
                  </a:extLst>
                </a:gridCol>
              </a:tblGrid>
              <a:tr h="191705">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extLst>
                  <a:ext uri="{0D108BD9-81ED-4DB2-BD59-A6C34878D82A}">
                    <a16:rowId xmlns:a16="http://schemas.microsoft.com/office/drawing/2014/main" val="1193276421"/>
                  </a:ext>
                </a:extLst>
              </a:tr>
              <a:tr h="191705">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extLst>
                  <a:ext uri="{0D108BD9-81ED-4DB2-BD59-A6C34878D82A}">
                    <a16:rowId xmlns:a16="http://schemas.microsoft.com/office/drawing/2014/main" val="3152730118"/>
                  </a:ext>
                </a:extLst>
              </a:tr>
              <a:tr h="191705">
                <a:tc>
                  <a:txBody>
                    <a:bodyPr/>
                    <a:lstStyle/>
                    <a:p>
                      <a:endParaRPr lang="en-AU" sz="110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extLst>
                  <a:ext uri="{0D108BD9-81ED-4DB2-BD59-A6C34878D82A}">
                    <a16:rowId xmlns:a16="http://schemas.microsoft.com/office/drawing/2014/main" val="2124142268"/>
                  </a:ext>
                </a:extLst>
              </a:tr>
              <a:tr h="191705">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C5E0B4"/>
                    </a:solidFill>
                  </a:tcPr>
                </a:tc>
                <a:extLst>
                  <a:ext uri="{0D108BD9-81ED-4DB2-BD59-A6C34878D82A}">
                    <a16:rowId xmlns:a16="http://schemas.microsoft.com/office/drawing/2014/main" val="110328191"/>
                  </a:ext>
                </a:extLst>
              </a:tr>
              <a:tr h="191705">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C5E0B4"/>
                    </a:solidFill>
                  </a:tcPr>
                </a:tc>
                <a:extLst>
                  <a:ext uri="{0D108BD9-81ED-4DB2-BD59-A6C34878D82A}">
                    <a16:rowId xmlns:a16="http://schemas.microsoft.com/office/drawing/2014/main" val="2814128390"/>
                  </a:ext>
                </a:extLst>
              </a:tr>
            </a:tbl>
          </a:graphicData>
        </a:graphic>
      </p:graphicFrame>
      <p:sp>
        <p:nvSpPr>
          <p:cNvPr id="238" name="Rectangle 237">
            <a:extLst>
              <a:ext uri="{FF2B5EF4-FFF2-40B4-BE49-F238E27FC236}">
                <a16:creationId xmlns:a16="http://schemas.microsoft.com/office/drawing/2014/main" id="{57C94BF3-3E55-4313-BC75-C3D7914F5641}"/>
              </a:ext>
            </a:extLst>
          </p:cNvPr>
          <p:cNvSpPr/>
          <p:nvPr/>
        </p:nvSpPr>
        <p:spPr>
          <a:xfrm>
            <a:off x="8488162" y="2269068"/>
            <a:ext cx="770461" cy="958524"/>
          </a:xfrm>
          <a:prstGeom prst="rect">
            <a:avLst/>
          </a:prstGeom>
          <a:noFill/>
          <a:ln w="28575">
            <a:solidFill>
              <a:srgbClr val="B179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aphicFrame>
        <p:nvGraphicFramePr>
          <p:cNvPr id="240" name="Table 27">
            <a:extLst>
              <a:ext uri="{FF2B5EF4-FFF2-40B4-BE49-F238E27FC236}">
                <a16:creationId xmlns:a16="http://schemas.microsoft.com/office/drawing/2014/main" id="{69B51C19-7C53-4E55-A19A-8C8B596680EE}"/>
              </a:ext>
            </a:extLst>
          </p:cNvPr>
          <p:cNvGraphicFramePr>
            <a:graphicFrameLocks noGrp="1"/>
          </p:cNvGraphicFramePr>
          <p:nvPr>
            <p:extLst>
              <p:ext uri="{D42A27DB-BD31-4B8C-83A1-F6EECF244321}">
                <p14:modId xmlns:p14="http://schemas.microsoft.com/office/powerpoint/2010/main" val="3021143821"/>
              </p:ext>
            </p:extLst>
          </p:nvPr>
        </p:nvGraphicFramePr>
        <p:xfrm>
          <a:off x="9326183" y="2270779"/>
          <a:ext cx="756000" cy="958525"/>
        </p:xfrm>
        <a:graphic>
          <a:graphicData uri="http://schemas.openxmlformats.org/drawingml/2006/table">
            <a:tbl>
              <a:tblPr firstRow="1" bandRow="1">
                <a:tableStyleId>{5C22544A-7EE6-4342-B048-85BDC9FD1C3A}</a:tableStyleId>
              </a:tblPr>
              <a:tblGrid>
                <a:gridCol w="151200">
                  <a:extLst>
                    <a:ext uri="{9D8B030D-6E8A-4147-A177-3AD203B41FA5}">
                      <a16:colId xmlns:a16="http://schemas.microsoft.com/office/drawing/2014/main" val="1063832990"/>
                    </a:ext>
                  </a:extLst>
                </a:gridCol>
                <a:gridCol w="151200">
                  <a:extLst>
                    <a:ext uri="{9D8B030D-6E8A-4147-A177-3AD203B41FA5}">
                      <a16:colId xmlns:a16="http://schemas.microsoft.com/office/drawing/2014/main" val="2630756239"/>
                    </a:ext>
                  </a:extLst>
                </a:gridCol>
                <a:gridCol w="151200">
                  <a:extLst>
                    <a:ext uri="{9D8B030D-6E8A-4147-A177-3AD203B41FA5}">
                      <a16:colId xmlns:a16="http://schemas.microsoft.com/office/drawing/2014/main" val="717389419"/>
                    </a:ext>
                  </a:extLst>
                </a:gridCol>
                <a:gridCol w="151200">
                  <a:extLst>
                    <a:ext uri="{9D8B030D-6E8A-4147-A177-3AD203B41FA5}">
                      <a16:colId xmlns:a16="http://schemas.microsoft.com/office/drawing/2014/main" val="2955863827"/>
                    </a:ext>
                  </a:extLst>
                </a:gridCol>
                <a:gridCol w="151200">
                  <a:extLst>
                    <a:ext uri="{9D8B030D-6E8A-4147-A177-3AD203B41FA5}">
                      <a16:colId xmlns:a16="http://schemas.microsoft.com/office/drawing/2014/main" val="3780822076"/>
                    </a:ext>
                  </a:extLst>
                </a:gridCol>
              </a:tblGrid>
              <a:tr h="191705">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extLst>
                  <a:ext uri="{0D108BD9-81ED-4DB2-BD59-A6C34878D82A}">
                    <a16:rowId xmlns:a16="http://schemas.microsoft.com/office/drawing/2014/main" val="1193276421"/>
                  </a:ext>
                </a:extLst>
              </a:tr>
              <a:tr h="191705">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extLst>
                  <a:ext uri="{0D108BD9-81ED-4DB2-BD59-A6C34878D82A}">
                    <a16:rowId xmlns:a16="http://schemas.microsoft.com/office/drawing/2014/main" val="3152730118"/>
                  </a:ext>
                </a:extLst>
              </a:tr>
              <a:tr h="191705">
                <a:tc>
                  <a:txBody>
                    <a:bodyPr/>
                    <a:lstStyle/>
                    <a:p>
                      <a:endParaRPr lang="en-AU" sz="110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extLst>
                  <a:ext uri="{0D108BD9-81ED-4DB2-BD59-A6C34878D82A}">
                    <a16:rowId xmlns:a16="http://schemas.microsoft.com/office/drawing/2014/main" val="2124142268"/>
                  </a:ext>
                </a:extLst>
              </a:tr>
              <a:tr h="191705">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C5E0B4"/>
                    </a:solidFill>
                  </a:tcPr>
                </a:tc>
                <a:extLst>
                  <a:ext uri="{0D108BD9-81ED-4DB2-BD59-A6C34878D82A}">
                    <a16:rowId xmlns:a16="http://schemas.microsoft.com/office/drawing/2014/main" val="110328191"/>
                  </a:ext>
                </a:extLst>
              </a:tr>
              <a:tr h="191705">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C5E0B4"/>
                    </a:solidFill>
                  </a:tcPr>
                </a:tc>
                <a:extLst>
                  <a:ext uri="{0D108BD9-81ED-4DB2-BD59-A6C34878D82A}">
                    <a16:rowId xmlns:a16="http://schemas.microsoft.com/office/drawing/2014/main" val="2814128390"/>
                  </a:ext>
                </a:extLst>
              </a:tr>
            </a:tbl>
          </a:graphicData>
        </a:graphic>
      </p:graphicFrame>
      <p:sp>
        <p:nvSpPr>
          <p:cNvPr id="241" name="Rectangle 240">
            <a:extLst>
              <a:ext uri="{FF2B5EF4-FFF2-40B4-BE49-F238E27FC236}">
                <a16:creationId xmlns:a16="http://schemas.microsoft.com/office/drawing/2014/main" id="{75BDBA8A-C853-4647-963D-FFA0887AD8C3}"/>
              </a:ext>
            </a:extLst>
          </p:cNvPr>
          <p:cNvSpPr/>
          <p:nvPr/>
        </p:nvSpPr>
        <p:spPr>
          <a:xfrm>
            <a:off x="9326183" y="2270780"/>
            <a:ext cx="770461" cy="958524"/>
          </a:xfrm>
          <a:prstGeom prst="rect">
            <a:avLst/>
          </a:prstGeom>
          <a:noFill/>
          <a:ln w="28575">
            <a:solidFill>
              <a:srgbClr val="B179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42" name="TextBox 241">
            <a:extLst>
              <a:ext uri="{FF2B5EF4-FFF2-40B4-BE49-F238E27FC236}">
                <a16:creationId xmlns:a16="http://schemas.microsoft.com/office/drawing/2014/main" id="{E86431AC-A340-4B3D-92DB-FBF7E5160334}"/>
              </a:ext>
            </a:extLst>
          </p:cNvPr>
          <p:cNvSpPr txBox="1"/>
          <p:nvPr/>
        </p:nvSpPr>
        <p:spPr>
          <a:xfrm>
            <a:off x="9074531" y="1465575"/>
            <a:ext cx="403517" cy="369332"/>
          </a:xfrm>
          <a:prstGeom prst="rect">
            <a:avLst/>
          </a:prstGeom>
          <a:noFill/>
        </p:spPr>
        <p:txBody>
          <a:bodyPr wrap="square" anchor="ctr">
            <a:spAutoFit/>
          </a:bodyPr>
          <a:lstStyle/>
          <a:p>
            <a:pPr algn="ctr"/>
            <a:r>
              <a:rPr lang="en-US" dirty="0">
                <a:solidFill>
                  <a:schemeClr val="tx1"/>
                </a:solidFill>
                <a:latin typeface="Product Sans" panose="020B0403030502040203" pitchFamily="34" charset="0"/>
                <a:ea typeface="Open Sans" pitchFamily="2" charset="0"/>
                <a:cs typeface="Open Sans" pitchFamily="2" charset="0"/>
              </a:rPr>
              <a:t>…</a:t>
            </a:r>
            <a:endParaRPr lang="en-AU" dirty="0">
              <a:solidFill>
                <a:schemeClr val="tx1"/>
              </a:solidFill>
              <a:latin typeface="Product Sans" panose="020B0403030502040203" pitchFamily="34" charset="0"/>
              <a:ea typeface="Open Sans" pitchFamily="2" charset="0"/>
              <a:cs typeface="Open Sans" pitchFamily="2" charset="0"/>
            </a:endParaRPr>
          </a:p>
        </p:txBody>
      </p:sp>
      <p:sp>
        <p:nvSpPr>
          <p:cNvPr id="4" name="Slide Number Placeholder 3">
            <a:extLst>
              <a:ext uri="{FF2B5EF4-FFF2-40B4-BE49-F238E27FC236}">
                <a16:creationId xmlns:a16="http://schemas.microsoft.com/office/drawing/2014/main" id="{1EFFD92B-5EAA-4593-AC8A-BAC8C5289E7C}"/>
              </a:ext>
            </a:extLst>
          </p:cNvPr>
          <p:cNvSpPr>
            <a:spLocks noGrp="1"/>
          </p:cNvSpPr>
          <p:nvPr>
            <p:ph type="sldNum" sz="quarter" idx="12"/>
          </p:nvPr>
        </p:nvSpPr>
        <p:spPr/>
        <p:txBody>
          <a:bodyPr/>
          <a:lstStyle/>
          <a:p>
            <a:fld id="{C42B02F8-E519-4AA4-8330-31B4BA7144F5}" type="slidenum">
              <a:rPr lang="en-AU" smtClean="0"/>
              <a:t>10</a:t>
            </a:fld>
            <a:endParaRPr lang="en-AU"/>
          </a:p>
        </p:txBody>
      </p:sp>
      <p:sp>
        <p:nvSpPr>
          <p:cNvPr id="5" name="Date Placeholder 4">
            <a:extLst>
              <a:ext uri="{FF2B5EF4-FFF2-40B4-BE49-F238E27FC236}">
                <a16:creationId xmlns:a16="http://schemas.microsoft.com/office/drawing/2014/main" id="{5EE5DC3B-A4E3-46B7-A53A-F6BB05C3DF4B}"/>
              </a:ext>
            </a:extLst>
          </p:cNvPr>
          <p:cNvSpPr>
            <a:spLocks noGrp="1"/>
          </p:cNvSpPr>
          <p:nvPr>
            <p:ph type="dt" sz="half" idx="10"/>
          </p:nvPr>
        </p:nvSpPr>
        <p:spPr/>
        <p:txBody>
          <a:bodyPr/>
          <a:lstStyle/>
          <a:p>
            <a:r>
              <a:rPr lang="en-US"/>
              <a:t>CNS 2022</a:t>
            </a:r>
            <a:endParaRPr lang="en-AU"/>
          </a:p>
        </p:txBody>
      </p:sp>
      <p:sp>
        <p:nvSpPr>
          <p:cNvPr id="217" name="Rectangle 216">
            <a:extLst>
              <a:ext uri="{FF2B5EF4-FFF2-40B4-BE49-F238E27FC236}">
                <a16:creationId xmlns:a16="http://schemas.microsoft.com/office/drawing/2014/main" id="{FFB66CB7-51A4-4A4E-B03D-F5297448D6FF}"/>
              </a:ext>
            </a:extLst>
          </p:cNvPr>
          <p:cNvSpPr/>
          <p:nvPr/>
        </p:nvSpPr>
        <p:spPr>
          <a:xfrm>
            <a:off x="9137999" y="1219"/>
            <a:ext cx="3054001" cy="279401"/>
          </a:xfrm>
          <a:prstGeom prst="rect">
            <a:avLst/>
          </a:prstGeom>
          <a:solidFill>
            <a:srgbClr val="66A2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bg2">
                  <a:lumMod val="25000"/>
                </a:schemeClr>
              </a:solidFill>
            </a:endParaRPr>
          </a:p>
        </p:txBody>
      </p:sp>
      <p:sp>
        <p:nvSpPr>
          <p:cNvPr id="218" name="Rectangle 217">
            <a:extLst>
              <a:ext uri="{FF2B5EF4-FFF2-40B4-BE49-F238E27FC236}">
                <a16:creationId xmlns:a16="http://schemas.microsoft.com/office/drawing/2014/main" id="{84C92B1B-337F-46A5-9EB5-4176863FD2C5}"/>
              </a:ext>
            </a:extLst>
          </p:cNvPr>
          <p:cNvSpPr/>
          <p:nvPr/>
        </p:nvSpPr>
        <p:spPr>
          <a:xfrm>
            <a:off x="6095999" y="1219"/>
            <a:ext cx="3042000" cy="279401"/>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bg2">
                  <a:lumMod val="25000"/>
                </a:schemeClr>
              </a:solidFill>
            </a:endParaRPr>
          </a:p>
        </p:txBody>
      </p:sp>
      <p:sp>
        <p:nvSpPr>
          <p:cNvPr id="219" name="Rectangle 218">
            <a:extLst>
              <a:ext uri="{FF2B5EF4-FFF2-40B4-BE49-F238E27FC236}">
                <a16:creationId xmlns:a16="http://schemas.microsoft.com/office/drawing/2014/main" id="{FA310ECD-E4C5-4AE0-825E-E6A3891AA5EC}"/>
              </a:ext>
            </a:extLst>
          </p:cNvPr>
          <p:cNvSpPr/>
          <p:nvPr/>
        </p:nvSpPr>
        <p:spPr>
          <a:xfrm>
            <a:off x="3041998" y="0"/>
            <a:ext cx="3054003" cy="279401"/>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20" name="Rectangle 219">
            <a:extLst>
              <a:ext uri="{FF2B5EF4-FFF2-40B4-BE49-F238E27FC236}">
                <a16:creationId xmlns:a16="http://schemas.microsoft.com/office/drawing/2014/main" id="{3CABD57F-FCF0-4929-8261-071C08AB6448}"/>
              </a:ext>
            </a:extLst>
          </p:cNvPr>
          <p:cNvSpPr/>
          <p:nvPr/>
        </p:nvSpPr>
        <p:spPr>
          <a:xfrm>
            <a:off x="0" y="-4930"/>
            <a:ext cx="3042000" cy="279401"/>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21" name="TextBox 220">
            <a:extLst>
              <a:ext uri="{FF2B5EF4-FFF2-40B4-BE49-F238E27FC236}">
                <a16:creationId xmlns:a16="http://schemas.microsoft.com/office/drawing/2014/main" id="{AF65E3E9-F363-46DF-9503-3EA7527A5472}"/>
              </a:ext>
            </a:extLst>
          </p:cNvPr>
          <p:cNvSpPr txBox="1"/>
          <p:nvPr/>
        </p:nvSpPr>
        <p:spPr>
          <a:xfrm>
            <a:off x="651155" y="-19767"/>
            <a:ext cx="1504389" cy="307777"/>
          </a:xfrm>
          <a:prstGeom prst="rect">
            <a:avLst/>
          </a:prstGeom>
          <a:noFill/>
        </p:spPr>
        <p:txBody>
          <a:bodyPr wrap="square">
            <a:spAutoFit/>
          </a:bodyPr>
          <a:lstStyle/>
          <a:p>
            <a:pPr algn="ctr"/>
            <a:r>
              <a:rPr lang="en-US" sz="1400" dirty="0">
                <a:solidFill>
                  <a:schemeClr val="bg2">
                    <a:lumMod val="25000"/>
                  </a:schemeClr>
                </a:solidFill>
                <a:latin typeface="Product Sans" panose="020B0403030502040203" pitchFamily="34" charset="0"/>
                <a:ea typeface="Open Sans" pitchFamily="2" charset="0"/>
                <a:cs typeface="Open Sans" pitchFamily="2" charset="0"/>
              </a:rPr>
              <a:t>BACKGROUND</a:t>
            </a:r>
            <a:endParaRPr lang="en-AU" sz="1400" dirty="0">
              <a:solidFill>
                <a:schemeClr val="bg2">
                  <a:lumMod val="25000"/>
                </a:schemeClr>
              </a:solidFill>
              <a:latin typeface="Product Sans" panose="020B0403030502040203" pitchFamily="34" charset="0"/>
              <a:ea typeface="Open Sans" pitchFamily="2" charset="0"/>
              <a:cs typeface="Open Sans" pitchFamily="2" charset="0"/>
            </a:endParaRPr>
          </a:p>
        </p:txBody>
      </p:sp>
      <p:sp>
        <p:nvSpPr>
          <p:cNvPr id="222" name="TextBox 221">
            <a:extLst>
              <a:ext uri="{FF2B5EF4-FFF2-40B4-BE49-F238E27FC236}">
                <a16:creationId xmlns:a16="http://schemas.microsoft.com/office/drawing/2014/main" id="{9AF43002-4FF6-418C-9E12-59324DE325CF}"/>
              </a:ext>
            </a:extLst>
          </p:cNvPr>
          <p:cNvSpPr txBox="1"/>
          <p:nvPr/>
        </p:nvSpPr>
        <p:spPr>
          <a:xfrm>
            <a:off x="3804487" y="-12970"/>
            <a:ext cx="1504389" cy="307777"/>
          </a:xfrm>
          <a:prstGeom prst="rect">
            <a:avLst/>
          </a:prstGeom>
          <a:noFill/>
        </p:spPr>
        <p:txBody>
          <a:bodyPr wrap="square">
            <a:spAutoFit/>
          </a:bodyPr>
          <a:lstStyle/>
          <a:p>
            <a:pPr algn="ctr"/>
            <a:r>
              <a:rPr lang="en-US" sz="1400" dirty="0">
                <a:solidFill>
                  <a:schemeClr val="bg2">
                    <a:lumMod val="25000"/>
                  </a:schemeClr>
                </a:solidFill>
                <a:latin typeface="Product Sans" panose="020B0403030502040203" pitchFamily="34" charset="0"/>
                <a:ea typeface="Open Sans" pitchFamily="2" charset="0"/>
                <a:cs typeface="Open Sans" pitchFamily="2" charset="0"/>
              </a:rPr>
              <a:t>METHODS</a:t>
            </a:r>
            <a:endParaRPr lang="en-AU" sz="1400" dirty="0">
              <a:solidFill>
                <a:schemeClr val="bg2">
                  <a:lumMod val="25000"/>
                </a:schemeClr>
              </a:solidFill>
              <a:latin typeface="Product Sans" panose="020B0403030502040203" pitchFamily="34" charset="0"/>
              <a:ea typeface="Open Sans" pitchFamily="2" charset="0"/>
              <a:cs typeface="Open Sans" pitchFamily="2" charset="0"/>
            </a:endParaRPr>
          </a:p>
        </p:txBody>
      </p:sp>
      <p:sp>
        <p:nvSpPr>
          <p:cNvPr id="225" name="TextBox 224">
            <a:extLst>
              <a:ext uri="{FF2B5EF4-FFF2-40B4-BE49-F238E27FC236}">
                <a16:creationId xmlns:a16="http://schemas.microsoft.com/office/drawing/2014/main" id="{A1A43324-A27B-4079-BAE5-B296D5AFE54C}"/>
              </a:ext>
            </a:extLst>
          </p:cNvPr>
          <p:cNvSpPr txBox="1"/>
          <p:nvPr/>
        </p:nvSpPr>
        <p:spPr>
          <a:xfrm>
            <a:off x="6846487" y="-14698"/>
            <a:ext cx="1504389" cy="307777"/>
          </a:xfrm>
          <a:prstGeom prst="rect">
            <a:avLst/>
          </a:prstGeom>
          <a:noFill/>
        </p:spPr>
        <p:txBody>
          <a:bodyPr wrap="square">
            <a:spAutoFit/>
          </a:bodyPr>
          <a:lstStyle/>
          <a:p>
            <a:pPr algn="ctr"/>
            <a:r>
              <a:rPr lang="en-US" sz="1400" b="1" dirty="0">
                <a:latin typeface="Product Sans" panose="020B0403030502040203" pitchFamily="34" charset="0"/>
                <a:ea typeface="Open Sans" pitchFamily="2" charset="0"/>
                <a:cs typeface="Open Sans" pitchFamily="2" charset="0"/>
              </a:rPr>
              <a:t>RESULTS</a:t>
            </a:r>
            <a:endParaRPr lang="en-AU" sz="1400" b="1" dirty="0">
              <a:latin typeface="Product Sans" panose="020B0403030502040203" pitchFamily="34" charset="0"/>
              <a:ea typeface="Open Sans" pitchFamily="2" charset="0"/>
              <a:cs typeface="Open Sans" pitchFamily="2" charset="0"/>
            </a:endParaRPr>
          </a:p>
        </p:txBody>
      </p:sp>
      <p:sp>
        <p:nvSpPr>
          <p:cNvPr id="234" name="TextBox 233">
            <a:extLst>
              <a:ext uri="{FF2B5EF4-FFF2-40B4-BE49-F238E27FC236}">
                <a16:creationId xmlns:a16="http://schemas.microsoft.com/office/drawing/2014/main" id="{42AEDF92-251D-4FF7-AECC-F9340436B89D}"/>
              </a:ext>
            </a:extLst>
          </p:cNvPr>
          <p:cNvSpPr txBox="1"/>
          <p:nvPr/>
        </p:nvSpPr>
        <p:spPr>
          <a:xfrm>
            <a:off x="9925122" y="-19767"/>
            <a:ext cx="1504389" cy="307777"/>
          </a:xfrm>
          <a:prstGeom prst="rect">
            <a:avLst/>
          </a:prstGeom>
          <a:noFill/>
        </p:spPr>
        <p:txBody>
          <a:bodyPr wrap="square">
            <a:spAutoFit/>
          </a:bodyPr>
          <a:lstStyle/>
          <a:p>
            <a:pPr algn="ctr"/>
            <a:r>
              <a:rPr lang="en-US" sz="1400" dirty="0">
                <a:solidFill>
                  <a:schemeClr val="bg2">
                    <a:lumMod val="25000"/>
                  </a:schemeClr>
                </a:solidFill>
                <a:latin typeface="Product Sans" panose="020B0403030502040203" pitchFamily="34" charset="0"/>
                <a:ea typeface="Open Sans" pitchFamily="2" charset="0"/>
                <a:cs typeface="Open Sans" pitchFamily="2" charset="0"/>
              </a:rPr>
              <a:t>CONCLUSIONS</a:t>
            </a:r>
            <a:endParaRPr lang="en-AU" sz="1400" dirty="0">
              <a:solidFill>
                <a:schemeClr val="bg2">
                  <a:lumMod val="25000"/>
                </a:schemeClr>
              </a:solidFill>
              <a:latin typeface="Product Sans" panose="020B0403030502040203" pitchFamily="34" charset="0"/>
              <a:ea typeface="Open Sans" pitchFamily="2" charset="0"/>
              <a:cs typeface="Open Sans" pitchFamily="2" charset="0"/>
            </a:endParaRPr>
          </a:p>
        </p:txBody>
      </p:sp>
      <p:sp>
        <p:nvSpPr>
          <p:cNvPr id="3" name="Rectangle 2">
            <a:extLst>
              <a:ext uri="{FF2B5EF4-FFF2-40B4-BE49-F238E27FC236}">
                <a16:creationId xmlns:a16="http://schemas.microsoft.com/office/drawing/2014/main" id="{E3AFD84B-FA05-43DC-B349-21D5E78A9479}"/>
              </a:ext>
            </a:extLst>
          </p:cNvPr>
          <p:cNvSpPr/>
          <p:nvPr/>
        </p:nvSpPr>
        <p:spPr>
          <a:xfrm>
            <a:off x="128344" y="936517"/>
            <a:ext cx="7130505" cy="5419833"/>
          </a:xfrm>
          <a:prstGeom prst="rect">
            <a:avLst/>
          </a:prstGeom>
          <a:solidFill>
            <a:srgbClr val="FFFFFF">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235" name="Picture 2" descr="How to tell if your spaghetti is perfectly done using just a simple ruler -  Ars Technica OpenForum">
            <a:extLst>
              <a:ext uri="{FF2B5EF4-FFF2-40B4-BE49-F238E27FC236}">
                <a16:creationId xmlns:a16="http://schemas.microsoft.com/office/drawing/2014/main" id="{CA8F5472-F350-40AA-ADC4-949D7657BA23}"/>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2097325" y="1500468"/>
            <a:ext cx="3491687" cy="1964075"/>
          </a:xfrm>
          <a:prstGeom prst="rect">
            <a:avLst/>
          </a:prstGeom>
          <a:noFill/>
          <a:extLst>
            <a:ext uri="{909E8E84-426E-40DD-AFC4-6F175D3DCCD1}">
              <a14:hiddenFill xmlns:a14="http://schemas.microsoft.com/office/drawing/2010/main">
                <a:solidFill>
                  <a:srgbClr val="FFFFFF"/>
                </a:solidFill>
              </a14:hiddenFill>
            </a:ext>
          </a:extLst>
        </p:spPr>
      </p:pic>
      <p:pic>
        <p:nvPicPr>
          <p:cNvPr id="236" name="Picture 4" descr="Spaghetti Cooking GIF - Spaghetti Cooking Honey Boo Boo - Discover &amp; Share  GIFs">
            <a:extLst>
              <a:ext uri="{FF2B5EF4-FFF2-40B4-BE49-F238E27FC236}">
                <a16:creationId xmlns:a16="http://schemas.microsoft.com/office/drawing/2014/main" id="{5C1F6F24-A66D-483D-9B15-51FF0708EF3C}"/>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2097325" y="3644680"/>
            <a:ext cx="3491687" cy="1963198"/>
          </a:xfrm>
          <a:prstGeom prst="rect">
            <a:avLst/>
          </a:prstGeom>
          <a:noFill/>
          <a:extLst>
            <a:ext uri="{909E8E84-426E-40DD-AFC4-6F175D3DCCD1}">
              <a14:hiddenFill xmlns:a14="http://schemas.microsoft.com/office/drawing/2010/main">
                <a:solidFill>
                  <a:srgbClr val="FFFFFF"/>
                </a:solidFill>
              </a14:hiddenFill>
            </a:ext>
          </a:extLst>
        </p:spPr>
      </p:pic>
      <p:sp>
        <p:nvSpPr>
          <p:cNvPr id="239" name="TextBox 238">
            <a:extLst>
              <a:ext uri="{FF2B5EF4-FFF2-40B4-BE49-F238E27FC236}">
                <a16:creationId xmlns:a16="http://schemas.microsoft.com/office/drawing/2014/main" id="{71FF58D4-1C2C-4915-A142-DBF693E5D87E}"/>
              </a:ext>
            </a:extLst>
          </p:cNvPr>
          <p:cNvSpPr txBox="1"/>
          <p:nvPr/>
        </p:nvSpPr>
        <p:spPr>
          <a:xfrm>
            <a:off x="1622484" y="6190654"/>
            <a:ext cx="9187455" cy="523220"/>
          </a:xfrm>
          <a:prstGeom prst="rect">
            <a:avLst/>
          </a:prstGeom>
          <a:noFill/>
        </p:spPr>
        <p:txBody>
          <a:bodyPr wrap="square">
            <a:spAutoFit/>
          </a:bodyPr>
          <a:lstStyle/>
          <a:p>
            <a:pPr algn="ctr"/>
            <a:r>
              <a:rPr lang="en-US" sz="1400" dirty="0">
                <a:latin typeface="Product Sans" panose="020B0403030502040203" pitchFamily="34" charset="0"/>
                <a:ea typeface="Open Sans" pitchFamily="2" charset="0"/>
                <a:cs typeface="Open Sans" pitchFamily="2" charset="0"/>
              </a:rPr>
              <a:t>Note: to account for class imbalances, samples were weighted according to the </a:t>
            </a:r>
            <a:r>
              <a:rPr lang="en-US" sz="1400" b="1" dirty="0">
                <a:latin typeface="Product Sans" panose="020B0403030502040203" pitchFamily="34" charset="0"/>
                <a:ea typeface="Open Sans" pitchFamily="2" charset="0"/>
                <a:cs typeface="Open Sans" pitchFamily="2" charset="0"/>
              </a:rPr>
              <a:t>inverse proportion of their class membership </a:t>
            </a:r>
            <a:r>
              <a:rPr lang="en-US" sz="1400" dirty="0">
                <a:latin typeface="Product Sans" panose="020B0403030502040203" pitchFamily="34" charset="0"/>
                <a:ea typeface="Open Sans" pitchFamily="2" charset="0"/>
                <a:cs typeface="Open Sans" pitchFamily="2" charset="0"/>
              </a:rPr>
              <a:t>(Schizophrenia vs. Control) and </a:t>
            </a:r>
            <a:r>
              <a:rPr lang="en-US" sz="1400" b="1" dirty="0">
                <a:highlight>
                  <a:srgbClr val="FFFF00"/>
                </a:highlight>
                <a:latin typeface="Product Sans" panose="020B0403030502040203" pitchFamily="34" charset="0"/>
                <a:ea typeface="Open Sans" pitchFamily="2" charset="0"/>
                <a:cs typeface="Open Sans" pitchFamily="2" charset="0"/>
              </a:rPr>
              <a:t>balanced accuracy </a:t>
            </a:r>
            <a:r>
              <a:rPr lang="en-US" sz="1400" dirty="0">
                <a:latin typeface="Product Sans" panose="020B0403030502040203" pitchFamily="34" charset="0"/>
                <a:ea typeface="Open Sans" pitchFamily="2" charset="0"/>
                <a:cs typeface="Open Sans" pitchFamily="2" charset="0"/>
              </a:rPr>
              <a:t>was used as the performance metric. </a:t>
            </a:r>
            <a:endParaRPr lang="en-AU" sz="1400" dirty="0">
              <a:solidFill>
                <a:schemeClr val="tx1"/>
              </a:solidFill>
              <a:latin typeface="Product Sans" panose="020B0403030502040203" pitchFamily="34" charset="0"/>
              <a:ea typeface="Open Sans" pitchFamily="2" charset="0"/>
              <a:cs typeface="Open Sans" pitchFamily="2" charset="0"/>
            </a:endParaRPr>
          </a:p>
        </p:txBody>
      </p:sp>
    </p:spTree>
    <p:extLst>
      <p:ext uri="{BB962C8B-B14F-4D97-AF65-F5344CB8AC3E}">
        <p14:creationId xmlns:p14="http://schemas.microsoft.com/office/powerpoint/2010/main" val="307217107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9"/>
                                        </p:tgtEl>
                                        <p:attrNameLst>
                                          <p:attrName>style.visibility</p:attrName>
                                        </p:attrNameLst>
                                      </p:cBhvr>
                                      <p:to>
                                        <p:strVal val="visible"/>
                                      </p:to>
                                    </p:set>
                                    <p:animEffect transition="in" filter="fade">
                                      <p:cBhvr>
                                        <p:cTn id="7" dur="500"/>
                                        <p:tgtEl>
                                          <p:spTgt spid="239"/>
                                        </p:tgtEl>
                                      </p:cBhvr>
                                    </p:animEffect>
                                  </p:childTnLst>
                                </p:cTn>
                              </p:par>
                              <p:par>
                                <p:cTn id="8" presetID="10" presetClass="exit" presetSubtype="0" fill="hold" nodeType="withEffect">
                                  <p:stCondLst>
                                    <p:cond delay="0"/>
                                  </p:stCondLst>
                                  <p:childTnLst>
                                    <p:animEffect transition="out" filter="fade">
                                      <p:cBhvr>
                                        <p:cTn id="9" dur="500"/>
                                        <p:tgtEl>
                                          <p:spTgt spid="235"/>
                                        </p:tgtEl>
                                      </p:cBhvr>
                                    </p:animEffect>
                                    <p:set>
                                      <p:cBhvr>
                                        <p:cTn id="10" dur="1" fill="hold">
                                          <p:stCondLst>
                                            <p:cond delay="499"/>
                                          </p:stCondLst>
                                        </p:cTn>
                                        <p:tgtEl>
                                          <p:spTgt spid="235"/>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500"/>
                                        <p:tgtEl>
                                          <p:spTgt spid="236"/>
                                        </p:tgtEl>
                                      </p:cBhvr>
                                    </p:animEffect>
                                    <p:set>
                                      <p:cBhvr>
                                        <p:cTn id="13" dur="1" fill="hold">
                                          <p:stCondLst>
                                            <p:cond delay="499"/>
                                          </p:stCondLst>
                                        </p:cTn>
                                        <p:tgtEl>
                                          <p:spTgt spid="236"/>
                                        </p:tgtEl>
                                        <p:attrNameLst>
                                          <p:attrName>style.visibility</p:attrName>
                                        </p:attrNameLst>
                                      </p:cBhvr>
                                      <p:to>
                                        <p:strVal val="hidden"/>
                                      </p:to>
                                    </p:set>
                                  </p:childTnLst>
                                </p:cTn>
                              </p:par>
                              <p:par>
                                <p:cTn id="14" presetID="10" presetClass="exit" presetSubtype="0" fill="hold" grpId="0" nodeType="withEffect">
                                  <p:stCondLst>
                                    <p:cond delay="0"/>
                                  </p:stCondLst>
                                  <p:childTnLst>
                                    <p:animEffect transition="out" filter="fade">
                                      <p:cBhvr>
                                        <p:cTn id="15" dur="500"/>
                                        <p:tgtEl>
                                          <p:spTgt spid="3"/>
                                        </p:tgtEl>
                                      </p:cBhvr>
                                    </p:animEffect>
                                    <p:set>
                                      <p:cBhvr>
                                        <p:cTn id="16"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3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D3B70B67-54CF-412F-8AC9-4ABE909F8B6B}"/>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7447" b="92553" l="9926" r="94789">
                        <a14:foregroundMark x1="46154" y1="8156" x2="48635" y2="10993"/>
                        <a14:foregroundMark x1="94789" y1="46099" x2="95037" y2="52128"/>
                        <a14:foregroundMark x1="67246" y1="90426" x2="64764" y2="92553"/>
                      </a14:backgroundRemoval>
                    </a14:imgEffect>
                  </a14:imgLayer>
                </a14:imgProps>
              </a:ext>
            </a:extLst>
          </a:blip>
          <a:stretch>
            <a:fillRect/>
          </a:stretch>
        </p:blipFill>
        <p:spPr>
          <a:xfrm>
            <a:off x="199333" y="1863732"/>
            <a:ext cx="1462596" cy="1023454"/>
          </a:xfrm>
          <a:prstGeom prst="rect">
            <a:avLst/>
          </a:prstGeom>
        </p:spPr>
      </p:pic>
      <p:sp>
        <p:nvSpPr>
          <p:cNvPr id="2" name="Title 1">
            <a:extLst>
              <a:ext uri="{FF2B5EF4-FFF2-40B4-BE49-F238E27FC236}">
                <a16:creationId xmlns:a16="http://schemas.microsoft.com/office/drawing/2014/main" id="{722B6E8B-C459-45B0-9D34-6C6CE7C84C52}"/>
              </a:ext>
            </a:extLst>
          </p:cNvPr>
          <p:cNvSpPr>
            <a:spLocks noGrp="1"/>
          </p:cNvSpPr>
          <p:nvPr>
            <p:ph type="title"/>
          </p:nvPr>
        </p:nvSpPr>
        <p:spPr>
          <a:xfrm>
            <a:off x="1163703" y="307539"/>
            <a:ext cx="9201912" cy="1142433"/>
          </a:xfrm>
        </p:spPr>
        <p:txBody>
          <a:bodyPr>
            <a:noAutofit/>
          </a:bodyPr>
          <a:lstStyle/>
          <a:p>
            <a:pPr algn="ctr"/>
            <a:r>
              <a:rPr lang="en-US" sz="3600" dirty="0">
                <a:latin typeface="Product Sans" panose="020B0403030502040203" pitchFamily="34" charset="0"/>
              </a:rPr>
              <a:t>Evaluating       statistical significance      : pooled empirical null modeling</a:t>
            </a:r>
            <a:endParaRPr lang="en-AU" sz="3600" dirty="0">
              <a:latin typeface="Product Sans" panose="020B0403030502040203" pitchFamily="34" charset="0"/>
            </a:endParaRPr>
          </a:p>
        </p:txBody>
      </p:sp>
      <p:pic>
        <p:nvPicPr>
          <p:cNvPr id="7" name="Picture 6">
            <a:extLst>
              <a:ext uri="{FF2B5EF4-FFF2-40B4-BE49-F238E27FC236}">
                <a16:creationId xmlns:a16="http://schemas.microsoft.com/office/drawing/2014/main" id="{F0411B99-5A81-476A-BCF0-2A5BDE410C94}"/>
              </a:ext>
            </a:extLst>
          </p:cNvPr>
          <p:cNvPicPr>
            <a:picLocks noChangeAspect="1"/>
          </p:cNvPicPr>
          <p:nvPr/>
        </p:nvPicPr>
        <p:blipFill>
          <a:blip r:embed="rId5">
            <a:extLst>
              <a:ext uri="{28A0092B-C50C-407E-A947-70E740481C1C}">
                <a14:useLocalDpi xmlns:a14="http://schemas.microsoft.com/office/drawing/2010/main" val="0"/>
              </a:ext>
            </a:extLst>
          </a:blip>
          <a:srcRect t="1860" b="1860"/>
          <a:stretch/>
        </p:blipFill>
        <p:spPr>
          <a:xfrm>
            <a:off x="1722851" y="1594441"/>
            <a:ext cx="1135616" cy="825801"/>
          </a:xfrm>
          <a:prstGeom prst="rect">
            <a:avLst/>
          </a:prstGeom>
          <a:ln w="38100">
            <a:noFill/>
          </a:ln>
        </p:spPr>
      </p:pic>
      <p:sp>
        <p:nvSpPr>
          <p:cNvPr id="19" name="TextBox 18">
            <a:extLst>
              <a:ext uri="{FF2B5EF4-FFF2-40B4-BE49-F238E27FC236}">
                <a16:creationId xmlns:a16="http://schemas.microsoft.com/office/drawing/2014/main" id="{D228AE9C-409E-49EC-9E44-3C64AAA90943}"/>
              </a:ext>
            </a:extLst>
          </p:cNvPr>
          <p:cNvSpPr txBox="1"/>
          <p:nvPr/>
        </p:nvSpPr>
        <p:spPr>
          <a:xfrm>
            <a:off x="7890749" y="1967807"/>
            <a:ext cx="1609867" cy="1077218"/>
          </a:xfrm>
          <a:prstGeom prst="rect">
            <a:avLst/>
          </a:prstGeom>
          <a:noFill/>
        </p:spPr>
        <p:txBody>
          <a:bodyPr wrap="square">
            <a:spAutoFit/>
          </a:bodyPr>
          <a:lstStyle/>
          <a:p>
            <a:r>
              <a:rPr lang="en-US" sz="1600" dirty="0">
                <a:solidFill>
                  <a:schemeClr val="tx1"/>
                </a:solidFill>
                <a:latin typeface="Product Sans" panose="020B0403030502040203" pitchFamily="34" charset="0"/>
                <a:ea typeface="Open Sans" pitchFamily="2" charset="0"/>
                <a:cs typeface="Open Sans" pitchFamily="2" charset="0"/>
              </a:rPr>
              <a:t>Observed classification balanced accuracy</a:t>
            </a:r>
            <a:endParaRPr lang="en-AU" sz="1600" dirty="0">
              <a:solidFill>
                <a:schemeClr val="tx1"/>
              </a:solidFill>
              <a:latin typeface="Product Sans" panose="020B0403030502040203" pitchFamily="34" charset="0"/>
              <a:ea typeface="Open Sans" pitchFamily="2" charset="0"/>
              <a:cs typeface="Open Sans" pitchFamily="2" charset="0"/>
            </a:endParaRPr>
          </a:p>
        </p:txBody>
      </p:sp>
      <p:sp>
        <p:nvSpPr>
          <p:cNvPr id="25" name="TextBox 24">
            <a:extLst>
              <a:ext uri="{FF2B5EF4-FFF2-40B4-BE49-F238E27FC236}">
                <a16:creationId xmlns:a16="http://schemas.microsoft.com/office/drawing/2014/main" id="{662AA2FF-3217-43E1-9A21-79F9EDE61E8B}"/>
              </a:ext>
            </a:extLst>
          </p:cNvPr>
          <p:cNvSpPr txBox="1"/>
          <p:nvPr/>
        </p:nvSpPr>
        <p:spPr>
          <a:xfrm>
            <a:off x="7890569" y="4968977"/>
            <a:ext cx="1609867" cy="1323439"/>
          </a:xfrm>
          <a:prstGeom prst="rect">
            <a:avLst/>
          </a:prstGeom>
          <a:noFill/>
        </p:spPr>
        <p:txBody>
          <a:bodyPr wrap="square">
            <a:spAutoFit/>
          </a:bodyPr>
          <a:lstStyle/>
          <a:p>
            <a:r>
              <a:rPr lang="en-US" sz="1600" dirty="0">
                <a:solidFill>
                  <a:schemeClr val="tx1"/>
                </a:solidFill>
                <a:latin typeface="Product Sans" panose="020B0403030502040203" pitchFamily="34" charset="0"/>
                <a:ea typeface="Open Sans" pitchFamily="2" charset="0"/>
                <a:cs typeface="Open Sans" pitchFamily="2" charset="0"/>
              </a:rPr>
              <a:t>Null permutation classification balanced accuracy</a:t>
            </a:r>
            <a:endParaRPr lang="en-AU" sz="1600" dirty="0">
              <a:solidFill>
                <a:schemeClr val="tx1"/>
              </a:solidFill>
              <a:latin typeface="Product Sans" panose="020B0403030502040203" pitchFamily="34" charset="0"/>
              <a:ea typeface="Open Sans" pitchFamily="2" charset="0"/>
              <a:cs typeface="Open Sans" pitchFamily="2" charset="0"/>
            </a:endParaRPr>
          </a:p>
        </p:txBody>
      </p:sp>
      <p:cxnSp>
        <p:nvCxnSpPr>
          <p:cNvPr id="27" name="Straight Arrow Connector 26">
            <a:extLst>
              <a:ext uri="{FF2B5EF4-FFF2-40B4-BE49-F238E27FC236}">
                <a16:creationId xmlns:a16="http://schemas.microsoft.com/office/drawing/2014/main" id="{5D4E57D4-6CFE-4BAF-8929-09A7F3C53737}"/>
              </a:ext>
            </a:extLst>
          </p:cNvPr>
          <p:cNvCxnSpPr>
            <a:cxnSpLocks/>
          </p:cNvCxnSpPr>
          <p:nvPr/>
        </p:nvCxnSpPr>
        <p:spPr>
          <a:xfrm>
            <a:off x="1814736" y="2495334"/>
            <a:ext cx="1211951"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9" name="Picture 28" descr="Background pattern&#10;&#10;Description automatically generated">
            <a:extLst>
              <a:ext uri="{FF2B5EF4-FFF2-40B4-BE49-F238E27FC236}">
                <a16:creationId xmlns:a16="http://schemas.microsoft.com/office/drawing/2014/main" id="{80E6882D-00A7-4239-84FF-48F101316D9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87128" y="1563352"/>
            <a:ext cx="2080614" cy="1509265"/>
          </a:xfrm>
          <a:prstGeom prst="rect">
            <a:avLst/>
          </a:prstGeom>
        </p:spPr>
      </p:pic>
      <p:pic>
        <p:nvPicPr>
          <p:cNvPr id="31" name="Picture 30" descr="Background pattern&#10;&#10;Description automatically generated">
            <a:extLst>
              <a:ext uri="{FF2B5EF4-FFF2-40B4-BE49-F238E27FC236}">
                <a16:creationId xmlns:a16="http://schemas.microsoft.com/office/drawing/2014/main" id="{ABDC11FD-0F3F-4D2F-9D27-A3BADA127A9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87128" y="4651598"/>
            <a:ext cx="2077531" cy="1509265"/>
          </a:xfrm>
          <a:prstGeom prst="rect">
            <a:avLst/>
          </a:prstGeom>
        </p:spPr>
      </p:pic>
      <p:cxnSp>
        <p:nvCxnSpPr>
          <p:cNvPr id="32" name="Straight Arrow Connector 31">
            <a:extLst>
              <a:ext uri="{FF2B5EF4-FFF2-40B4-BE49-F238E27FC236}">
                <a16:creationId xmlns:a16="http://schemas.microsoft.com/office/drawing/2014/main" id="{DC5C44F8-46AB-4273-A058-D063897A0297}"/>
              </a:ext>
            </a:extLst>
          </p:cNvPr>
          <p:cNvCxnSpPr>
            <a:cxnSpLocks/>
          </p:cNvCxnSpPr>
          <p:nvPr/>
        </p:nvCxnSpPr>
        <p:spPr>
          <a:xfrm>
            <a:off x="3753503" y="3206934"/>
            <a:ext cx="0" cy="13058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5168A535-17BF-486E-95CC-EEAC59DFE1D1}"/>
              </a:ext>
            </a:extLst>
          </p:cNvPr>
          <p:cNvSpPr txBox="1"/>
          <p:nvPr/>
        </p:nvSpPr>
        <p:spPr>
          <a:xfrm>
            <a:off x="238808" y="2935268"/>
            <a:ext cx="1511475" cy="738664"/>
          </a:xfrm>
          <a:prstGeom prst="rect">
            <a:avLst/>
          </a:prstGeom>
          <a:noFill/>
        </p:spPr>
        <p:txBody>
          <a:bodyPr wrap="square">
            <a:spAutoFit/>
          </a:bodyPr>
          <a:lstStyle/>
          <a:p>
            <a:pPr algn="ctr"/>
            <a:r>
              <a:rPr lang="en-US" sz="1400" dirty="0">
                <a:solidFill>
                  <a:schemeClr val="tx1"/>
                </a:solidFill>
                <a:latin typeface="Product Sans" panose="020B0403030502040203" pitchFamily="34" charset="0"/>
                <a:ea typeface="Open Sans" pitchFamily="2" charset="0"/>
                <a:cs typeface="Open Sans" pitchFamily="2" charset="0"/>
              </a:rPr>
              <a:t>Example region: right inferior parietal cortex</a:t>
            </a:r>
            <a:endParaRPr lang="en-AU" sz="1400" dirty="0">
              <a:solidFill>
                <a:schemeClr val="tx1"/>
              </a:solidFill>
              <a:latin typeface="Product Sans" panose="020B0403030502040203" pitchFamily="34" charset="0"/>
              <a:ea typeface="Open Sans" pitchFamily="2" charset="0"/>
              <a:cs typeface="Open Sans" pitchFamily="2" charset="0"/>
            </a:endParaRPr>
          </a:p>
        </p:txBody>
      </p:sp>
      <p:sp>
        <p:nvSpPr>
          <p:cNvPr id="36" name="TextBox 35">
            <a:extLst>
              <a:ext uri="{FF2B5EF4-FFF2-40B4-BE49-F238E27FC236}">
                <a16:creationId xmlns:a16="http://schemas.microsoft.com/office/drawing/2014/main" id="{46E7BE2D-9B11-4DC0-A8CA-D1BE71A1519C}"/>
              </a:ext>
            </a:extLst>
          </p:cNvPr>
          <p:cNvSpPr txBox="1"/>
          <p:nvPr/>
        </p:nvSpPr>
        <p:spPr>
          <a:xfrm>
            <a:off x="1676622" y="2535854"/>
            <a:ext cx="1511475" cy="523220"/>
          </a:xfrm>
          <a:prstGeom prst="rect">
            <a:avLst/>
          </a:prstGeom>
          <a:noFill/>
        </p:spPr>
        <p:txBody>
          <a:bodyPr wrap="square">
            <a:spAutoFit/>
          </a:bodyPr>
          <a:lstStyle/>
          <a:p>
            <a:pPr algn="ctr"/>
            <a:r>
              <a:rPr lang="en-US" sz="1400" dirty="0">
                <a:solidFill>
                  <a:schemeClr val="tx1"/>
                </a:solidFill>
                <a:latin typeface="Product Sans" panose="020B0403030502040203" pitchFamily="34" charset="0"/>
                <a:ea typeface="Open Sans" pitchFamily="2" charset="0"/>
                <a:cs typeface="Open Sans" pitchFamily="2" charset="0"/>
              </a:rPr>
              <a:t>Extract TS features</a:t>
            </a:r>
            <a:endParaRPr lang="en-AU" sz="1400" dirty="0">
              <a:solidFill>
                <a:schemeClr val="tx1"/>
              </a:solidFill>
              <a:latin typeface="Product Sans" panose="020B0403030502040203" pitchFamily="34" charset="0"/>
              <a:ea typeface="Open Sans" pitchFamily="2" charset="0"/>
              <a:cs typeface="Open Sans" pitchFamily="2" charset="0"/>
            </a:endParaRPr>
          </a:p>
        </p:txBody>
      </p:sp>
      <p:sp>
        <p:nvSpPr>
          <p:cNvPr id="37" name="TextBox 36">
            <a:extLst>
              <a:ext uri="{FF2B5EF4-FFF2-40B4-BE49-F238E27FC236}">
                <a16:creationId xmlns:a16="http://schemas.microsoft.com/office/drawing/2014/main" id="{3780E34C-6AD0-47C8-B976-CA88B1869792}"/>
              </a:ext>
            </a:extLst>
          </p:cNvPr>
          <p:cNvSpPr txBox="1"/>
          <p:nvPr/>
        </p:nvSpPr>
        <p:spPr>
          <a:xfrm>
            <a:off x="3851996" y="2992857"/>
            <a:ext cx="1834953" cy="307777"/>
          </a:xfrm>
          <a:prstGeom prst="rect">
            <a:avLst/>
          </a:prstGeom>
          <a:noFill/>
        </p:spPr>
        <p:txBody>
          <a:bodyPr wrap="square">
            <a:spAutoFit/>
          </a:bodyPr>
          <a:lstStyle/>
          <a:p>
            <a:pPr algn="ctr"/>
            <a:r>
              <a:rPr lang="en-US" sz="1400" dirty="0">
                <a:solidFill>
                  <a:schemeClr val="tx1"/>
                </a:solidFill>
                <a:latin typeface="Product Sans" panose="020B0403030502040203" pitchFamily="34" charset="0"/>
                <a:ea typeface="Open Sans" pitchFamily="2" charset="0"/>
                <a:cs typeface="Open Sans" pitchFamily="2" charset="0"/>
              </a:rPr>
              <a:t>catch22 features</a:t>
            </a:r>
            <a:endParaRPr lang="en-AU" sz="1400" dirty="0">
              <a:solidFill>
                <a:schemeClr val="tx1"/>
              </a:solidFill>
              <a:latin typeface="Product Sans" panose="020B0403030502040203" pitchFamily="34" charset="0"/>
              <a:ea typeface="Open Sans" pitchFamily="2" charset="0"/>
              <a:cs typeface="Open Sans" pitchFamily="2" charset="0"/>
            </a:endParaRPr>
          </a:p>
        </p:txBody>
      </p:sp>
      <p:sp>
        <p:nvSpPr>
          <p:cNvPr id="39" name="TextBox 38">
            <a:extLst>
              <a:ext uri="{FF2B5EF4-FFF2-40B4-BE49-F238E27FC236}">
                <a16:creationId xmlns:a16="http://schemas.microsoft.com/office/drawing/2014/main" id="{FCF22DD9-B699-45ED-9BCA-54CE8C2E171D}"/>
              </a:ext>
            </a:extLst>
          </p:cNvPr>
          <p:cNvSpPr txBox="1"/>
          <p:nvPr/>
        </p:nvSpPr>
        <p:spPr>
          <a:xfrm rot="16200000">
            <a:off x="2607019" y="2135569"/>
            <a:ext cx="1834953" cy="307777"/>
          </a:xfrm>
          <a:prstGeom prst="rect">
            <a:avLst/>
          </a:prstGeom>
          <a:noFill/>
        </p:spPr>
        <p:txBody>
          <a:bodyPr wrap="square">
            <a:spAutoFit/>
          </a:bodyPr>
          <a:lstStyle/>
          <a:p>
            <a:pPr algn="ctr"/>
            <a:r>
              <a:rPr lang="en-US" sz="1400" dirty="0">
                <a:solidFill>
                  <a:schemeClr val="tx1"/>
                </a:solidFill>
                <a:latin typeface="Product Sans" panose="020B0403030502040203" pitchFamily="34" charset="0"/>
                <a:ea typeface="Open Sans" pitchFamily="2" charset="0"/>
                <a:cs typeface="Open Sans" pitchFamily="2" charset="0"/>
              </a:rPr>
              <a:t>Group labels</a:t>
            </a:r>
            <a:endParaRPr lang="en-AU" sz="1400" dirty="0">
              <a:solidFill>
                <a:schemeClr val="tx1"/>
              </a:solidFill>
              <a:latin typeface="Product Sans" panose="020B0403030502040203" pitchFamily="34" charset="0"/>
              <a:ea typeface="Open Sans" pitchFamily="2" charset="0"/>
              <a:cs typeface="Open Sans" pitchFamily="2" charset="0"/>
            </a:endParaRPr>
          </a:p>
        </p:txBody>
      </p:sp>
      <p:sp>
        <p:nvSpPr>
          <p:cNvPr id="41" name="TextBox 40">
            <a:extLst>
              <a:ext uri="{FF2B5EF4-FFF2-40B4-BE49-F238E27FC236}">
                <a16:creationId xmlns:a16="http://schemas.microsoft.com/office/drawing/2014/main" id="{B3B58C2E-F114-4FE5-83B8-8A44A7791A8A}"/>
              </a:ext>
            </a:extLst>
          </p:cNvPr>
          <p:cNvSpPr txBox="1"/>
          <p:nvPr/>
        </p:nvSpPr>
        <p:spPr>
          <a:xfrm>
            <a:off x="5649434" y="2136603"/>
            <a:ext cx="1142187" cy="523220"/>
          </a:xfrm>
          <a:prstGeom prst="rect">
            <a:avLst/>
          </a:prstGeom>
          <a:noFill/>
        </p:spPr>
        <p:txBody>
          <a:bodyPr wrap="square">
            <a:spAutoFit/>
          </a:bodyPr>
          <a:lstStyle/>
          <a:p>
            <a:r>
              <a:rPr lang="en-US" sz="1400" dirty="0">
                <a:solidFill>
                  <a:schemeClr val="tx1"/>
                </a:solidFill>
                <a:latin typeface="Product Sans" panose="020B0403030502040203" pitchFamily="34" charset="0"/>
                <a:ea typeface="Open Sans" pitchFamily="2" charset="0"/>
                <a:cs typeface="Open Sans" pitchFamily="2" charset="0"/>
              </a:rPr>
              <a:t>Subjects (165)</a:t>
            </a:r>
            <a:endParaRPr lang="en-AU" sz="1400" dirty="0">
              <a:solidFill>
                <a:schemeClr val="tx1"/>
              </a:solidFill>
              <a:latin typeface="Product Sans" panose="020B0403030502040203" pitchFamily="34" charset="0"/>
              <a:ea typeface="Open Sans" pitchFamily="2" charset="0"/>
              <a:cs typeface="Open Sans" pitchFamily="2" charset="0"/>
            </a:endParaRPr>
          </a:p>
        </p:txBody>
      </p:sp>
      <p:sp>
        <p:nvSpPr>
          <p:cNvPr id="49" name="TextBox 48">
            <a:extLst>
              <a:ext uri="{FF2B5EF4-FFF2-40B4-BE49-F238E27FC236}">
                <a16:creationId xmlns:a16="http://schemas.microsoft.com/office/drawing/2014/main" id="{D8022CC2-6096-4395-9E88-E7B8EB0DC292}"/>
              </a:ext>
            </a:extLst>
          </p:cNvPr>
          <p:cNvSpPr txBox="1"/>
          <p:nvPr/>
        </p:nvSpPr>
        <p:spPr>
          <a:xfrm rot="16200000">
            <a:off x="2615763" y="5276323"/>
            <a:ext cx="1834953" cy="307777"/>
          </a:xfrm>
          <a:prstGeom prst="rect">
            <a:avLst/>
          </a:prstGeom>
          <a:noFill/>
        </p:spPr>
        <p:txBody>
          <a:bodyPr wrap="square">
            <a:spAutoFit/>
          </a:bodyPr>
          <a:lstStyle/>
          <a:p>
            <a:pPr algn="ctr"/>
            <a:r>
              <a:rPr lang="en-US" sz="1400" dirty="0">
                <a:solidFill>
                  <a:schemeClr val="tx1"/>
                </a:solidFill>
                <a:latin typeface="Product Sans" panose="020B0403030502040203" pitchFamily="34" charset="0"/>
                <a:ea typeface="Open Sans" pitchFamily="2" charset="0"/>
                <a:cs typeface="Open Sans" pitchFamily="2" charset="0"/>
              </a:rPr>
              <a:t>Group labels</a:t>
            </a:r>
            <a:endParaRPr lang="en-AU" sz="1400" dirty="0">
              <a:solidFill>
                <a:schemeClr val="tx1"/>
              </a:solidFill>
              <a:latin typeface="Product Sans" panose="020B0403030502040203" pitchFamily="34" charset="0"/>
              <a:ea typeface="Open Sans" pitchFamily="2" charset="0"/>
              <a:cs typeface="Open Sans" pitchFamily="2" charset="0"/>
            </a:endParaRPr>
          </a:p>
        </p:txBody>
      </p:sp>
      <p:sp>
        <p:nvSpPr>
          <p:cNvPr id="51" name="TextBox 50">
            <a:extLst>
              <a:ext uri="{FF2B5EF4-FFF2-40B4-BE49-F238E27FC236}">
                <a16:creationId xmlns:a16="http://schemas.microsoft.com/office/drawing/2014/main" id="{C5269F4D-E2C8-401D-9C2E-8581F1430A04}"/>
              </a:ext>
            </a:extLst>
          </p:cNvPr>
          <p:cNvSpPr txBox="1"/>
          <p:nvPr/>
        </p:nvSpPr>
        <p:spPr>
          <a:xfrm>
            <a:off x="2608013" y="3347630"/>
            <a:ext cx="1079115" cy="830997"/>
          </a:xfrm>
          <a:prstGeom prst="rect">
            <a:avLst/>
          </a:prstGeom>
          <a:noFill/>
        </p:spPr>
        <p:txBody>
          <a:bodyPr wrap="square">
            <a:spAutoFit/>
          </a:bodyPr>
          <a:lstStyle/>
          <a:p>
            <a:pPr algn="r"/>
            <a:r>
              <a:rPr lang="en-US" sz="1600" dirty="0">
                <a:solidFill>
                  <a:schemeClr val="tx1"/>
                </a:solidFill>
                <a:latin typeface="Product Sans" panose="020B0403030502040203" pitchFamily="34" charset="0"/>
                <a:ea typeface="Open Sans" pitchFamily="2" charset="0"/>
                <a:cs typeface="Open Sans" pitchFamily="2" charset="0"/>
              </a:rPr>
              <a:t>Shuffle group labels</a:t>
            </a:r>
            <a:endParaRPr lang="en-AU" sz="1600" dirty="0">
              <a:solidFill>
                <a:schemeClr val="tx1"/>
              </a:solidFill>
              <a:latin typeface="Product Sans" panose="020B0403030502040203" pitchFamily="34" charset="0"/>
              <a:ea typeface="Open Sans" pitchFamily="2" charset="0"/>
              <a:cs typeface="Open Sans" pitchFamily="2" charset="0"/>
            </a:endParaRPr>
          </a:p>
        </p:txBody>
      </p:sp>
      <p:sp>
        <p:nvSpPr>
          <p:cNvPr id="52" name="TextBox 51">
            <a:extLst>
              <a:ext uri="{FF2B5EF4-FFF2-40B4-BE49-F238E27FC236}">
                <a16:creationId xmlns:a16="http://schemas.microsoft.com/office/drawing/2014/main" id="{AD817A7B-CA86-4891-A99F-DC8BC7C15116}"/>
              </a:ext>
            </a:extLst>
          </p:cNvPr>
          <p:cNvSpPr txBox="1"/>
          <p:nvPr/>
        </p:nvSpPr>
        <p:spPr>
          <a:xfrm>
            <a:off x="3851996" y="6096763"/>
            <a:ext cx="1834953" cy="307777"/>
          </a:xfrm>
          <a:prstGeom prst="rect">
            <a:avLst/>
          </a:prstGeom>
          <a:noFill/>
        </p:spPr>
        <p:txBody>
          <a:bodyPr wrap="square">
            <a:spAutoFit/>
          </a:bodyPr>
          <a:lstStyle/>
          <a:p>
            <a:pPr algn="ctr"/>
            <a:r>
              <a:rPr lang="en-US" sz="1400" dirty="0">
                <a:solidFill>
                  <a:schemeClr val="tx1"/>
                </a:solidFill>
                <a:latin typeface="Product Sans" panose="020B0403030502040203" pitchFamily="34" charset="0"/>
                <a:ea typeface="Open Sans" pitchFamily="2" charset="0"/>
                <a:cs typeface="Open Sans" pitchFamily="2" charset="0"/>
              </a:rPr>
              <a:t>catch22 features</a:t>
            </a:r>
            <a:endParaRPr lang="en-AU" sz="1400" dirty="0">
              <a:solidFill>
                <a:schemeClr val="tx1"/>
              </a:solidFill>
              <a:latin typeface="Product Sans" panose="020B0403030502040203" pitchFamily="34" charset="0"/>
              <a:ea typeface="Open Sans" pitchFamily="2" charset="0"/>
              <a:cs typeface="Open Sans" pitchFamily="2" charset="0"/>
            </a:endParaRPr>
          </a:p>
        </p:txBody>
      </p:sp>
      <p:sp>
        <p:nvSpPr>
          <p:cNvPr id="53" name="TextBox 52">
            <a:extLst>
              <a:ext uri="{FF2B5EF4-FFF2-40B4-BE49-F238E27FC236}">
                <a16:creationId xmlns:a16="http://schemas.microsoft.com/office/drawing/2014/main" id="{3C914BFB-B1E0-4097-ACA3-60F5C4F5F65F}"/>
              </a:ext>
            </a:extLst>
          </p:cNvPr>
          <p:cNvSpPr txBox="1"/>
          <p:nvPr/>
        </p:nvSpPr>
        <p:spPr>
          <a:xfrm>
            <a:off x="5631012" y="5240509"/>
            <a:ext cx="1142187" cy="523220"/>
          </a:xfrm>
          <a:prstGeom prst="rect">
            <a:avLst/>
          </a:prstGeom>
          <a:noFill/>
        </p:spPr>
        <p:txBody>
          <a:bodyPr wrap="square">
            <a:spAutoFit/>
          </a:bodyPr>
          <a:lstStyle/>
          <a:p>
            <a:r>
              <a:rPr lang="en-US" sz="1400" dirty="0">
                <a:solidFill>
                  <a:schemeClr val="tx1"/>
                </a:solidFill>
                <a:latin typeface="Product Sans" panose="020B0403030502040203" pitchFamily="34" charset="0"/>
                <a:ea typeface="Open Sans" pitchFamily="2" charset="0"/>
                <a:cs typeface="Open Sans" pitchFamily="2" charset="0"/>
              </a:rPr>
              <a:t>Subjects (165)</a:t>
            </a:r>
            <a:endParaRPr lang="en-AU" sz="1400" dirty="0">
              <a:solidFill>
                <a:schemeClr val="tx1"/>
              </a:solidFill>
              <a:latin typeface="Product Sans" panose="020B0403030502040203" pitchFamily="34" charset="0"/>
              <a:ea typeface="Open Sans" pitchFamily="2" charset="0"/>
              <a:cs typeface="Open Sans" pitchFamily="2" charset="0"/>
            </a:endParaRPr>
          </a:p>
        </p:txBody>
      </p:sp>
      <p:grpSp>
        <p:nvGrpSpPr>
          <p:cNvPr id="55" name="Group 54">
            <a:extLst>
              <a:ext uri="{FF2B5EF4-FFF2-40B4-BE49-F238E27FC236}">
                <a16:creationId xmlns:a16="http://schemas.microsoft.com/office/drawing/2014/main" id="{62E16130-D3F3-40F9-856A-A9287D0DA1BB}"/>
              </a:ext>
            </a:extLst>
          </p:cNvPr>
          <p:cNvGrpSpPr/>
          <p:nvPr/>
        </p:nvGrpSpPr>
        <p:grpSpPr>
          <a:xfrm>
            <a:off x="6533362" y="2067353"/>
            <a:ext cx="1430539" cy="668062"/>
            <a:chOff x="6851042" y="2289419"/>
            <a:chExt cx="1430539" cy="668062"/>
          </a:xfrm>
        </p:grpSpPr>
        <p:cxnSp>
          <p:nvCxnSpPr>
            <p:cNvPr id="16" name="Straight Arrow Connector 15">
              <a:extLst>
                <a:ext uri="{FF2B5EF4-FFF2-40B4-BE49-F238E27FC236}">
                  <a16:creationId xmlns:a16="http://schemas.microsoft.com/office/drawing/2014/main" id="{A1E3CF6C-F7A7-40BF-8A71-657150920E23}"/>
                </a:ext>
              </a:extLst>
            </p:cNvPr>
            <p:cNvCxnSpPr>
              <a:cxnSpLocks/>
            </p:cNvCxnSpPr>
            <p:nvPr/>
          </p:nvCxnSpPr>
          <p:spPr>
            <a:xfrm>
              <a:off x="6927832" y="2620279"/>
              <a:ext cx="1211951"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6D167AD0-EB54-41E5-8512-C2EC09BA6ABA}"/>
                </a:ext>
              </a:extLst>
            </p:cNvPr>
            <p:cNvSpPr txBox="1"/>
            <p:nvPr/>
          </p:nvSpPr>
          <p:spPr>
            <a:xfrm>
              <a:off x="6992840" y="2649704"/>
              <a:ext cx="1288741" cy="307777"/>
            </a:xfrm>
            <a:prstGeom prst="rect">
              <a:avLst/>
            </a:prstGeom>
            <a:noFill/>
          </p:spPr>
          <p:txBody>
            <a:bodyPr wrap="square">
              <a:spAutoFit/>
            </a:bodyPr>
            <a:lstStyle/>
            <a:p>
              <a:r>
                <a:rPr lang="en-US" sz="1400" dirty="0">
                  <a:solidFill>
                    <a:schemeClr val="tx1"/>
                  </a:solidFill>
                  <a:latin typeface="Product Sans" panose="020B0403030502040203" pitchFamily="34" charset="0"/>
                  <a:ea typeface="Open Sans" pitchFamily="2" charset="0"/>
                  <a:cs typeface="Open Sans" pitchFamily="2" charset="0"/>
                </a:rPr>
                <a:t>10-fold CV</a:t>
              </a:r>
              <a:endParaRPr lang="en-AU" sz="1400" dirty="0">
                <a:solidFill>
                  <a:schemeClr val="tx1"/>
                </a:solidFill>
                <a:latin typeface="Product Sans" panose="020B0403030502040203" pitchFamily="34" charset="0"/>
                <a:ea typeface="Open Sans" pitchFamily="2" charset="0"/>
                <a:cs typeface="Open Sans" pitchFamily="2" charset="0"/>
              </a:endParaRPr>
            </a:p>
          </p:txBody>
        </p:sp>
        <p:sp>
          <p:nvSpPr>
            <p:cNvPr id="54" name="TextBox 53">
              <a:extLst>
                <a:ext uri="{FF2B5EF4-FFF2-40B4-BE49-F238E27FC236}">
                  <a16:creationId xmlns:a16="http://schemas.microsoft.com/office/drawing/2014/main" id="{EEB28247-2FDA-4B90-A983-D955075BEEBD}"/>
                </a:ext>
              </a:extLst>
            </p:cNvPr>
            <p:cNvSpPr txBox="1"/>
            <p:nvPr/>
          </p:nvSpPr>
          <p:spPr>
            <a:xfrm>
              <a:off x="6851042" y="2289419"/>
              <a:ext cx="1288741" cy="307777"/>
            </a:xfrm>
            <a:prstGeom prst="rect">
              <a:avLst/>
            </a:prstGeom>
            <a:noFill/>
          </p:spPr>
          <p:txBody>
            <a:bodyPr wrap="square">
              <a:spAutoFit/>
            </a:bodyPr>
            <a:lstStyle/>
            <a:p>
              <a:pPr algn="ctr"/>
              <a:r>
                <a:rPr lang="en-US" sz="1400" dirty="0">
                  <a:solidFill>
                    <a:schemeClr val="tx1"/>
                  </a:solidFill>
                  <a:latin typeface="Product Sans" panose="020B0403030502040203" pitchFamily="34" charset="0"/>
                  <a:ea typeface="Open Sans" pitchFamily="2" charset="0"/>
                  <a:cs typeface="Open Sans" pitchFamily="2" charset="0"/>
                </a:rPr>
                <a:t>Linear SVM</a:t>
              </a:r>
              <a:endParaRPr lang="en-AU" sz="1400" dirty="0">
                <a:solidFill>
                  <a:schemeClr val="tx1"/>
                </a:solidFill>
                <a:latin typeface="Product Sans" panose="020B0403030502040203" pitchFamily="34" charset="0"/>
                <a:ea typeface="Open Sans" pitchFamily="2" charset="0"/>
                <a:cs typeface="Open Sans" pitchFamily="2" charset="0"/>
              </a:endParaRPr>
            </a:p>
          </p:txBody>
        </p:sp>
      </p:grpSp>
      <p:grpSp>
        <p:nvGrpSpPr>
          <p:cNvPr id="56" name="Group 55">
            <a:extLst>
              <a:ext uri="{FF2B5EF4-FFF2-40B4-BE49-F238E27FC236}">
                <a16:creationId xmlns:a16="http://schemas.microsoft.com/office/drawing/2014/main" id="{0C231028-E455-432D-841B-BD8696A179D6}"/>
              </a:ext>
            </a:extLst>
          </p:cNvPr>
          <p:cNvGrpSpPr/>
          <p:nvPr/>
        </p:nvGrpSpPr>
        <p:grpSpPr>
          <a:xfrm>
            <a:off x="6462462" y="5193468"/>
            <a:ext cx="1430539" cy="668062"/>
            <a:chOff x="6851042" y="2289419"/>
            <a:chExt cx="1430539" cy="668062"/>
          </a:xfrm>
        </p:grpSpPr>
        <p:cxnSp>
          <p:nvCxnSpPr>
            <p:cNvPr id="57" name="Straight Arrow Connector 56">
              <a:extLst>
                <a:ext uri="{FF2B5EF4-FFF2-40B4-BE49-F238E27FC236}">
                  <a16:creationId xmlns:a16="http://schemas.microsoft.com/office/drawing/2014/main" id="{4AF7CE2A-EEC8-4D53-B0BE-6D401E987A1F}"/>
                </a:ext>
              </a:extLst>
            </p:cNvPr>
            <p:cNvCxnSpPr>
              <a:cxnSpLocks/>
            </p:cNvCxnSpPr>
            <p:nvPr/>
          </p:nvCxnSpPr>
          <p:spPr>
            <a:xfrm>
              <a:off x="6927832" y="2620279"/>
              <a:ext cx="1211951"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B3C51458-B311-4FEF-891D-6ED1E2718755}"/>
                </a:ext>
              </a:extLst>
            </p:cNvPr>
            <p:cNvSpPr txBox="1"/>
            <p:nvPr/>
          </p:nvSpPr>
          <p:spPr>
            <a:xfrm>
              <a:off x="6992840" y="2649704"/>
              <a:ext cx="1288741" cy="307777"/>
            </a:xfrm>
            <a:prstGeom prst="rect">
              <a:avLst/>
            </a:prstGeom>
            <a:noFill/>
          </p:spPr>
          <p:txBody>
            <a:bodyPr wrap="square">
              <a:spAutoFit/>
            </a:bodyPr>
            <a:lstStyle/>
            <a:p>
              <a:r>
                <a:rPr lang="en-US" sz="1400" dirty="0">
                  <a:solidFill>
                    <a:schemeClr val="tx1"/>
                  </a:solidFill>
                  <a:latin typeface="Product Sans" panose="020B0403030502040203" pitchFamily="34" charset="0"/>
                  <a:ea typeface="Open Sans" pitchFamily="2" charset="0"/>
                  <a:cs typeface="Open Sans" pitchFamily="2" charset="0"/>
                </a:rPr>
                <a:t>10-fold CV</a:t>
              </a:r>
              <a:endParaRPr lang="en-AU" sz="1400" dirty="0">
                <a:solidFill>
                  <a:schemeClr val="tx1"/>
                </a:solidFill>
                <a:latin typeface="Product Sans" panose="020B0403030502040203" pitchFamily="34" charset="0"/>
                <a:ea typeface="Open Sans" pitchFamily="2" charset="0"/>
                <a:cs typeface="Open Sans" pitchFamily="2" charset="0"/>
              </a:endParaRPr>
            </a:p>
          </p:txBody>
        </p:sp>
        <p:sp>
          <p:nvSpPr>
            <p:cNvPr id="59" name="TextBox 58">
              <a:extLst>
                <a:ext uri="{FF2B5EF4-FFF2-40B4-BE49-F238E27FC236}">
                  <a16:creationId xmlns:a16="http://schemas.microsoft.com/office/drawing/2014/main" id="{D01358D6-62E1-4DA1-821E-AF97FB2C018E}"/>
                </a:ext>
              </a:extLst>
            </p:cNvPr>
            <p:cNvSpPr txBox="1"/>
            <p:nvPr/>
          </p:nvSpPr>
          <p:spPr>
            <a:xfrm>
              <a:off x="6851042" y="2289419"/>
              <a:ext cx="1288741" cy="307777"/>
            </a:xfrm>
            <a:prstGeom prst="rect">
              <a:avLst/>
            </a:prstGeom>
            <a:noFill/>
          </p:spPr>
          <p:txBody>
            <a:bodyPr wrap="square">
              <a:spAutoFit/>
            </a:bodyPr>
            <a:lstStyle/>
            <a:p>
              <a:pPr algn="ctr"/>
              <a:r>
                <a:rPr lang="en-US" sz="1400" dirty="0">
                  <a:solidFill>
                    <a:schemeClr val="tx1"/>
                  </a:solidFill>
                  <a:latin typeface="Product Sans" panose="020B0403030502040203" pitchFamily="34" charset="0"/>
                  <a:ea typeface="Open Sans" pitchFamily="2" charset="0"/>
                  <a:cs typeface="Open Sans" pitchFamily="2" charset="0"/>
                </a:rPr>
                <a:t>Linear SVM</a:t>
              </a:r>
              <a:endParaRPr lang="en-AU" sz="1400" dirty="0">
                <a:solidFill>
                  <a:schemeClr val="tx1"/>
                </a:solidFill>
                <a:latin typeface="Product Sans" panose="020B0403030502040203" pitchFamily="34" charset="0"/>
                <a:ea typeface="Open Sans" pitchFamily="2" charset="0"/>
                <a:cs typeface="Open Sans" pitchFamily="2" charset="0"/>
              </a:endParaRPr>
            </a:p>
          </p:txBody>
        </p:sp>
      </p:grpSp>
      <p:pic>
        <p:nvPicPr>
          <p:cNvPr id="60" name="Picture 59">
            <a:extLst>
              <a:ext uri="{FF2B5EF4-FFF2-40B4-BE49-F238E27FC236}">
                <a16:creationId xmlns:a16="http://schemas.microsoft.com/office/drawing/2014/main" id="{85B8204E-E6A7-414E-B9CC-C62AD8CBA844}"/>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9304244" y="3063459"/>
            <a:ext cx="2752431" cy="1834954"/>
          </a:xfrm>
          <a:prstGeom prst="rect">
            <a:avLst/>
          </a:prstGeom>
        </p:spPr>
      </p:pic>
      <p:pic>
        <p:nvPicPr>
          <p:cNvPr id="1026" name="Picture 2" descr="Sparkles Emoji (U+2728)">
            <a:extLst>
              <a:ext uri="{FF2B5EF4-FFF2-40B4-BE49-F238E27FC236}">
                <a16:creationId xmlns:a16="http://schemas.microsoft.com/office/drawing/2014/main" id="{542BFC30-172C-4D58-9306-A7BA618C72E5}"/>
              </a:ext>
            </a:extLst>
          </p:cNvPr>
          <p:cNvPicPr>
            <a:picLocks noChangeAspect="1" noChangeArrowheads="1"/>
          </p:cNvPicPr>
          <p:nvPr/>
        </p:nvPicPr>
        <p:blipFill>
          <a:blip r:embed="rId9">
            <a:extLst>
              <a:ext uri="{BEBA8EAE-BF5A-486C-A8C5-ECC9F3942E4B}">
                <a14:imgProps xmlns:a14="http://schemas.microsoft.com/office/drawing/2010/main">
                  <a14:imgLayer r:embed="rId10">
                    <a14:imgEffect>
                      <a14:backgroundRemoval t="8203" b="92969" l="5469" r="92188">
                        <a14:foregroundMark x1="19531" y1="27734" x2="17188" y2="23438"/>
                        <a14:foregroundMark x1="6641" y1="23828" x2="5469" y2="24609"/>
                        <a14:foregroundMark x1="32813" y1="75000" x2="31250" y2="72266"/>
                        <a14:foregroundMark x1="31250" y1="92188" x2="31250" y2="92969"/>
                        <a14:foregroundMark x1="92188" y1="46484" x2="91016" y2="46875"/>
                        <a14:foregroundMark x1="60938" y1="8203" x2="60938" y2="9375"/>
                        <a14:foregroundMark x1="17578" y1="75000" x2="17188" y2="75000"/>
                      </a14:backgroundRemoval>
                    </a14:imgEffect>
                  </a14:imgLayer>
                </a14:imgProps>
              </a:ext>
              <a:ext uri="{28A0092B-C50C-407E-A947-70E740481C1C}">
                <a14:useLocalDpi xmlns:a14="http://schemas.microsoft.com/office/drawing/2010/main" val="0"/>
              </a:ext>
            </a:extLst>
          </a:blip>
          <a:srcRect/>
          <a:stretch>
            <a:fillRect/>
          </a:stretch>
        </p:blipFill>
        <p:spPr bwMode="auto">
          <a:xfrm>
            <a:off x="4108162" y="398953"/>
            <a:ext cx="472776" cy="472776"/>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Sparkles Emoji (U+2728)">
            <a:extLst>
              <a:ext uri="{FF2B5EF4-FFF2-40B4-BE49-F238E27FC236}">
                <a16:creationId xmlns:a16="http://schemas.microsoft.com/office/drawing/2014/main" id="{770C2DCF-3E14-4380-87DA-3FC05FE8DC50}"/>
              </a:ext>
            </a:extLst>
          </p:cNvPr>
          <p:cNvPicPr>
            <a:picLocks noChangeAspect="1" noChangeArrowheads="1"/>
          </p:cNvPicPr>
          <p:nvPr/>
        </p:nvPicPr>
        <p:blipFill>
          <a:blip r:embed="rId9">
            <a:extLst>
              <a:ext uri="{BEBA8EAE-BF5A-486C-A8C5-ECC9F3942E4B}">
                <a14:imgProps xmlns:a14="http://schemas.microsoft.com/office/drawing/2010/main">
                  <a14:imgLayer r:embed="rId10">
                    <a14:imgEffect>
                      <a14:backgroundRemoval t="8203" b="92969" l="5469" r="92188">
                        <a14:foregroundMark x1="19531" y1="27734" x2="17188" y2="23438"/>
                        <a14:foregroundMark x1="6641" y1="23828" x2="5469" y2="24609"/>
                        <a14:foregroundMark x1="32813" y1="75000" x2="31250" y2="72266"/>
                        <a14:foregroundMark x1="31250" y1="92188" x2="31250" y2="92969"/>
                        <a14:foregroundMark x1="92188" y1="46484" x2="91016" y2="46875"/>
                        <a14:foregroundMark x1="60938" y1="8203" x2="60938" y2="9375"/>
                        <a14:foregroundMark x1="17578" y1="75000" x2="17188" y2="75000"/>
                      </a14:backgroundRemoval>
                    </a14:imgEffect>
                  </a14:imgLayer>
                </a14:imgProps>
              </a:ext>
              <a:ext uri="{28A0092B-C50C-407E-A947-70E740481C1C}">
                <a14:useLocalDpi xmlns:a14="http://schemas.microsoft.com/office/drawing/2010/main" val="0"/>
              </a:ext>
            </a:extLst>
          </a:blip>
          <a:srcRect/>
          <a:stretch>
            <a:fillRect/>
          </a:stretch>
        </p:blipFill>
        <p:spPr bwMode="auto">
          <a:xfrm>
            <a:off x="9010895" y="398953"/>
            <a:ext cx="472776" cy="472776"/>
          </a:xfrm>
          <a:prstGeom prst="rect">
            <a:avLst/>
          </a:prstGeom>
          <a:noFill/>
          <a:extLst>
            <a:ext uri="{909E8E84-426E-40DD-AFC4-6F175D3DCCD1}">
              <a14:hiddenFill xmlns:a14="http://schemas.microsoft.com/office/drawing/2010/main">
                <a:solidFill>
                  <a:srgbClr val="FFFFFF"/>
                </a:solidFill>
              </a14:hiddenFill>
            </a:ext>
          </a:extLst>
        </p:spPr>
      </p:pic>
      <p:cxnSp>
        <p:nvCxnSpPr>
          <p:cNvPr id="33" name="Straight Arrow Connector 32">
            <a:extLst>
              <a:ext uri="{FF2B5EF4-FFF2-40B4-BE49-F238E27FC236}">
                <a16:creationId xmlns:a16="http://schemas.microsoft.com/office/drawing/2014/main" id="{227DBF85-58FC-44E8-959A-F1242EEC0CD2}"/>
              </a:ext>
            </a:extLst>
          </p:cNvPr>
          <p:cNvCxnSpPr>
            <a:cxnSpLocks/>
          </p:cNvCxnSpPr>
          <p:nvPr/>
        </p:nvCxnSpPr>
        <p:spPr>
          <a:xfrm>
            <a:off x="9236616" y="2427638"/>
            <a:ext cx="841671" cy="56521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CDE2BFB3-959F-4C79-97BA-51E5250A50ED}"/>
              </a:ext>
            </a:extLst>
          </p:cNvPr>
          <p:cNvCxnSpPr>
            <a:cxnSpLocks/>
          </p:cNvCxnSpPr>
          <p:nvPr/>
        </p:nvCxnSpPr>
        <p:spPr>
          <a:xfrm flipV="1">
            <a:off x="9247283" y="4910094"/>
            <a:ext cx="1032096" cy="72211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B2A7D2C8-63E7-4AAE-8280-1FA4C56AB053}"/>
              </a:ext>
            </a:extLst>
          </p:cNvPr>
          <p:cNvSpPr txBox="1"/>
          <p:nvPr/>
        </p:nvSpPr>
        <p:spPr>
          <a:xfrm>
            <a:off x="8241189" y="4318255"/>
            <a:ext cx="1511475" cy="523220"/>
          </a:xfrm>
          <a:prstGeom prst="rect">
            <a:avLst/>
          </a:prstGeom>
          <a:noFill/>
        </p:spPr>
        <p:txBody>
          <a:bodyPr wrap="square">
            <a:spAutoFit/>
          </a:bodyPr>
          <a:lstStyle/>
          <a:p>
            <a:pPr algn="ctr"/>
            <a:r>
              <a:rPr lang="en-US" sz="1400" dirty="0">
                <a:solidFill>
                  <a:schemeClr val="tx1"/>
                </a:solidFill>
                <a:latin typeface="Product Sans" panose="020B0403030502040203" pitchFamily="34" charset="0"/>
                <a:ea typeface="Open Sans" pitchFamily="2" charset="0"/>
                <a:cs typeface="Open Sans" pitchFamily="2" charset="0"/>
              </a:rPr>
              <a:t>Repeat 1,000X per brain region</a:t>
            </a:r>
            <a:endParaRPr lang="en-AU" sz="1400" dirty="0">
              <a:solidFill>
                <a:schemeClr val="tx1"/>
              </a:solidFill>
              <a:latin typeface="Product Sans" panose="020B0403030502040203" pitchFamily="34" charset="0"/>
              <a:ea typeface="Open Sans" pitchFamily="2" charset="0"/>
              <a:cs typeface="Open Sans" pitchFamily="2" charset="0"/>
            </a:endParaRPr>
          </a:p>
        </p:txBody>
      </p:sp>
      <p:sp>
        <p:nvSpPr>
          <p:cNvPr id="5" name="Rectangle 4">
            <a:extLst>
              <a:ext uri="{FF2B5EF4-FFF2-40B4-BE49-F238E27FC236}">
                <a16:creationId xmlns:a16="http://schemas.microsoft.com/office/drawing/2014/main" id="{9BAF1147-94EE-46F9-AC5A-5BEF0F84C97A}"/>
              </a:ext>
            </a:extLst>
          </p:cNvPr>
          <p:cNvSpPr/>
          <p:nvPr/>
        </p:nvSpPr>
        <p:spPr>
          <a:xfrm>
            <a:off x="7882128" y="1967807"/>
            <a:ext cx="1298448" cy="1056247"/>
          </a:xfrm>
          <a:prstGeom prst="rect">
            <a:avLst/>
          </a:prstGeom>
          <a:noFill/>
          <a:ln w="28575">
            <a:solidFill>
              <a:srgbClr val="B179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0" name="Rectangle 39">
            <a:extLst>
              <a:ext uri="{FF2B5EF4-FFF2-40B4-BE49-F238E27FC236}">
                <a16:creationId xmlns:a16="http://schemas.microsoft.com/office/drawing/2014/main" id="{B9E80615-28A3-4A4F-8507-E8251DE907AA}"/>
              </a:ext>
            </a:extLst>
          </p:cNvPr>
          <p:cNvSpPr/>
          <p:nvPr/>
        </p:nvSpPr>
        <p:spPr>
          <a:xfrm>
            <a:off x="7890569" y="4929519"/>
            <a:ext cx="1298448" cy="1390329"/>
          </a:xfrm>
          <a:prstGeom prst="rect">
            <a:avLst/>
          </a:prstGeom>
          <a:noFill/>
          <a:ln w="28575">
            <a:solidFill>
              <a:srgbClr val="9494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2" name="TextBox 41">
            <a:extLst>
              <a:ext uri="{FF2B5EF4-FFF2-40B4-BE49-F238E27FC236}">
                <a16:creationId xmlns:a16="http://schemas.microsoft.com/office/drawing/2014/main" id="{D4FC2C4D-6E7A-4211-92DA-964EEBECE3D7}"/>
              </a:ext>
            </a:extLst>
          </p:cNvPr>
          <p:cNvSpPr txBox="1"/>
          <p:nvPr/>
        </p:nvSpPr>
        <p:spPr>
          <a:xfrm>
            <a:off x="9508625" y="5593210"/>
            <a:ext cx="2573004" cy="738664"/>
          </a:xfrm>
          <a:prstGeom prst="rect">
            <a:avLst/>
          </a:prstGeom>
          <a:noFill/>
        </p:spPr>
        <p:txBody>
          <a:bodyPr wrap="square">
            <a:spAutoFit/>
          </a:bodyPr>
          <a:lstStyle/>
          <a:p>
            <a:pPr algn="ctr"/>
            <a:r>
              <a:rPr lang="en-US" sz="1400" b="1" dirty="0">
                <a:solidFill>
                  <a:schemeClr val="tx1"/>
                </a:solidFill>
                <a:latin typeface="Product Sans" panose="020B0403030502040203" pitchFamily="34" charset="0"/>
                <a:ea typeface="Open Sans" pitchFamily="2" charset="0"/>
                <a:cs typeface="Open Sans" pitchFamily="2" charset="0"/>
              </a:rPr>
              <a:t>p-value</a:t>
            </a:r>
            <a:r>
              <a:rPr lang="en-US" sz="1400" dirty="0">
                <a:solidFill>
                  <a:schemeClr val="tx1"/>
                </a:solidFill>
                <a:latin typeface="Product Sans" panose="020B0403030502040203" pitchFamily="34" charset="0"/>
                <a:ea typeface="Open Sans" pitchFamily="2" charset="0"/>
                <a:cs typeface="Open Sans" pitchFamily="2" charset="0"/>
              </a:rPr>
              <a:t> = # null iterations with balanced accuracy greater than the actual result</a:t>
            </a:r>
            <a:endParaRPr lang="en-AU" sz="1400" dirty="0">
              <a:solidFill>
                <a:schemeClr val="tx1"/>
              </a:solidFill>
              <a:latin typeface="Product Sans" panose="020B0403030502040203" pitchFamily="34" charset="0"/>
              <a:ea typeface="Open Sans" pitchFamily="2" charset="0"/>
              <a:cs typeface="Open Sans" pitchFamily="2" charset="0"/>
            </a:endParaRPr>
          </a:p>
        </p:txBody>
      </p:sp>
      <p:sp>
        <p:nvSpPr>
          <p:cNvPr id="4" name="Slide Number Placeholder 3">
            <a:extLst>
              <a:ext uri="{FF2B5EF4-FFF2-40B4-BE49-F238E27FC236}">
                <a16:creationId xmlns:a16="http://schemas.microsoft.com/office/drawing/2014/main" id="{0A8611C3-F614-4ADA-9867-FF0BF2A4607D}"/>
              </a:ext>
            </a:extLst>
          </p:cNvPr>
          <p:cNvSpPr>
            <a:spLocks noGrp="1"/>
          </p:cNvSpPr>
          <p:nvPr>
            <p:ph type="sldNum" sz="quarter" idx="12"/>
          </p:nvPr>
        </p:nvSpPr>
        <p:spPr/>
        <p:txBody>
          <a:bodyPr/>
          <a:lstStyle/>
          <a:p>
            <a:fld id="{C42B02F8-E519-4AA4-8330-31B4BA7144F5}" type="slidenum">
              <a:rPr lang="en-AU" smtClean="0">
                <a:latin typeface="Product Sans" panose="020B0403030502040203" pitchFamily="34" charset="0"/>
              </a:rPr>
              <a:t>11</a:t>
            </a:fld>
            <a:endParaRPr lang="en-AU">
              <a:latin typeface="Product Sans" panose="020B0403030502040203" pitchFamily="34" charset="0"/>
            </a:endParaRPr>
          </a:p>
        </p:txBody>
      </p:sp>
      <p:sp>
        <p:nvSpPr>
          <p:cNvPr id="6" name="Date Placeholder 5">
            <a:extLst>
              <a:ext uri="{FF2B5EF4-FFF2-40B4-BE49-F238E27FC236}">
                <a16:creationId xmlns:a16="http://schemas.microsoft.com/office/drawing/2014/main" id="{0A425B9B-C658-4FA2-96DF-D3FA648509B2}"/>
              </a:ext>
            </a:extLst>
          </p:cNvPr>
          <p:cNvSpPr>
            <a:spLocks noGrp="1"/>
          </p:cNvSpPr>
          <p:nvPr>
            <p:ph type="dt" sz="half" idx="10"/>
          </p:nvPr>
        </p:nvSpPr>
        <p:spPr/>
        <p:txBody>
          <a:bodyPr/>
          <a:lstStyle/>
          <a:p>
            <a:r>
              <a:rPr lang="en-US">
                <a:latin typeface="Product Sans" panose="020B0403030502040203" pitchFamily="34" charset="0"/>
              </a:rPr>
              <a:t>CNS 2022</a:t>
            </a:r>
            <a:endParaRPr lang="en-AU">
              <a:latin typeface="Product Sans" panose="020B0403030502040203" pitchFamily="34" charset="0"/>
            </a:endParaRPr>
          </a:p>
        </p:txBody>
      </p:sp>
      <p:sp>
        <p:nvSpPr>
          <p:cNvPr id="43" name="Rectangle 42">
            <a:extLst>
              <a:ext uri="{FF2B5EF4-FFF2-40B4-BE49-F238E27FC236}">
                <a16:creationId xmlns:a16="http://schemas.microsoft.com/office/drawing/2014/main" id="{B0C9A6EF-E9E0-4EEE-A37F-988FDC31B88E}"/>
              </a:ext>
            </a:extLst>
          </p:cNvPr>
          <p:cNvSpPr/>
          <p:nvPr/>
        </p:nvSpPr>
        <p:spPr>
          <a:xfrm>
            <a:off x="9137999" y="1219"/>
            <a:ext cx="3054001" cy="279401"/>
          </a:xfrm>
          <a:prstGeom prst="rect">
            <a:avLst/>
          </a:prstGeom>
          <a:solidFill>
            <a:srgbClr val="66A2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bg2">
                  <a:lumMod val="25000"/>
                </a:schemeClr>
              </a:solidFill>
            </a:endParaRPr>
          </a:p>
        </p:txBody>
      </p:sp>
      <p:sp>
        <p:nvSpPr>
          <p:cNvPr id="44" name="Rectangle 43">
            <a:extLst>
              <a:ext uri="{FF2B5EF4-FFF2-40B4-BE49-F238E27FC236}">
                <a16:creationId xmlns:a16="http://schemas.microsoft.com/office/drawing/2014/main" id="{2F8FA0CC-821E-4AF7-96C3-84D9FC445DB8}"/>
              </a:ext>
            </a:extLst>
          </p:cNvPr>
          <p:cNvSpPr/>
          <p:nvPr/>
        </p:nvSpPr>
        <p:spPr>
          <a:xfrm>
            <a:off x="6095999" y="1219"/>
            <a:ext cx="3042000" cy="279401"/>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bg2">
                  <a:lumMod val="25000"/>
                </a:schemeClr>
              </a:solidFill>
            </a:endParaRPr>
          </a:p>
        </p:txBody>
      </p:sp>
      <p:sp>
        <p:nvSpPr>
          <p:cNvPr id="45" name="Rectangle 44">
            <a:extLst>
              <a:ext uri="{FF2B5EF4-FFF2-40B4-BE49-F238E27FC236}">
                <a16:creationId xmlns:a16="http://schemas.microsoft.com/office/drawing/2014/main" id="{EBFE4B8F-A08A-4257-86BB-3FE5FBE9E0EA}"/>
              </a:ext>
            </a:extLst>
          </p:cNvPr>
          <p:cNvSpPr/>
          <p:nvPr/>
        </p:nvSpPr>
        <p:spPr>
          <a:xfrm>
            <a:off x="3041998" y="0"/>
            <a:ext cx="3054003" cy="279401"/>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6" name="Rectangle 45">
            <a:extLst>
              <a:ext uri="{FF2B5EF4-FFF2-40B4-BE49-F238E27FC236}">
                <a16:creationId xmlns:a16="http://schemas.microsoft.com/office/drawing/2014/main" id="{A2B1690E-D3B4-415B-95CF-A5EED123DC5E}"/>
              </a:ext>
            </a:extLst>
          </p:cNvPr>
          <p:cNvSpPr/>
          <p:nvPr/>
        </p:nvSpPr>
        <p:spPr>
          <a:xfrm>
            <a:off x="0" y="-4930"/>
            <a:ext cx="3042000" cy="279401"/>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7" name="TextBox 46">
            <a:extLst>
              <a:ext uri="{FF2B5EF4-FFF2-40B4-BE49-F238E27FC236}">
                <a16:creationId xmlns:a16="http://schemas.microsoft.com/office/drawing/2014/main" id="{9F15F387-9C7A-4908-9606-E9A6C7548424}"/>
              </a:ext>
            </a:extLst>
          </p:cNvPr>
          <p:cNvSpPr txBox="1"/>
          <p:nvPr/>
        </p:nvSpPr>
        <p:spPr>
          <a:xfrm>
            <a:off x="651155" y="-19767"/>
            <a:ext cx="1504389" cy="307777"/>
          </a:xfrm>
          <a:prstGeom prst="rect">
            <a:avLst/>
          </a:prstGeom>
          <a:noFill/>
        </p:spPr>
        <p:txBody>
          <a:bodyPr wrap="square">
            <a:spAutoFit/>
          </a:bodyPr>
          <a:lstStyle/>
          <a:p>
            <a:pPr algn="ctr"/>
            <a:r>
              <a:rPr lang="en-US" sz="1400" dirty="0">
                <a:solidFill>
                  <a:schemeClr val="bg2">
                    <a:lumMod val="25000"/>
                  </a:schemeClr>
                </a:solidFill>
                <a:latin typeface="Product Sans" panose="020B0403030502040203" pitchFamily="34" charset="0"/>
                <a:ea typeface="Open Sans" pitchFamily="2" charset="0"/>
                <a:cs typeface="Open Sans" pitchFamily="2" charset="0"/>
              </a:rPr>
              <a:t>BACKGROUND</a:t>
            </a:r>
            <a:endParaRPr lang="en-AU" sz="1400" dirty="0">
              <a:solidFill>
                <a:schemeClr val="bg2">
                  <a:lumMod val="25000"/>
                </a:schemeClr>
              </a:solidFill>
              <a:latin typeface="Product Sans" panose="020B0403030502040203" pitchFamily="34" charset="0"/>
              <a:ea typeface="Open Sans" pitchFamily="2" charset="0"/>
              <a:cs typeface="Open Sans" pitchFamily="2" charset="0"/>
            </a:endParaRPr>
          </a:p>
        </p:txBody>
      </p:sp>
      <p:sp>
        <p:nvSpPr>
          <p:cNvPr id="48" name="TextBox 47">
            <a:extLst>
              <a:ext uri="{FF2B5EF4-FFF2-40B4-BE49-F238E27FC236}">
                <a16:creationId xmlns:a16="http://schemas.microsoft.com/office/drawing/2014/main" id="{AD23510B-09FF-4DD2-B513-87E54FF6894F}"/>
              </a:ext>
            </a:extLst>
          </p:cNvPr>
          <p:cNvSpPr txBox="1"/>
          <p:nvPr/>
        </p:nvSpPr>
        <p:spPr>
          <a:xfrm>
            <a:off x="3804487" y="-12970"/>
            <a:ext cx="1504389" cy="307777"/>
          </a:xfrm>
          <a:prstGeom prst="rect">
            <a:avLst/>
          </a:prstGeom>
          <a:noFill/>
        </p:spPr>
        <p:txBody>
          <a:bodyPr wrap="square">
            <a:spAutoFit/>
          </a:bodyPr>
          <a:lstStyle/>
          <a:p>
            <a:pPr algn="ctr"/>
            <a:r>
              <a:rPr lang="en-US" sz="1400" dirty="0">
                <a:solidFill>
                  <a:schemeClr val="bg2">
                    <a:lumMod val="25000"/>
                  </a:schemeClr>
                </a:solidFill>
                <a:latin typeface="Product Sans" panose="020B0403030502040203" pitchFamily="34" charset="0"/>
                <a:ea typeface="Open Sans" pitchFamily="2" charset="0"/>
                <a:cs typeface="Open Sans" pitchFamily="2" charset="0"/>
              </a:rPr>
              <a:t>METHODS</a:t>
            </a:r>
            <a:endParaRPr lang="en-AU" sz="1400" dirty="0">
              <a:solidFill>
                <a:schemeClr val="bg2">
                  <a:lumMod val="25000"/>
                </a:schemeClr>
              </a:solidFill>
              <a:latin typeface="Product Sans" panose="020B0403030502040203" pitchFamily="34" charset="0"/>
              <a:ea typeface="Open Sans" pitchFamily="2" charset="0"/>
              <a:cs typeface="Open Sans" pitchFamily="2" charset="0"/>
            </a:endParaRPr>
          </a:p>
        </p:txBody>
      </p:sp>
      <p:sp>
        <p:nvSpPr>
          <p:cNvPr id="50" name="TextBox 49">
            <a:extLst>
              <a:ext uri="{FF2B5EF4-FFF2-40B4-BE49-F238E27FC236}">
                <a16:creationId xmlns:a16="http://schemas.microsoft.com/office/drawing/2014/main" id="{13842328-9CA4-452B-AD11-A599D7D11348}"/>
              </a:ext>
            </a:extLst>
          </p:cNvPr>
          <p:cNvSpPr txBox="1"/>
          <p:nvPr/>
        </p:nvSpPr>
        <p:spPr>
          <a:xfrm>
            <a:off x="6846487" y="-14698"/>
            <a:ext cx="1504389" cy="307777"/>
          </a:xfrm>
          <a:prstGeom prst="rect">
            <a:avLst/>
          </a:prstGeom>
          <a:noFill/>
        </p:spPr>
        <p:txBody>
          <a:bodyPr wrap="square">
            <a:spAutoFit/>
          </a:bodyPr>
          <a:lstStyle/>
          <a:p>
            <a:pPr algn="ctr"/>
            <a:r>
              <a:rPr lang="en-US" sz="1400" b="1" dirty="0">
                <a:latin typeface="Product Sans" panose="020B0403030502040203" pitchFamily="34" charset="0"/>
                <a:ea typeface="Open Sans" pitchFamily="2" charset="0"/>
                <a:cs typeface="Open Sans" pitchFamily="2" charset="0"/>
              </a:rPr>
              <a:t>RESULTS</a:t>
            </a:r>
            <a:endParaRPr lang="en-AU" sz="1400" b="1" dirty="0">
              <a:latin typeface="Product Sans" panose="020B0403030502040203" pitchFamily="34" charset="0"/>
              <a:ea typeface="Open Sans" pitchFamily="2" charset="0"/>
              <a:cs typeface="Open Sans" pitchFamily="2" charset="0"/>
            </a:endParaRPr>
          </a:p>
        </p:txBody>
      </p:sp>
      <p:sp>
        <p:nvSpPr>
          <p:cNvPr id="61" name="TextBox 60">
            <a:extLst>
              <a:ext uri="{FF2B5EF4-FFF2-40B4-BE49-F238E27FC236}">
                <a16:creationId xmlns:a16="http://schemas.microsoft.com/office/drawing/2014/main" id="{4580947B-1DCC-4630-807B-6B247990E00A}"/>
              </a:ext>
            </a:extLst>
          </p:cNvPr>
          <p:cNvSpPr txBox="1"/>
          <p:nvPr/>
        </p:nvSpPr>
        <p:spPr>
          <a:xfrm>
            <a:off x="9925122" y="-19767"/>
            <a:ext cx="1504389" cy="307777"/>
          </a:xfrm>
          <a:prstGeom prst="rect">
            <a:avLst/>
          </a:prstGeom>
          <a:noFill/>
        </p:spPr>
        <p:txBody>
          <a:bodyPr wrap="square">
            <a:spAutoFit/>
          </a:bodyPr>
          <a:lstStyle/>
          <a:p>
            <a:pPr algn="ctr"/>
            <a:r>
              <a:rPr lang="en-US" sz="1400" dirty="0">
                <a:solidFill>
                  <a:schemeClr val="bg2">
                    <a:lumMod val="25000"/>
                  </a:schemeClr>
                </a:solidFill>
                <a:latin typeface="Product Sans" panose="020B0403030502040203" pitchFamily="34" charset="0"/>
                <a:ea typeface="Open Sans" pitchFamily="2" charset="0"/>
                <a:cs typeface="Open Sans" pitchFamily="2" charset="0"/>
              </a:rPr>
              <a:t>CONCLUSIONS</a:t>
            </a:r>
            <a:endParaRPr lang="en-AU" sz="1400" dirty="0">
              <a:solidFill>
                <a:schemeClr val="bg2">
                  <a:lumMod val="25000"/>
                </a:schemeClr>
              </a:solidFill>
              <a:latin typeface="Product Sans" panose="020B0403030502040203" pitchFamily="34" charset="0"/>
              <a:ea typeface="Open Sans" pitchFamily="2" charset="0"/>
              <a:cs typeface="Open Sans" pitchFamily="2" charset="0"/>
            </a:endParaRPr>
          </a:p>
        </p:txBody>
      </p:sp>
    </p:spTree>
    <p:extLst>
      <p:ext uri="{BB962C8B-B14F-4D97-AF65-F5344CB8AC3E}">
        <p14:creationId xmlns:p14="http://schemas.microsoft.com/office/powerpoint/2010/main" val="30584846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fade">
                                      <p:cBhvr>
                                        <p:cTn id="10" dur="500"/>
                                        <p:tgtEl>
                                          <p:spTgt spid="39"/>
                                        </p:tgtEl>
                                      </p:cBhvr>
                                    </p:animEffect>
                                  </p:childTnLst>
                                </p:cTn>
                              </p:par>
                              <p:par>
                                <p:cTn id="11" presetID="10" presetClass="entr" presetSubtype="0" fill="hold" nodeType="with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fade">
                                      <p:cBhvr>
                                        <p:cTn id="13" dur="500"/>
                                        <p:tgtEl>
                                          <p:spTgt spid="27"/>
                                        </p:tgtEl>
                                      </p:cBhvr>
                                    </p:animEffect>
                                  </p:childTnLst>
                                </p:cTn>
                              </p:par>
                              <p:par>
                                <p:cTn id="14" presetID="10" presetClass="entr" presetSubtype="0" fill="hold" nodeType="withEffect">
                                  <p:stCondLst>
                                    <p:cond delay="0"/>
                                  </p:stCondLst>
                                  <p:childTnLst>
                                    <p:set>
                                      <p:cBhvr>
                                        <p:cTn id="15" dur="1" fill="hold">
                                          <p:stCondLst>
                                            <p:cond delay="0"/>
                                          </p:stCondLst>
                                        </p:cTn>
                                        <p:tgtEl>
                                          <p:spTgt spid="29"/>
                                        </p:tgtEl>
                                        <p:attrNameLst>
                                          <p:attrName>style.visibility</p:attrName>
                                        </p:attrNameLst>
                                      </p:cBhvr>
                                      <p:to>
                                        <p:strVal val="visible"/>
                                      </p:to>
                                    </p:set>
                                    <p:animEffect transition="in" filter="fade">
                                      <p:cBhvr>
                                        <p:cTn id="16" dur="500"/>
                                        <p:tgtEl>
                                          <p:spTgt spid="2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6"/>
                                        </p:tgtEl>
                                        <p:attrNameLst>
                                          <p:attrName>style.visibility</p:attrName>
                                        </p:attrNameLst>
                                      </p:cBhvr>
                                      <p:to>
                                        <p:strVal val="visible"/>
                                      </p:to>
                                    </p:set>
                                    <p:animEffect transition="in" filter="fade">
                                      <p:cBhvr>
                                        <p:cTn id="19" dur="500"/>
                                        <p:tgtEl>
                                          <p:spTgt spid="3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1"/>
                                        </p:tgtEl>
                                        <p:attrNameLst>
                                          <p:attrName>style.visibility</p:attrName>
                                        </p:attrNameLst>
                                      </p:cBhvr>
                                      <p:to>
                                        <p:strVal val="visible"/>
                                      </p:to>
                                    </p:set>
                                    <p:animEffect transition="in" filter="fade">
                                      <p:cBhvr>
                                        <p:cTn id="22" dur="500"/>
                                        <p:tgtEl>
                                          <p:spTgt spid="41"/>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7"/>
                                        </p:tgtEl>
                                        <p:attrNameLst>
                                          <p:attrName>style.visibility</p:attrName>
                                        </p:attrNameLst>
                                      </p:cBhvr>
                                      <p:to>
                                        <p:strVal val="visible"/>
                                      </p:to>
                                    </p:set>
                                    <p:animEffect transition="in" filter="fade">
                                      <p:cBhvr>
                                        <p:cTn id="25" dur="500"/>
                                        <p:tgtEl>
                                          <p:spTgt spid="37"/>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9"/>
                                        </p:tgtEl>
                                        <p:attrNameLst>
                                          <p:attrName>style.visibility</p:attrName>
                                        </p:attrNameLst>
                                      </p:cBhvr>
                                      <p:to>
                                        <p:strVal val="visible"/>
                                      </p:to>
                                    </p:set>
                                    <p:animEffect transition="in" filter="fade">
                                      <p:cBhvr>
                                        <p:cTn id="30" dur="500"/>
                                        <p:tgtEl>
                                          <p:spTgt spid="19"/>
                                        </p:tgtEl>
                                      </p:cBhvr>
                                    </p:animEffect>
                                  </p:childTnLst>
                                </p:cTn>
                              </p:par>
                              <p:par>
                                <p:cTn id="31" presetID="10" presetClass="entr" presetSubtype="0" fill="hold" nodeType="withEffect">
                                  <p:stCondLst>
                                    <p:cond delay="0"/>
                                  </p:stCondLst>
                                  <p:childTnLst>
                                    <p:set>
                                      <p:cBhvr>
                                        <p:cTn id="32" dur="1" fill="hold">
                                          <p:stCondLst>
                                            <p:cond delay="0"/>
                                          </p:stCondLst>
                                        </p:cTn>
                                        <p:tgtEl>
                                          <p:spTgt spid="55"/>
                                        </p:tgtEl>
                                        <p:attrNameLst>
                                          <p:attrName>style.visibility</p:attrName>
                                        </p:attrNameLst>
                                      </p:cBhvr>
                                      <p:to>
                                        <p:strVal val="visible"/>
                                      </p:to>
                                    </p:set>
                                    <p:animEffect transition="in" filter="fade">
                                      <p:cBhvr>
                                        <p:cTn id="33" dur="500"/>
                                        <p:tgtEl>
                                          <p:spTgt spid="55"/>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5"/>
                                        </p:tgtEl>
                                        <p:attrNameLst>
                                          <p:attrName>style.visibility</p:attrName>
                                        </p:attrNameLst>
                                      </p:cBhvr>
                                      <p:to>
                                        <p:strVal val="visible"/>
                                      </p:to>
                                    </p:set>
                                    <p:animEffect transition="in" filter="fade">
                                      <p:cBhvr>
                                        <p:cTn id="36" dur="500"/>
                                        <p:tgtEl>
                                          <p:spTgt spid="5"/>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51"/>
                                        </p:tgtEl>
                                        <p:attrNameLst>
                                          <p:attrName>style.visibility</p:attrName>
                                        </p:attrNameLst>
                                      </p:cBhvr>
                                      <p:to>
                                        <p:strVal val="visible"/>
                                      </p:to>
                                    </p:set>
                                    <p:animEffect transition="in" filter="fade">
                                      <p:cBhvr>
                                        <p:cTn id="41" dur="500"/>
                                        <p:tgtEl>
                                          <p:spTgt spid="51"/>
                                        </p:tgtEl>
                                      </p:cBhvr>
                                    </p:animEffect>
                                  </p:childTnLst>
                                </p:cTn>
                              </p:par>
                              <p:par>
                                <p:cTn id="42" presetID="10" presetClass="entr" presetSubtype="0" fill="hold" nodeType="withEffect">
                                  <p:stCondLst>
                                    <p:cond delay="0"/>
                                  </p:stCondLst>
                                  <p:childTnLst>
                                    <p:set>
                                      <p:cBhvr>
                                        <p:cTn id="43" dur="1" fill="hold">
                                          <p:stCondLst>
                                            <p:cond delay="0"/>
                                          </p:stCondLst>
                                        </p:cTn>
                                        <p:tgtEl>
                                          <p:spTgt spid="32"/>
                                        </p:tgtEl>
                                        <p:attrNameLst>
                                          <p:attrName>style.visibility</p:attrName>
                                        </p:attrNameLst>
                                      </p:cBhvr>
                                      <p:to>
                                        <p:strVal val="visible"/>
                                      </p:to>
                                    </p:set>
                                    <p:animEffect transition="in" filter="fade">
                                      <p:cBhvr>
                                        <p:cTn id="44" dur="500"/>
                                        <p:tgtEl>
                                          <p:spTgt spid="32"/>
                                        </p:tgtEl>
                                      </p:cBhvr>
                                    </p:animEffect>
                                  </p:childTnLst>
                                </p:cTn>
                              </p:par>
                              <p:par>
                                <p:cTn id="45" presetID="10" presetClass="entr" presetSubtype="0" fill="hold" nodeType="withEffect">
                                  <p:stCondLst>
                                    <p:cond delay="0"/>
                                  </p:stCondLst>
                                  <p:childTnLst>
                                    <p:set>
                                      <p:cBhvr>
                                        <p:cTn id="46" dur="1" fill="hold">
                                          <p:stCondLst>
                                            <p:cond delay="0"/>
                                          </p:stCondLst>
                                        </p:cTn>
                                        <p:tgtEl>
                                          <p:spTgt spid="31"/>
                                        </p:tgtEl>
                                        <p:attrNameLst>
                                          <p:attrName>style.visibility</p:attrName>
                                        </p:attrNameLst>
                                      </p:cBhvr>
                                      <p:to>
                                        <p:strVal val="visible"/>
                                      </p:to>
                                    </p:set>
                                    <p:animEffect transition="in" filter="fade">
                                      <p:cBhvr>
                                        <p:cTn id="47" dur="500"/>
                                        <p:tgtEl>
                                          <p:spTgt spid="31"/>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49"/>
                                        </p:tgtEl>
                                        <p:attrNameLst>
                                          <p:attrName>style.visibility</p:attrName>
                                        </p:attrNameLst>
                                      </p:cBhvr>
                                      <p:to>
                                        <p:strVal val="visible"/>
                                      </p:to>
                                    </p:set>
                                    <p:animEffect transition="in" filter="fade">
                                      <p:cBhvr>
                                        <p:cTn id="50" dur="500"/>
                                        <p:tgtEl>
                                          <p:spTgt spid="49"/>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52"/>
                                        </p:tgtEl>
                                        <p:attrNameLst>
                                          <p:attrName>style.visibility</p:attrName>
                                        </p:attrNameLst>
                                      </p:cBhvr>
                                      <p:to>
                                        <p:strVal val="visible"/>
                                      </p:to>
                                    </p:set>
                                    <p:animEffect transition="in" filter="fade">
                                      <p:cBhvr>
                                        <p:cTn id="53" dur="500"/>
                                        <p:tgtEl>
                                          <p:spTgt spid="52"/>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53"/>
                                        </p:tgtEl>
                                        <p:attrNameLst>
                                          <p:attrName>style.visibility</p:attrName>
                                        </p:attrNameLst>
                                      </p:cBhvr>
                                      <p:to>
                                        <p:strVal val="visible"/>
                                      </p:to>
                                    </p:set>
                                    <p:animEffect transition="in" filter="fade">
                                      <p:cBhvr>
                                        <p:cTn id="56" dur="500"/>
                                        <p:tgtEl>
                                          <p:spTgt spid="53"/>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56"/>
                                        </p:tgtEl>
                                        <p:attrNameLst>
                                          <p:attrName>style.visibility</p:attrName>
                                        </p:attrNameLst>
                                      </p:cBhvr>
                                      <p:to>
                                        <p:strVal val="visible"/>
                                      </p:to>
                                    </p:set>
                                    <p:animEffect transition="in" filter="fade">
                                      <p:cBhvr>
                                        <p:cTn id="61" dur="500"/>
                                        <p:tgtEl>
                                          <p:spTgt spid="56"/>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40"/>
                                        </p:tgtEl>
                                        <p:attrNameLst>
                                          <p:attrName>style.visibility</p:attrName>
                                        </p:attrNameLst>
                                      </p:cBhvr>
                                      <p:to>
                                        <p:strVal val="visible"/>
                                      </p:to>
                                    </p:set>
                                    <p:animEffect transition="in" filter="fade">
                                      <p:cBhvr>
                                        <p:cTn id="64" dur="500"/>
                                        <p:tgtEl>
                                          <p:spTgt spid="40"/>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25"/>
                                        </p:tgtEl>
                                        <p:attrNameLst>
                                          <p:attrName>style.visibility</p:attrName>
                                        </p:attrNameLst>
                                      </p:cBhvr>
                                      <p:to>
                                        <p:strVal val="visible"/>
                                      </p:to>
                                    </p:set>
                                    <p:animEffect transition="in" filter="fade">
                                      <p:cBhvr>
                                        <p:cTn id="67" dur="500"/>
                                        <p:tgtEl>
                                          <p:spTgt spid="25"/>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60"/>
                                        </p:tgtEl>
                                        <p:attrNameLst>
                                          <p:attrName>style.visibility</p:attrName>
                                        </p:attrNameLst>
                                      </p:cBhvr>
                                      <p:to>
                                        <p:strVal val="visible"/>
                                      </p:to>
                                    </p:set>
                                    <p:animEffect transition="in" filter="fade">
                                      <p:cBhvr>
                                        <p:cTn id="72" dur="500"/>
                                        <p:tgtEl>
                                          <p:spTgt spid="60"/>
                                        </p:tgtEl>
                                      </p:cBhvr>
                                    </p:animEffect>
                                  </p:childTnLst>
                                </p:cTn>
                              </p:par>
                              <p:par>
                                <p:cTn id="73" presetID="10" presetClass="entr" presetSubtype="0" fill="hold" nodeType="withEffect">
                                  <p:stCondLst>
                                    <p:cond delay="0"/>
                                  </p:stCondLst>
                                  <p:childTnLst>
                                    <p:set>
                                      <p:cBhvr>
                                        <p:cTn id="74" dur="1" fill="hold">
                                          <p:stCondLst>
                                            <p:cond delay="0"/>
                                          </p:stCondLst>
                                        </p:cTn>
                                        <p:tgtEl>
                                          <p:spTgt spid="33"/>
                                        </p:tgtEl>
                                        <p:attrNameLst>
                                          <p:attrName>style.visibility</p:attrName>
                                        </p:attrNameLst>
                                      </p:cBhvr>
                                      <p:to>
                                        <p:strVal val="visible"/>
                                      </p:to>
                                    </p:set>
                                    <p:animEffect transition="in" filter="fade">
                                      <p:cBhvr>
                                        <p:cTn id="75" dur="500"/>
                                        <p:tgtEl>
                                          <p:spTgt spid="33"/>
                                        </p:tgtEl>
                                      </p:cBhvr>
                                    </p:animEffect>
                                  </p:childTnLst>
                                </p:cTn>
                              </p:par>
                              <p:par>
                                <p:cTn id="76" presetID="10" presetClass="entr" presetSubtype="0" fill="hold" nodeType="withEffect">
                                  <p:stCondLst>
                                    <p:cond delay="0"/>
                                  </p:stCondLst>
                                  <p:childTnLst>
                                    <p:set>
                                      <p:cBhvr>
                                        <p:cTn id="77" dur="1" fill="hold">
                                          <p:stCondLst>
                                            <p:cond delay="0"/>
                                          </p:stCondLst>
                                        </p:cTn>
                                        <p:tgtEl>
                                          <p:spTgt spid="34"/>
                                        </p:tgtEl>
                                        <p:attrNameLst>
                                          <p:attrName>style.visibility</p:attrName>
                                        </p:attrNameLst>
                                      </p:cBhvr>
                                      <p:to>
                                        <p:strVal val="visible"/>
                                      </p:to>
                                    </p:set>
                                    <p:animEffect transition="in" filter="fade">
                                      <p:cBhvr>
                                        <p:cTn id="78" dur="500"/>
                                        <p:tgtEl>
                                          <p:spTgt spid="34"/>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38"/>
                                        </p:tgtEl>
                                        <p:attrNameLst>
                                          <p:attrName>style.visibility</p:attrName>
                                        </p:attrNameLst>
                                      </p:cBhvr>
                                      <p:to>
                                        <p:strVal val="visible"/>
                                      </p:to>
                                    </p:set>
                                    <p:animEffect transition="in" filter="fade">
                                      <p:cBhvr>
                                        <p:cTn id="81" dur="500"/>
                                        <p:tgtEl>
                                          <p:spTgt spid="38"/>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grpId="0" nodeType="clickEffect">
                                  <p:stCondLst>
                                    <p:cond delay="0"/>
                                  </p:stCondLst>
                                  <p:childTnLst>
                                    <p:set>
                                      <p:cBhvr>
                                        <p:cTn id="85" dur="1" fill="hold">
                                          <p:stCondLst>
                                            <p:cond delay="0"/>
                                          </p:stCondLst>
                                        </p:cTn>
                                        <p:tgtEl>
                                          <p:spTgt spid="42"/>
                                        </p:tgtEl>
                                        <p:attrNameLst>
                                          <p:attrName>style.visibility</p:attrName>
                                        </p:attrNameLst>
                                      </p:cBhvr>
                                      <p:to>
                                        <p:strVal val="visible"/>
                                      </p:to>
                                    </p:set>
                                    <p:animEffect transition="in" filter="fade">
                                      <p:cBhvr>
                                        <p:cTn id="86"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5" grpId="0"/>
      <p:bldP spid="36" grpId="0"/>
      <p:bldP spid="37" grpId="0"/>
      <p:bldP spid="39" grpId="0"/>
      <p:bldP spid="41" grpId="0"/>
      <p:bldP spid="49" grpId="0"/>
      <p:bldP spid="51" grpId="0"/>
      <p:bldP spid="52" grpId="0"/>
      <p:bldP spid="53" grpId="0"/>
      <p:bldP spid="38" grpId="0"/>
      <p:bldP spid="5" grpId="0" animBg="1"/>
      <p:bldP spid="40" grpId="0" animBg="1"/>
      <p:bldP spid="4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F99BC-6D8D-49ED-9C4E-C9797E9AD72D}"/>
              </a:ext>
            </a:extLst>
          </p:cNvPr>
          <p:cNvSpPr>
            <a:spLocks noGrp="1"/>
          </p:cNvSpPr>
          <p:nvPr>
            <p:ph type="title"/>
          </p:nvPr>
        </p:nvSpPr>
        <p:spPr>
          <a:xfrm>
            <a:off x="0" y="-30564"/>
            <a:ext cx="12192000" cy="1325563"/>
          </a:xfrm>
        </p:spPr>
        <p:txBody>
          <a:bodyPr>
            <a:normAutofit/>
          </a:bodyPr>
          <a:lstStyle/>
          <a:p>
            <a:pPr algn="ctr"/>
            <a:r>
              <a:rPr lang="en-US" sz="3200" dirty="0">
                <a:latin typeface="Product Sans" panose="020B0403030502040203" pitchFamily="34" charset="0"/>
                <a:cs typeface="Rod" panose="02030509050101010101" pitchFamily="49" charset="-79"/>
              </a:rPr>
              <a:t>Five brain regions show altered temporal dynamics in schizophrenia</a:t>
            </a:r>
            <a:endParaRPr lang="en-AU" sz="3200" dirty="0">
              <a:latin typeface="Product Sans" panose="020B0403030502040203" pitchFamily="34" charset="0"/>
              <a:cs typeface="Rod" panose="02030509050101010101" pitchFamily="49" charset="-79"/>
            </a:endParaRPr>
          </a:p>
        </p:txBody>
      </p:sp>
      <p:grpSp>
        <p:nvGrpSpPr>
          <p:cNvPr id="47" name="Group 46">
            <a:extLst>
              <a:ext uri="{FF2B5EF4-FFF2-40B4-BE49-F238E27FC236}">
                <a16:creationId xmlns:a16="http://schemas.microsoft.com/office/drawing/2014/main" id="{93EB6CE6-F1EE-4252-8D40-3590FF6676AA}"/>
              </a:ext>
            </a:extLst>
          </p:cNvPr>
          <p:cNvGrpSpPr/>
          <p:nvPr/>
        </p:nvGrpSpPr>
        <p:grpSpPr>
          <a:xfrm>
            <a:off x="332514" y="3979347"/>
            <a:ext cx="3498881" cy="1934250"/>
            <a:chOff x="336716" y="1648017"/>
            <a:chExt cx="3022402" cy="1670843"/>
          </a:xfrm>
        </p:grpSpPr>
        <p:pic>
          <p:nvPicPr>
            <p:cNvPr id="43" name="Picture 42">
              <a:extLst>
                <a:ext uri="{FF2B5EF4-FFF2-40B4-BE49-F238E27FC236}">
                  <a16:creationId xmlns:a16="http://schemas.microsoft.com/office/drawing/2014/main" id="{AA733021-FE80-4E83-9A5B-9F87CAFBAF6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36716" y="1648017"/>
              <a:ext cx="2506265" cy="1670843"/>
            </a:xfrm>
            <a:prstGeom prst="rect">
              <a:avLst/>
            </a:prstGeom>
          </p:spPr>
        </p:pic>
        <p:sp>
          <p:nvSpPr>
            <p:cNvPr id="44" name="TextBox 43">
              <a:extLst>
                <a:ext uri="{FF2B5EF4-FFF2-40B4-BE49-F238E27FC236}">
                  <a16:creationId xmlns:a16="http://schemas.microsoft.com/office/drawing/2014/main" id="{80A8B209-1F0A-480B-88A2-28DE1E07771F}"/>
                </a:ext>
              </a:extLst>
            </p:cNvPr>
            <p:cNvSpPr txBox="1"/>
            <p:nvPr/>
          </p:nvSpPr>
          <p:spPr>
            <a:xfrm>
              <a:off x="2356016" y="2675444"/>
              <a:ext cx="1003102" cy="345623"/>
            </a:xfrm>
            <a:prstGeom prst="rect">
              <a:avLst/>
            </a:prstGeom>
            <a:noFill/>
          </p:spPr>
          <p:txBody>
            <a:bodyPr wrap="square">
              <a:spAutoFit/>
            </a:bodyPr>
            <a:lstStyle/>
            <a:p>
              <a:r>
                <a:rPr lang="en-US" sz="1000" dirty="0">
                  <a:solidFill>
                    <a:schemeClr val="tx1"/>
                  </a:solidFill>
                  <a:latin typeface="Product Sans" panose="020B0403030502040203" pitchFamily="34" charset="0"/>
                  <a:ea typeface="Open Sans" pitchFamily="2" charset="0"/>
                  <a:cs typeface="Open Sans" pitchFamily="2" charset="0"/>
                </a:rPr>
                <a:t>BH-adjusted p&lt;0.05</a:t>
              </a:r>
              <a:endParaRPr lang="en-AU" sz="1000" dirty="0">
                <a:solidFill>
                  <a:schemeClr val="tx1"/>
                </a:solidFill>
                <a:latin typeface="Product Sans" panose="020B0403030502040203" pitchFamily="34" charset="0"/>
                <a:ea typeface="Open Sans" pitchFamily="2" charset="0"/>
                <a:cs typeface="Open Sans" pitchFamily="2" charset="0"/>
              </a:endParaRPr>
            </a:p>
          </p:txBody>
        </p:sp>
        <p:cxnSp>
          <p:nvCxnSpPr>
            <p:cNvPr id="45" name="Straight Connector 44">
              <a:extLst>
                <a:ext uri="{FF2B5EF4-FFF2-40B4-BE49-F238E27FC236}">
                  <a16:creationId xmlns:a16="http://schemas.microsoft.com/office/drawing/2014/main" id="{05EA9D1E-58C2-4E03-9681-385C9018F59C}"/>
                </a:ext>
              </a:extLst>
            </p:cNvPr>
            <p:cNvCxnSpPr>
              <a:cxnSpLocks/>
            </p:cNvCxnSpPr>
            <p:nvPr/>
          </p:nvCxnSpPr>
          <p:spPr>
            <a:xfrm>
              <a:off x="2356016" y="2688375"/>
              <a:ext cx="0" cy="398777"/>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sp>
        <p:nvSpPr>
          <p:cNvPr id="49" name="TextBox 48">
            <a:extLst>
              <a:ext uri="{FF2B5EF4-FFF2-40B4-BE49-F238E27FC236}">
                <a16:creationId xmlns:a16="http://schemas.microsoft.com/office/drawing/2014/main" id="{1E6A5480-69D0-4AEA-94D7-E23CA1BB402C}"/>
              </a:ext>
            </a:extLst>
          </p:cNvPr>
          <p:cNvSpPr txBox="1"/>
          <p:nvPr/>
        </p:nvSpPr>
        <p:spPr>
          <a:xfrm>
            <a:off x="7063234" y="3693478"/>
            <a:ext cx="4477099" cy="1785104"/>
          </a:xfrm>
          <a:prstGeom prst="rect">
            <a:avLst/>
          </a:prstGeom>
          <a:noFill/>
        </p:spPr>
        <p:txBody>
          <a:bodyPr wrap="square">
            <a:spAutoFit/>
          </a:bodyPr>
          <a:lstStyle/>
          <a:p>
            <a:r>
              <a:rPr lang="en-US" sz="2000" b="1" dirty="0">
                <a:latin typeface="Product Sans" panose="020B0403030502040203" pitchFamily="34" charset="0"/>
                <a:ea typeface="Open Sans" pitchFamily="2" charset="0"/>
                <a:cs typeface="Open Sans" pitchFamily="2" charset="0"/>
              </a:rPr>
              <a:t>5/82 brain regions significant</a:t>
            </a:r>
            <a:r>
              <a:rPr lang="en-US" dirty="0">
                <a:solidFill>
                  <a:schemeClr val="tx1"/>
                </a:solidFill>
                <a:latin typeface="Product Sans" panose="020B0403030502040203" pitchFamily="34" charset="0"/>
                <a:ea typeface="Open Sans" pitchFamily="2" charset="0"/>
                <a:cs typeface="Open Sans" pitchFamily="2" charset="0"/>
              </a:rPr>
              <a:t>: </a:t>
            </a:r>
            <a:endParaRPr lang="en-US" dirty="0">
              <a:latin typeface="Product Sans" panose="020B0403030502040203" pitchFamily="34" charset="0"/>
              <a:ea typeface="Open Sans" pitchFamily="2" charset="0"/>
              <a:cs typeface="Open Sans" pitchFamily="2" charset="0"/>
            </a:endParaRPr>
          </a:p>
          <a:p>
            <a:pPr marL="342900" indent="-342900">
              <a:buAutoNum type="arabicPeriod"/>
            </a:pPr>
            <a:r>
              <a:rPr lang="en-US" dirty="0">
                <a:solidFill>
                  <a:schemeClr val="tx1"/>
                </a:solidFill>
                <a:latin typeface="Product Sans" panose="020B0403030502040203" pitchFamily="34" charset="0"/>
                <a:ea typeface="Open Sans" pitchFamily="2" charset="0"/>
                <a:cs typeface="Open Sans" pitchFamily="2" charset="0"/>
              </a:rPr>
              <a:t>L banks of the superior temporal sulcus </a:t>
            </a:r>
            <a:endParaRPr lang="en-US" dirty="0">
              <a:latin typeface="Product Sans" panose="020B0403030502040203" pitchFamily="34" charset="0"/>
              <a:ea typeface="Open Sans" pitchFamily="2" charset="0"/>
              <a:cs typeface="Open Sans" pitchFamily="2" charset="0"/>
            </a:endParaRPr>
          </a:p>
          <a:p>
            <a:pPr marL="342900" indent="-342900">
              <a:buAutoNum type="arabicPeriod"/>
            </a:pPr>
            <a:r>
              <a:rPr lang="en-US" dirty="0">
                <a:solidFill>
                  <a:schemeClr val="tx1"/>
                </a:solidFill>
                <a:latin typeface="Product Sans" panose="020B0403030502040203" pitchFamily="34" charset="0"/>
                <a:ea typeface="Open Sans" pitchFamily="2" charset="0"/>
                <a:cs typeface="Open Sans" pitchFamily="2" charset="0"/>
              </a:rPr>
              <a:t>L pericalcarine</a:t>
            </a:r>
            <a:endParaRPr lang="en-US" dirty="0">
              <a:latin typeface="Product Sans" panose="020B0403030502040203" pitchFamily="34" charset="0"/>
              <a:ea typeface="Open Sans" pitchFamily="2" charset="0"/>
              <a:cs typeface="Open Sans" pitchFamily="2" charset="0"/>
            </a:endParaRPr>
          </a:p>
          <a:p>
            <a:pPr marL="342900" indent="-342900">
              <a:buAutoNum type="arabicPeriod"/>
            </a:pPr>
            <a:r>
              <a:rPr lang="en-US" dirty="0">
                <a:solidFill>
                  <a:schemeClr val="tx1"/>
                </a:solidFill>
                <a:latin typeface="Product Sans" panose="020B0403030502040203" pitchFamily="34" charset="0"/>
                <a:ea typeface="Open Sans" pitchFamily="2" charset="0"/>
                <a:cs typeface="Open Sans" pitchFamily="2" charset="0"/>
              </a:rPr>
              <a:t>R cuneus</a:t>
            </a:r>
            <a:endParaRPr lang="en-US" dirty="0">
              <a:latin typeface="Product Sans" panose="020B0403030502040203" pitchFamily="34" charset="0"/>
              <a:ea typeface="Open Sans" pitchFamily="2" charset="0"/>
              <a:cs typeface="Open Sans" pitchFamily="2" charset="0"/>
            </a:endParaRPr>
          </a:p>
          <a:p>
            <a:pPr marL="342900" indent="-342900">
              <a:buAutoNum type="arabicPeriod"/>
            </a:pPr>
            <a:r>
              <a:rPr lang="en-US" dirty="0">
                <a:solidFill>
                  <a:schemeClr val="tx1"/>
                </a:solidFill>
                <a:latin typeface="Product Sans" panose="020B0403030502040203" pitchFamily="34" charset="0"/>
                <a:ea typeface="Open Sans" pitchFamily="2" charset="0"/>
                <a:cs typeface="Open Sans" pitchFamily="2" charset="0"/>
              </a:rPr>
              <a:t>R postcentral</a:t>
            </a:r>
            <a:endParaRPr lang="en-US" dirty="0">
              <a:latin typeface="Product Sans" panose="020B0403030502040203" pitchFamily="34" charset="0"/>
              <a:ea typeface="Open Sans" pitchFamily="2" charset="0"/>
              <a:cs typeface="Open Sans" pitchFamily="2" charset="0"/>
            </a:endParaRPr>
          </a:p>
          <a:p>
            <a:pPr marL="342900" indent="-342900">
              <a:buAutoNum type="arabicPeriod"/>
            </a:pPr>
            <a:r>
              <a:rPr lang="en-US" dirty="0">
                <a:solidFill>
                  <a:schemeClr val="tx1"/>
                </a:solidFill>
                <a:latin typeface="Product Sans" panose="020B0403030502040203" pitchFamily="34" charset="0"/>
                <a:ea typeface="Open Sans" pitchFamily="2" charset="0"/>
                <a:cs typeface="Open Sans" pitchFamily="2" charset="0"/>
              </a:rPr>
              <a:t>R amygdala</a:t>
            </a:r>
            <a:endParaRPr lang="en-AU" dirty="0">
              <a:solidFill>
                <a:schemeClr val="tx1"/>
              </a:solidFill>
              <a:latin typeface="Product Sans" panose="020B0403030502040203" pitchFamily="34" charset="0"/>
              <a:ea typeface="Open Sans" pitchFamily="2" charset="0"/>
              <a:cs typeface="Open Sans" pitchFamily="2" charset="0"/>
            </a:endParaRPr>
          </a:p>
        </p:txBody>
      </p:sp>
      <p:grpSp>
        <p:nvGrpSpPr>
          <p:cNvPr id="50" name="Group 49">
            <a:extLst>
              <a:ext uri="{FF2B5EF4-FFF2-40B4-BE49-F238E27FC236}">
                <a16:creationId xmlns:a16="http://schemas.microsoft.com/office/drawing/2014/main" id="{4AE0430C-2C40-482F-BDDD-AD7A26CD9FB6}"/>
              </a:ext>
            </a:extLst>
          </p:cNvPr>
          <p:cNvGrpSpPr/>
          <p:nvPr/>
        </p:nvGrpSpPr>
        <p:grpSpPr>
          <a:xfrm>
            <a:off x="6882476" y="1029478"/>
            <a:ext cx="4518174" cy="2409669"/>
            <a:chOff x="14641930" y="17988954"/>
            <a:chExt cx="6964577" cy="3714406"/>
          </a:xfrm>
        </p:grpSpPr>
        <p:grpSp>
          <p:nvGrpSpPr>
            <p:cNvPr id="51" name="Group 50">
              <a:extLst>
                <a:ext uri="{FF2B5EF4-FFF2-40B4-BE49-F238E27FC236}">
                  <a16:creationId xmlns:a16="http://schemas.microsoft.com/office/drawing/2014/main" id="{2B03BD43-B2B7-4D40-BD45-34DD508A0D95}"/>
                </a:ext>
              </a:extLst>
            </p:cNvPr>
            <p:cNvGrpSpPr/>
            <p:nvPr/>
          </p:nvGrpSpPr>
          <p:grpSpPr>
            <a:xfrm>
              <a:off x="14641930" y="17988954"/>
              <a:ext cx="4350795" cy="3714406"/>
              <a:chOff x="12302285" y="17348182"/>
              <a:chExt cx="4350795" cy="3714406"/>
            </a:xfrm>
          </p:grpSpPr>
          <p:grpSp>
            <p:nvGrpSpPr>
              <p:cNvPr id="63" name="Group 62">
                <a:extLst>
                  <a:ext uri="{FF2B5EF4-FFF2-40B4-BE49-F238E27FC236}">
                    <a16:creationId xmlns:a16="http://schemas.microsoft.com/office/drawing/2014/main" id="{4DD13786-2DC9-47B9-9E83-B0DAA7B1907B}"/>
                  </a:ext>
                </a:extLst>
              </p:cNvPr>
              <p:cNvGrpSpPr/>
              <p:nvPr/>
            </p:nvGrpSpPr>
            <p:grpSpPr>
              <a:xfrm>
                <a:off x="12302285" y="17635463"/>
                <a:ext cx="4350795" cy="3128282"/>
                <a:chOff x="11441389" y="16216808"/>
                <a:chExt cx="4712744" cy="3388529"/>
              </a:xfrm>
            </p:grpSpPr>
            <p:pic>
              <p:nvPicPr>
                <p:cNvPr id="66" name="Picture 65" descr="A picture containing text, vector graphics&#10;&#10;Description automatically generated">
                  <a:extLst>
                    <a:ext uri="{FF2B5EF4-FFF2-40B4-BE49-F238E27FC236}">
                      <a16:creationId xmlns:a16="http://schemas.microsoft.com/office/drawing/2014/main" id="{435C387C-AC7F-40BF-88FD-D6DF4B8B45C1}"/>
                    </a:ext>
                  </a:extLst>
                </p:cNvPr>
                <p:cNvPicPr>
                  <a:picLocks noChangeAspect="1"/>
                </p:cNvPicPr>
                <p:nvPr/>
              </p:nvPicPr>
              <p:blipFill rotWithShape="1">
                <a:blip r:embed="rId4">
                  <a:extLst>
                    <a:ext uri="{28A0092B-C50C-407E-A947-70E740481C1C}">
                      <a14:useLocalDpi xmlns:a14="http://schemas.microsoft.com/office/drawing/2010/main" val="0"/>
                    </a:ext>
                  </a:extLst>
                </a:blip>
                <a:srcRect l="3428" t="30470" r="51973" b="28219"/>
                <a:stretch/>
              </p:blipFill>
              <p:spPr>
                <a:xfrm>
                  <a:off x="11445229" y="16216808"/>
                  <a:ext cx="4708904" cy="1635724"/>
                </a:xfrm>
                <a:prstGeom prst="rect">
                  <a:avLst/>
                </a:prstGeom>
              </p:spPr>
            </p:pic>
            <p:pic>
              <p:nvPicPr>
                <p:cNvPr id="67" name="Picture 66">
                  <a:extLst>
                    <a:ext uri="{FF2B5EF4-FFF2-40B4-BE49-F238E27FC236}">
                      <a16:creationId xmlns:a16="http://schemas.microsoft.com/office/drawing/2014/main" id="{BE9ADAD1-6696-4B9F-968F-388D0279162C}"/>
                    </a:ext>
                  </a:extLst>
                </p:cNvPr>
                <p:cNvPicPr>
                  <a:picLocks noChangeAspect="1"/>
                </p:cNvPicPr>
                <p:nvPr/>
              </p:nvPicPr>
              <p:blipFill rotWithShape="1">
                <a:blip r:embed="rId5">
                  <a:extLst>
                    <a:ext uri="{28A0092B-C50C-407E-A947-70E740481C1C}">
                      <a14:useLocalDpi xmlns:a14="http://schemas.microsoft.com/office/drawing/2010/main" val="0"/>
                    </a:ext>
                  </a:extLst>
                </a:blip>
                <a:srcRect l="52438" t="29429" r="3321" b="29407"/>
                <a:stretch/>
              </p:blipFill>
              <p:spPr>
                <a:xfrm>
                  <a:off x="11441389" y="17962307"/>
                  <a:ext cx="4708902" cy="1643030"/>
                </a:xfrm>
                <a:prstGeom prst="rect">
                  <a:avLst/>
                </a:prstGeom>
              </p:spPr>
            </p:pic>
          </p:grpSp>
          <p:sp>
            <p:nvSpPr>
              <p:cNvPr id="64" name="TextBox 63">
                <a:extLst>
                  <a:ext uri="{FF2B5EF4-FFF2-40B4-BE49-F238E27FC236}">
                    <a16:creationId xmlns:a16="http://schemas.microsoft.com/office/drawing/2014/main" id="{B43337C5-624B-4837-B018-C60B11FF2A46}"/>
                  </a:ext>
                </a:extLst>
              </p:cNvPr>
              <p:cNvSpPr txBox="1"/>
              <p:nvPr/>
            </p:nvSpPr>
            <p:spPr>
              <a:xfrm>
                <a:off x="13234729" y="17348182"/>
                <a:ext cx="2453607" cy="616753"/>
              </a:xfrm>
              <a:prstGeom prst="rect">
                <a:avLst/>
              </a:prstGeom>
              <a:noFill/>
            </p:spPr>
            <p:txBody>
              <a:bodyPr wrap="square">
                <a:spAutoFit/>
              </a:bodyPr>
              <a:lstStyle/>
              <a:p>
                <a:pPr algn="ctr"/>
                <a:r>
                  <a:rPr lang="en-US" sz="2000" dirty="0">
                    <a:solidFill>
                      <a:schemeClr val="tx1"/>
                    </a:solidFill>
                    <a:latin typeface="Product Sans" panose="020B0403030502040203" pitchFamily="34" charset="0"/>
                    <a:ea typeface="Open Sans" pitchFamily="2" charset="0"/>
                    <a:cs typeface="Open Sans" pitchFamily="2" charset="0"/>
                  </a:rPr>
                  <a:t>Left</a:t>
                </a:r>
                <a:endParaRPr lang="en-AU" sz="2000" dirty="0">
                  <a:solidFill>
                    <a:schemeClr val="tx1"/>
                  </a:solidFill>
                  <a:latin typeface="Product Sans" panose="020B0403030502040203" pitchFamily="34" charset="0"/>
                  <a:ea typeface="Open Sans" pitchFamily="2" charset="0"/>
                  <a:cs typeface="Open Sans" pitchFamily="2" charset="0"/>
                </a:endParaRPr>
              </a:p>
            </p:txBody>
          </p:sp>
          <p:sp>
            <p:nvSpPr>
              <p:cNvPr id="65" name="TextBox 64">
                <a:extLst>
                  <a:ext uri="{FF2B5EF4-FFF2-40B4-BE49-F238E27FC236}">
                    <a16:creationId xmlns:a16="http://schemas.microsoft.com/office/drawing/2014/main" id="{911BEEA5-896C-40D6-9460-B1D9924D01CB}"/>
                  </a:ext>
                </a:extLst>
              </p:cNvPr>
              <p:cNvSpPr txBox="1"/>
              <p:nvPr/>
            </p:nvSpPr>
            <p:spPr>
              <a:xfrm>
                <a:off x="13345654" y="20445835"/>
                <a:ext cx="2453607" cy="616753"/>
              </a:xfrm>
              <a:prstGeom prst="rect">
                <a:avLst/>
              </a:prstGeom>
              <a:noFill/>
            </p:spPr>
            <p:txBody>
              <a:bodyPr wrap="square">
                <a:spAutoFit/>
              </a:bodyPr>
              <a:lstStyle/>
              <a:p>
                <a:pPr algn="ctr"/>
                <a:r>
                  <a:rPr lang="en-US" sz="2000" dirty="0">
                    <a:solidFill>
                      <a:schemeClr val="tx1"/>
                    </a:solidFill>
                    <a:latin typeface="Product Sans" panose="020B0403030502040203" pitchFamily="34" charset="0"/>
                    <a:ea typeface="Open Sans" pitchFamily="2" charset="0"/>
                    <a:cs typeface="Open Sans" pitchFamily="2" charset="0"/>
                  </a:rPr>
                  <a:t>Right</a:t>
                </a:r>
                <a:endParaRPr lang="en-AU" sz="2000" dirty="0">
                  <a:solidFill>
                    <a:schemeClr val="tx1"/>
                  </a:solidFill>
                  <a:latin typeface="Product Sans" panose="020B0403030502040203" pitchFamily="34" charset="0"/>
                  <a:ea typeface="Open Sans" pitchFamily="2" charset="0"/>
                  <a:cs typeface="Open Sans" pitchFamily="2" charset="0"/>
                </a:endParaRPr>
              </a:p>
            </p:txBody>
          </p:sp>
        </p:grpSp>
        <p:grpSp>
          <p:nvGrpSpPr>
            <p:cNvPr id="52" name="Group 51">
              <a:extLst>
                <a:ext uri="{FF2B5EF4-FFF2-40B4-BE49-F238E27FC236}">
                  <a16:creationId xmlns:a16="http://schemas.microsoft.com/office/drawing/2014/main" id="{4CD711EF-A077-4666-9A8B-352EAF34AD05}"/>
                </a:ext>
              </a:extLst>
            </p:cNvPr>
            <p:cNvGrpSpPr/>
            <p:nvPr/>
          </p:nvGrpSpPr>
          <p:grpSpPr>
            <a:xfrm>
              <a:off x="18879202" y="18541030"/>
              <a:ext cx="2727305" cy="1988623"/>
              <a:chOff x="18875346" y="16723756"/>
              <a:chExt cx="2727305" cy="1988623"/>
            </a:xfrm>
          </p:grpSpPr>
          <p:pic>
            <p:nvPicPr>
              <p:cNvPr id="59" name="Picture 58">
                <a:extLst>
                  <a:ext uri="{FF2B5EF4-FFF2-40B4-BE49-F238E27FC236}">
                    <a16:creationId xmlns:a16="http://schemas.microsoft.com/office/drawing/2014/main" id="{45227C79-2AD1-439F-9315-817C41D058A8}"/>
                  </a:ext>
                </a:extLst>
              </p:cNvPr>
              <p:cNvPicPr>
                <a:picLocks noChangeAspect="1"/>
              </p:cNvPicPr>
              <p:nvPr/>
            </p:nvPicPr>
            <p:blipFill rotWithShape="1">
              <a:blip r:embed="rId6">
                <a:extLst>
                  <a:ext uri="{28A0092B-C50C-407E-A947-70E740481C1C}">
                    <a14:useLocalDpi xmlns:a14="http://schemas.microsoft.com/office/drawing/2010/main" val="0"/>
                  </a:ext>
                </a:extLst>
              </a:blip>
              <a:srcRect l="24328" t="51671" r="27061" b="3537"/>
              <a:stretch/>
            </p:blipFill>
            <p:spPr>
              <a:xfrm>
                <a:off x="19296715" y="16969560"/>
                <a:ext cx="1891432" cy="1742819"/>
              </a:xfrm>
              <a:prstGeom prst="rect">
                <a:avLst/>
              </a:prstGeom>
            </p:spPr>
          </p:pic>
          <p:sp>
            <p:nvSpPr>
              <p:cNvPr id="60" name="TextBox 59">
                <a:extLst>
                  <a:ext uri="{FF2B5EF4-FFF2-40B4-BE49-F238E27FC236}">
                    <a16:creationId xmlns:a16="http://schemas.microsoft.com/office/drawing/2014/main" id="{1505ED69-791D-4AD6-B0D0-6D187A22DA8D}"/>
                  </a:ext>
                </a:extLst>
              </p:cNvPr>
              <p:cNvSpPr txBox="1"/>
              <p:nvPr/>
            </p:nvSpPr>
            <p:spPr>
              <a:xfrm>
                <a:off x="18875346" y="16735470"/>
                <a:ext cx="1132263" cy="616753"/>
              </a:xfrm>
              <a:prstGeom prst="rect">
                <a:avLst/>
              </a:prstGeom>
              <a:noFill/>
            </p:spPr>
            <p:txBody>
              <a:bodyPr wrap="square">
                <a:spAutoFit/>
              </a:bodyPr>
              <a:lstStyle/>
              <a:p>
                <a:pPr algn="ctr"/>
                <a:r>
                  <a:rPr lang="en-US" sz="2000" dirty="0">
                    <a:solidFill>
                      <a:schemeClr val="tx1"/>
                    </a:solidFill>
                    <a:latin typeface="Product Sans" panose="020B0403030502040203" pitchFamily="34" charset="0"/>
                    <a:ea typeface="Open Sans" pitchFamily="2" charset="0"/>
                    <a:cs typeface="Open Sans" pitchFamily="2" charset="0"/>
                  </a:rPr>
                  <a:t>L</a:t>
                </a:r>
                <a:endParaRPr lang="en-AU" sz="2000" dirty="0">
                  <a:solidFill>
                    <a:schemeClr val="tx1"/>
                  </a:solidFill>
                  <a:latin typeface="Product Sans" panose="020B0403030502040203" pitchFamily="34" charset="0"/>
                  <a:ea typeface="Open Sans" pitchFamily="2" charset="0"/>
                  <a:cs typeface="Open Sans" pitchFamily="2" charset="0"/>
                </a:endParaRPr>
              </a:p>
            </p:txBody>
          </p:sp>
          <p:sp>
            <p:nvSpPr>
              <p:cNvPr id="61" name="TextBox 60">
                <a:extLst>
                  <a:ext uri="{FF2B5EF4-FFF2-40B4-BE49-F238E27FC236}">
                    <a16:creationId xmlns:a16="http://schemas.microsoft.com/office/drawing/2014/main" id="{983487F8-52BE-4D06-8DEC-1D0F5A923294}"/>
                  </a:ext>
                </a:extLst>
              </p:cNvPr>
              <p:cNvSpPr txBox="1"/>
              <p:nvPr/>
            </p:nvSpPr>
            <p:spPr>
              <a:xfrm>
                <a:off x="20470388" y="16723756"/>
                <a:ext cx="1132263" cy="616753"/>
              </a:xfrm>
              <a:prstGeom prst="rect">
                <a:avLst/>
              </a:prstGeom>
              <a:noFill/>
            </p:spPr>
            <p:txBody>
              <a:bodyPr wrap="square">
                <a:spAutoFit/>
              </a:bodyPr>
              <a:lstStyle/>
              <a:p>
                <a:pPr algn="ctr"/>
                <a:r>
                  <a:rPr lang="en-US" sz="2000" dirty="0">
                    <a:solidFill>
                      <a:schemeClr val="tx1"/>
                    </a:solidFill>
                    <a:latin typeface="Product Sans" panose="020B0403030502040203" pitchFamily="34" charset="0"/>
                    <a:ea typeface="Open Sans" pitchFamily="2" charset="0"/>
                    <a:cs typeface="Open Sans" pitchFamily="2" charset="0"/>
                  </a:rPr>
                  <a:t>R</a:t>
                </a:r>
                <a:endParaRPr lang="en-AU" sz="2000" dirty="0">
                  <a:solidFill>
                    <a:schemeClr val="tx1"/>
                  </a:solidFill>
                  <a:latin typeface="Product Sans" panose="020B0403030502040203" pitchFamily="34" charset="0"/>
                  <a:ea typeface="Open Sans" pitchFamily="2" charset="0"/>
                  <a:cs typeface="Open Sans" pitchFamily="2" charset="0"/>
                </a:endParaRPr>
              </a:p>
            </p:txBody>
          </p:sp>
          <p:sp>
            <p:nvSpPr>
              <p:cNvPr id="62" name="TextBox 61">
                <a:extLst>
                  <a:ext uri="{FF2B5EF4-FFF2-40B4-BE49-F238E27FC236}">
                    <a16:creationId xmlns:a16="http://schemas.microsoft.com/office/drawing/2014/main" id="{9441B2D7-2686-42E7-A16C-D72A3073FB8D}"/>
                  </a:ext>
                </a:extLst>
              </p:cNvPr>
              <p:cNvSpPr txBox="1"/>
              <p:nvPr/>
            </p:nvSpPr>
            <p:spPr>
              <a:xfrm>
                <a:off x="18875517" y="16737786"/>
                <a:ext cx="1132263" cy="616753"/>
              </a:xfrm>
              <a:prstGeom prst="rect">
                <a:avLst/>
              </a:prstGeom>
              <a:noFill/>
            </p:spPr>
            <p:txBody>
              <a:bodyPr wrap="square">
                <a:spAutoFit/>
              </a:bodyPr>
              <a:lstStyle/>
              <a:p>
                <a:pPr algn="ctr"/>
                <a:r>
                  <a:rPr lang="en-US" sz="2000" dirty="0">
                    <a:solidFill>
                      <a:schemeClr val="tx1"/>
                    </a:solidFill>
                    <a:latin typeface="Product Sans" panose="020B0403030502040203" pitchFamily="34" charset="0"/>
                    <a:ea typeface="Open Sans" pitchFamily="2" charset="0"/>
                    <a:cs typeface="Open Sans" pitchFamily="2" charset="0"/>
                  </a:rPr>
                  <a:t>L</a:t>
                </a:r>
                <a:endParaRPr lang="en-AU" sz="2000" dirty="0">
                  <a:solidFill>
                    <a:schemeClr val="tx1"/>
                  </a:solidFill>
                  <a:latin typeface="Product Sans" panose="020B0403030502040203" pitchFamily="34" charset="0"/>
                  <a:ea typeface="Open Sans" pitchFamily="2" charset="0"/>
                  <a:cs typeface="Open Sans" pitchFamily="2" charset="0"/>
                </a:endParaRPr>
              </a:p>
            </p:txBody>
          </p:sp>
        </p:grpSp>
        <p:sp>
          <p:nvSpPr>
            <p:cNvPr id="53" name="TextBox 52">
              <a:extLst>
                <a:ext uri="{FF2B5EF4-FFF2-40B4-BE49-F238E27FC236}">
                  <a16:creationId xmlns:a16="http://schemas.microsoft.com/office/drawing/2014/main" id="{69085F88-46DC-4136-B9BC-8215385736C7}"/>
                </a:ext>
              </a:extLst>
            </p:cNvPr>
            <p:cNvSpPr txBox="1"/>
            <p:nvPr/>
          </p:nvSpPr>
          <p:spPr>
            <a:xfrm>
              <a:off x="15549400" y="19395501"/>
              <a:ext cx="1132263" cy="521867"/>
            </a:xfrm>
            <a:prstGeom prst="rect">
              <a:avLst/>
            </a:prstGeom>
            <a:noFill/>
          </p:spPr>
          <p:txBody>
            <a:bodyPr wrap="square">
              <a:spAutoFit/>
            </a:bodyPr>
            <a:lstStyle/>
            <a:p>
              <a:pPr algn="ctr"/>
              <a:r>
                <a:rPr lang="en-US" sz="1600" dirty="0">
                  <a:solidFill>
                    <a:schemeClr val="tx1"/>
                  </a:solidFill>
                  <a:latin typeface="Product Sans" panose="020B0403030502040203" pitchFamily="34" charset="0"/>
                  <a:ea typeface="Open Sans" pitchFamily="2" charset="0"/>
                  <a:cs typeface="Open Sans" pitchFamily="2" charset="0"/>
                </a:rPr>
                <a:t>1</a:t>
              </a:r>
              <a:endParaRPr lang="en-AU" sz="1600" dirty="0">
                <a:solidFill>
                  <a:schemeClr val="tx1"/>
                </a:solidFill>
                <a:latin typeface="Product Sans" panose="020B0403030502040203" pitchFamily="34" charset="0"/>
                <a:ea typeface="Open Sans" pitchFamily="2" charset="0"/>
                <a:cs typeface="Open Sans" pitchFamily="2" charset="0"/>
              </a:endParaRPr>
            </a:p>
          </p:txBody>
        </p:sp>
        <p:sp>
          <p:nvSpPr>
            <p:cNvPr id="54" name="TextBox 53">
              <a:extLst>
                <a:ext uri="{FF2B5EF4-FFF2-40B4-BE49-F238E27FC236}">
                  <a16:creationId xmlns:a16="http://schemas.microsoft.com/office/drawing/2014/main" id="{EDDE96A2-63D7-4D9A-9C88-77C9CF7497A3}"/>
                </a:ext>
              </a:extLst>
            </p:cNvPr>
            <p:cNvSpPr txBox="1"/>
            <p:nvPr/>
          </p:nvSpPr>
          <p:spPr>
            <a:xfrm>
              <a:off x="16265429" y="18861024"/>
              <a:ext cx="1132263" cy="521867"/>
            </a:xfrm>
            <a:prstGeom prst="rect">
              <a:avLst/>
            </a:prstGeom>
            <a:noFill/>
          </p:spPr>
          <p:txBody>
            <a:bodyPr wrap="square">
              <a:spAutoFit/>
            </a:bodyPr>
            <a:lstStyle/>
            <a:p>
              <a:pPr algn="ctr"/>
              <a:r>
                <a:rPr lang="en-US" sz="1600" dirty="0">
                  <a:solidFill>
                    <a:schemeClr val="tx1"/>
                  </a:solidFill>
                  <a:latin typeface="Product Sans" panose="020B0403030502040203" pitchFamily="34" charset="0"/>
                  <a:ea typeface="Open Sans" pitchFamily="2" charset="0"/>
                  <a:cs typeface="Open Sans" pitchFamily="2" charset="0"/>
                </a:rPr>
                <a:t>2</a:t>
              </a:r>
              <a:endParaRPr lang="en-AU" sz="1600" dirty="0">
                <a:solidFill>
                  <a:schemeClr val="tx1"/>
                </a:solidFill>
                <a:latin typeface="Product Sans" panose="020B0403030502040203" pitchFamily="34" charset="0"/>
                <a:ea typeface="Open Sans" pitchFamily="2" charset="0"/>
                <a:cs typeface="Open Sans" pitchFamily="2" charset="0"/>
              </a:endParaRPr>
            </a:p>
          </p:txBody>
        </p:sp>
        <p:sp>
          <p:nvSpPr>
            <p:cNvPr id="55" name="TextBox 54">
              <a:extLst>
                <a:ext uri="{FF2B5EF4-FFF2-40B4-BE49-F238E27FC236}">
                  <a16:creationId xmlns:a16="http://schemas.microsoft.com/office/drawing/2014/main" id="{9477F427-EA45-40BC-8D47-41B6AC6392A0}"/>
                </a:ext>
              </a:extLst>
            </p:cNvPr>
            <p:cNvSpPr txBox="1"/>
            <p:nvPr/>
          </p:nvSpPr>
          <p:spPr>
            <a:xfrm>
              <a:off x="16235045" y="20326937"/>
              <a:ext cx="1132263" cy="521867"/>
            </a:xfrm>
            <a:prstGeom prst="rect">
              <a:avLst/>
            </a:prstGeom>
            <a:noFill/>
          </p:spPr>
          <p:txBody>
            <a:bodyPr wrap="square">
              <a:spAutoFit/>
            </a:bodyPr>
            <a:lstStyle/>
            <a:p>
              <a:pPr algn="ctr"/>
              <a:r>
                <a:rPr lang="en-US" sz="1600" dirty="0">
                  <a:solidFill>
                    <a:schemeClr val="tx1"/>
                  </a:solidFill>
                  <a:latin typeface="Product Sans" panose="020B0403030502040203" pitchFamily="34" charset="0"/>
                  <a:ea typeface="Open Sans" pitchFamily="2" charset="0"/>
                  <a:cs typeface="Open Sans" pitchFamily="2" charset="0"/>
                </a:rPr>
                <a:t>3</a:t>
              </a:r>
              <a:endParaRPr lang="en-AU" sz="1600" dirty="0">
                <a:solidFill>
                  <a:schemeClr val="tx1"/>
                </a:solidFill>
                <a:latin typeface="Product Sans" panose="020B0403030502040203" pitchFamily="34" charset="0"/>
                <a:ea typeface="Open Sans" pitchFamily="2" charset="0"/>
                <a:cs typeface="Open Sans" pitchFamily="2" charset="0"/>
              </a:endParaRPr>
            </a:p>
          </p:txBody>
        </p:sp>
        <p:sp>
          <p:nvSpPr>
            <p:cNvPr id="56" name="TextBox 55">
              <a:extLst>
                <a:ext uri="{FF2B5EF4-FFF2-40B4-BE49-F238E27FC236}">
                  <a16:creationId xmlns:a16="http://schemas.microsoft.com/office/drawing/2014/main" id="{2623411E-4FD1-4F85-B747-F9917FF5CE83}"/>
                </a:ext>
              </a:extLst>
            </p:cNvPr>
            <p:cNvSpPr txBox="1"/>
            <p:nvPr/>
          </p:nvSpPr>
          <p:spPr>
            <a:xfrm>
              <a:off x="17238936" y="19523389"/>
              <a:ext cx="1132263" cy="521867"/>
            </a:xfrm>
            <a:prstGeom prst="rect">
              <a:avLst/>
            </a:prstGeom>
            <a:noFill/>
          </p:spPr>
          <p:txBody>
            <a:bodyPr wrap="square">
              <a:spAutoFit/>
            </a:bodyPr>
            <a:lstStyle/>
            <a:p>
              <a:pPr algn="ctr"/>
              <a:r>
                <a:rPr lang="en-US" sz="1600" dirty="0">
                  <a:solidFill>
                    <a:schemeClr val="tx1"/>
                  </a:solidFill>
                  <a:latin typeface="Product Sans" panose="020B0403030502040203" pitchFamily="34" charset="0"/>
                  <a:ea typeface="Open Sans" pitchFamily="2" charset="0"/>
                  <a:cs typeface="Open Sans" pitchFamily="2" charset="0"/>
                </a:rPr>
                <a:t>4</a:t>
              </a:r>
              <a:endParaRPr lang="en-AU" sz="1600" dirty="0">
                <a:solidFill>
                  <a:schemeClr val="tx1"/>
                </a:solidFill>
                <a:latin typeface="Product Sans" panose="020B0403030502040203" pitchFamily="34" charset="0"/>
                <a:ea typeface="Open Sans" pitchFamily="2" charset="0"/>
                <a:cs typeface="Open Sans" pitchFamily="2" charset="0"/>
              </a:endParaRPr>
            </a:p>
          </p:txBody>
        </p:sp>
        <p:sp>
          <p:nvSpPr>
            <p:cNvPr id="58" name="TextBox 57">
              <a:extLst>
                <a:ext uri="{FF2B5EF4-FFF2-40B4-BE49-F238E27FC236}">
                  <a16:creationId xmlns:a16="http://schemas.microsoft.com/office/drawing/2014/main" id="{A4E59DF2-B4F6-45B8-82E0-D1F67911A428}"/>
                </a:ext>
              </a:extLst>
            </p:cNvPr>
            <p:cNvSpPr txBox="1"/>
            <p:nvPr/>
          </p:nvSpPr>
          <p:spPr>
            <a:xfrm>
              <a:off x="19814385" y="20268131"/>
              <a:ext cx="1132263" cy="521867"/>
            </a:xfrm>
            <a:prstGeom prst="rect">
              <a:avLst/>
            </a:prstGeom>
            <a:noFill/>
          </p:spPr>
          <p:txBody>
            <a:bodyPr wrap="square">
              <a:spAutoFit/>
            </a:bodyPr>
            <a:lstStyle/>
            <a:p>
              <a:pPr algn="ctr"/>
              <a:r>
                <a:rPr lang="en-US" sz="1600" dirty="0">
                  <a:solidFill>
                    <a:schemeClr val="tx1"/>
                  </a:solidFill>
                  <a:latin typeface="Product Sans" panose="020B0403030502040203" pitchFamily="34" charset="0"/>
                  <a:ea typeface="Open Sans" pitchFamily="2" charset="0"/>
                  <a:cs typeface="Open Sans" pitchFamily="2" charset="0"/>
                </a:rPr>
                <a:t>5</a:t>
              </a:r>
              <a:endParaRPr lang="en-AU" sz="1600" dirty="0">
                <a:solidFill>
                  <a:schemeClr val="tx1"/>
                </a:solidFill>
                <a:latin typeface="Product Sans" panose="020B0403030502040203" pitchFamily="34" charset="0"/>
                <a:ea typeface="Open Sans" pitchFamily="2" charset="0"/>
                <a:cs typeface="Open Sans" pitchFamily="2" charset="0"/>
              </a:endParaRPr>
            </a:p>
          </p:txBody>
        </p:sp>
      </p:grpSp>
      <p:pic>
        <p:nvPicPr>
          <p:cNvPr id="4" name="Picture 3">
            <a:extLst>
              <a:ext uri="{FF2B5EF4-FFF2-40B4-BE49-F238E27FC236}">
                <a16:creationId xmlns:a16="http://schemas.microsoft.com/office/drawing/2014/main" id="{7150BEC4-BADB-4B9F-99E1-0158AAF9021B}"/>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3804165" y="875889"/>
            <a:ext cx="2496422" cy="5912578"/>
          </a:xfrm>
          <a:prstGeom prst="rect">
            <a:avLst/>
          </a:prstGeom>
        </p:spPr>
      </p:pic>
      <p:sp>
        <p:nvSpPr>
          <p:cNvPr id="37" name="Rectangle 36">
            <a:extLst>
              <a:ext uri="{FF2B5EF4-FFF2-40B4-BE49-F238E27FC236}">
                <a16:creationId xmlns:a16="http://schemas.microsoft.com/office/drawing/2014/main" id="{4F039E33-AAA5-4D75-8FA3-AF5D07C5DEA0}"/>
              </a:ext>
            </a:extLst>
          </p:cNvPr>
          <p:cNvSpPr/>
          <p:nvPr/>
        </p:nvSpPr>
        <p:spPr>
          <a:xfrm>
            <a:off x="580284" y="1618321"/>
            <a:ext cx="976461" cy="976461"/>
          </a:xfrm>
          <a:prstGeom prst="rect">
            <a:avLst/>
          </a:prstGeom>
          <a:solidFill>
            <a:srgbClr val="F2F2F2"/>
          </a:solidFill>
          <a:ln w="28575">
            <a:solidFill>
              <a:srgbClr val="F0224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100"/>
          </a:p>
        </p:txBody>
      </p:sp>
      <p:sp>
        <p:nvSpPr>
          <p:cNvPr id="38" name="Rectangle 37">
            <a:extLst>
              <a:ext uri="{FF2B5EF4-FFF2-40B4-BE49-F238E27FC236}">
                <a16:creationId xmlns:a16="http://schemas.microsoft.com/office/drawing/2014/main" id="{5BF21D40-FB9B-434F-A369-203728CE65F3}"/>
              </a:ext>
            </a:extLst>
          </p:cNvPr>
          <p:cNvSpPr/>
          <p:nvPr/>
        </p:nvSpPr>
        <p:spPr>
          <a:xfrm>
            <a:off x="703526" y="1754881"/>
            <a:ext cx="976461" cy="976461"/>
          </a:xfrm>
          <a:prstGeom prst="rect">
            <a:avLst/>
          </a:prstGeom>
          <a:solidFill>
            <a:srgbClr val="F2F2F2"/>
          </a:solidFill>
          <a:ln w="28575">
            <a:solidFill>
              <a:srgbClr val="F0224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100"/>
          </a:p>
        </p:txBody>
      </p:sp>
      <p:sp>
        <p:nvSpPr>
          <p:cNvPr id="39" name="Rectangle 38">
            <a:extLst>
              <a:ext uri="{FF2B5EF4-FFF2-40B4-BE49-F238E27FC236}">
                <a16:creationId xmlns:a16="http://schemas.microsoft.com/office/drawing/2014/main" id="{DA061ACB-5022-42BD-A0AD-CF7CF15BC86A}"/>
              </a:ext>
            </a:extLst>
          </p:cNvPr>
          <p:cNvSpPr/>
          <p:nvPr/>
        </p:nvSpPr>
        <p:spPr>
          <a:xfrm>
            <a:off x="852122" y="1890059"/>
            <a:ext cx="976461" cy="976461"/>
          </a:xfrm>
          <a:prstGeom prst="rect">
            <a:avLst/>
          </a:prstGeom>
          <a:solidFill>
            <a:srgbClr val="F2F2F2"/>
          </a:solidFill>
          <a:ln w="28575">
            <a:solidFill>
              <a:srgbClr val="F0224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100"/>
          </a:p>
        </p:txBody>
      </p:sp>
      <p:graphicFrame>
        <p:nvGraphicFramePr>
          <p:cNvPr id="40" name="Table 27">
            <a:extLst>
              <a:ext uri="{FF2B5EF4-FFF2-40B4-BE49-F238E27FC236}">
                <a16:creationId xmlns:a16="http://schemas.microsoft.com/office/drawing/2014/main" id="{DB2E0747-98C5-436B-A9AB-96F762204AC2}"/>
              </a:ext>
            </a:extLst>
          </p:cNvPr>
          <p:cNvGraphicFramePr>
            <a:graphicFrameLocks noGrp="1"/>
          </p:cNvGraphicFramePr>
          <p:nvPr>
            <p:extLst>
              <p:ext uri="{D42A27DB-BD31-4B8C-83A1-F6EECF244321}">
                <p14:modId xmlns:p14="http://schemas.microsoft.com/office/powerpoint/2010/main" val="2952125306"/>
              </p:ext>
            </p:extLst>
          </p:nvPr>
        </p:nvGraphicFramePr>
        <p:xfrm>
          <a:off x="990390" y="2043572"/>
          <a:ext cx="972590" cy="973270"/>
        </p:xfrm>
        <a:graphic>
          <a:graphicData uri="http://schemas.openxmlformats.org/drawingml/2006/table">
            <a:tbl>
              <a:tblPr firstRow="1" bandRow="1">
                <a:tableStyleId>{5C22544A-7EE6-4342-B048-85BDC9FD1C3A}</a:tableStyleId>
              </a:tblPr>
              <a:tblGrid>
                <a:gridCol w="194518">
                  <a:extLst>
                    <a:ext uri="{9D8B030D-6E8A-4147-A177-3AD203B41FA5}">
                      <a16:colId xmlns:a16="http://schemas.microsoft.com/office/drawing/2014/main" val="1063832990"/>
                    </a:ext>
                  </a:extLst>
                </a:gridCol>
                <a:gridCol w="194518">
                  <a:extLst>
                    <a:ext uri="{9D8B030D-6E8A-4147-A177-3AD203B41FA5}">
                      <a16:colId xmlns:a16="http://schemas.microsoft.com/office/drawing/2014/main" val="2630756239"/>
                    </a:ext>
                  </a:extLst>
                </a:gridCol>
                <a:gridCol w="194518">
                  <a:extLst>
                    <a:ext uri="{9D8B030D-6E8A-4147-A177-3AD203B41FA5}">
                      <a16:colId xmlns:a16="http://schemas.microsoft.com/office/drawing/2014/main" val="717389419"/>
                    </a:ext>
                  </a:extLst>
                </a:gridCol>
                <a:gridCol w="194518">
                  <a:extLst>
                    <a:ext uri="{9D8B030D-6E8A-4147-A177-3AD203B41FA5}">
                      <a16:colId xmlns:a16="http://schemas.microsoft.com/office/drawing/2014/main" val="2955863827"/>
                    </a:ext>
                  </a:extLst>
                </a:gridCol>
                <a:gridCol w="194518">
                  <a:extLst>
                    <a:ext uri="{9D8B030D-6E8A-4147-A177-3AD203B41FA5}">
                      <a16:colId xmlns:a16="http://schemas.microsoft.com/office/drawing/2014/main" val="3780822076"/>
                    </a:ext>
                  </a:extLst>
                </a:gridCol>
              </a:tblGrid>
              <a:tr h="194654">
                <a:tc>
                  <a:txBody>
                    <a:bodyPr/>
                    <a:lstStyle/>
                    <a:p>
                      <a:endParaRPr lang="en-AU" sz="1100" dirty="0">
                        <a:solidFill>
                          <a:srgbClr val="F0224B"/>
                        </a:solidFill>
                      </a:endParaRPr>
                    </a:p>
                  </a:txBody>
                  <a:tcPr marL="17803" marR="17803" marT="8902" marB="8902">
                    <a:lnL w="19050" cap="flat" cmpd="sng" algn="ctr">
                      <a:solidFill>
                        <a:srgbClr val="F0224B"/>
                      </a:solidFill>
                      <a:prstDash val="solid"/>
                      <a:round/>
                      <a:headEnd type="none" w="med" len="med"/>
                      <a:tailEnd type="none" w="med" len="med"/>
                    </a:lnL>
                    <a:lnR w="19050" cap="flat" cmpd="sng" algn="ctr">
                      <a:solidFill>
                        <a:srgbClr val="F0224B"/>
                      </a:solidFill>
                      <a:prstDash val="solid"/>
                      <a:round/>
                      <a:headEnd type="none" w="med" len="med"/>
                      <a:tailEnd type="none" w="med" len="med"/>
                    </a:lnR>
                    <a:lnT w="19050" cap="flat" cmpd="sng" algn="ctr">
                      <a:solidFill>
                        <a:srgbClr val="F0224B"/>
                      </a:solidFill>
                      <a:prstDash val="solid"/>
                      <a:round/>
                      <a:headEnd type="none" w="med" len="med"/>
                      <a:tailEnd type="none" w="med" len="med"/>
                    </a:lnT>
                    <a:lnB w="19050" cap="flat" cmpd="sng" algn="ctr">
                      <a:solidFill>
                        <a:srgbClr val="F0224B"/>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F0224B"/>
                      </a:solidFill>
                      <a:prstDash val="solid"/>
                      <a:round/>
                      <a:headEnd type="none" w="med" len="med"/>
                      <a:tailEnd type="none" w="med" len="med"/>
                    </a:lnL>
                    <a:lnR w="19050" cap="flat" cmpd="sng" algn="ctr">
                      <a:solidFill>
                        <a:srgbClr val="F0224B"/>
                      </a:solidFill>
                      <a:prstDash val="solid"/>
                      <a:round/>
                      <a:headEnd type="none" w="med" len="med"/>
                      <a:tailEnd type="none" w="med" len="med"/>
                    </a:lnR>
                    <a:lnT w="19050" cap="flat" cmpd="sng" algn="ctr">
                      <a:solidFill>
                        <a:srgbClr val="F0224B"/>
                      </a:solidFill>
                      <a:prstDash val="solid"/>
                      <a:round/>
                      <a:headEnd type="none" w="med" len="med"/>
                      <a:tailEnd type="none" w="med" len="med"/>
                    </a:lnT>
                    <a:lnB w="19050" cap="flat" cmpd="sng" algn="ctr">
                      <a:solidFill>
                        <a:srgbClr val="F0224B"/>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F0224B"/>
                      </a:solidFill>
                      <a:prstDash val="solid"/>
                      <a:round/>
                      <a:headEnd type="none" w="med" len="med"/>
                      <a:tailEnd type="none" w="med" len="med"/>
                    </a:lnL>
                    <a:lnR w="19050" cap="flat" cmpd="sng" algn="ctr">
                      <a:solidFill>
                        <a:srgbClr val="F0224B"/>
                      </a:solidFill>
                      <a:prstDash val="solid"/>
                      <a:round/>
                      <a:headEnd type="none" w="med" len="med"/>
                      <a:tailEnd type="none" w="med" len="med"/>
                    </a:lnR>
                    <a:lnT w="19050" cap="flat" cmpd="sng" algn="ctr">
                      <a:solidFill>
                        <a:srgbClr val="F0224B"/>
                      </a:solidFill>
                      <a:prstDash val="solid"/>
                      <a:round/>
                      <a:headEnd type="none" w="med" len="med"/>
                      <a:tailEnd type="none" w="med" len="med"/>
                    </a:lnT>
                    <a:lnB w="19050" cap="flat" cmpd="sng" algn="ctr">
                      <a:solidFill>
                        <a:srgbClr val="F0224B"/>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F0224B"/>
                      </a:solidFill>
                      <a:prstDash val="solid"/>
                      <a:round/>
                      <a:headEnd type="none" w="med" len="med"/>
                      <a:tailEnd type="none" w="med" len="med"/>
                    </a:lnL>
                    <a:lnR w="19050" cap="flat" cmpd="sng" algn="ctr">
                      <a:solidFill>
                        <a:srgbClr val="F0224B"/>
                      </a:solidFill>
                      <a:prstDash val="solid"/>
                      <a:round/>
                      <a:headEnd type="none" w="med" len="med"/>
                      <a:tailEnd type="none" w="med" len="med"/>
                    </a:lnR>
                    <a:lnT w="19050" cap="flat" cmpd="sng" algn="ctr">
                      <a:solidFill>
                        <a:srgbClr val="F0224B"/>
                      </a:solidFill>
                      <a:prstDash val="solid"/>
                      <a:round/>
                      <a:headEnd type="none" w="med" len="med"/>
                      <a:tailEnd type="none" w="med" len="med"/>
                    </a:lnT>
                    <a:lnB w="19050" cap="flat" cmpd="sng" algn="ctr">
                      <a:solidFill>
                        <a:srgbClr val="F0224B"/>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F0224B"/>
                      </a:solidFill>
                      <a:prstDash val="solid"/>
                      <a:round/>
                      <a:headEnd type="none" w="med" len="med"/>
                      <a:tailEnd type="none" w="med" len="med"/>
                    </a:lnL>
                    <a:lnR w="19050" cap="flat" cmpd="sng" algn="ctr">
                      <a:solidFill>
                        <a:srgbClr val="F0224B"/>
                      </a:solidFill>
                      <a:prstDash val="solid"/>
                      <a:round/>
                      <a:headEnd type="none" w="med" len="med"/>
                      <a:tailEnd type="none" w="med" len="med"/>
                    </a:lnR>
                    <a:lnT w="19050" cap="flat" cmpd="sng" algn="ctr">
                      <a:solidFill>
                        <a:srgbClr val="F0224B"/>
                      </a:solidFill>
                      <a:prstDash val="solid"/>
                      <a:round/>
                      <a:headEnd type="none" w="med" len="med"/>
                      <a:tailEnd type="none" w="med" len="med"/>
                    </a:lnT>
                    <a:lnB w="19050" cap="flat" cmpd="sng" algn="ctr">
                      <a:solidFill>
                        <a:srgbClr val="F0224B"/>
                      </a:solidFill>
                      <a:prstDash val="solid"/>
                      <a:round/>
                      <a:headEnd type="none" w="med" len="med"/>
                      <a:tailEnd type="none" w="med" len="med"/>
                    </a:lnB>
                    <a:solidFill>
                      <a:srgbClr val="E6E6E6"/>
                    </a:solidFill>
                  </a:tcPr>
                </a:tc>
                <a:extLst>
                  <a:ext uri="{0D108BD9-81ED-4DB2-BD59-A6C34878D82A}">
                    <a16:rowId xmlns:a16="http://schemas.microsoft.com/office/drawing/2014/main" val="1193276421"/>
                  </a:ext>
                </a:extLst>
              </a:tr>
              <a:tr h="194654">
                <a:tc>
                  <a:txBody>
                    <a:bodyPr/>
                    <a:lstStyle/>
                    <a:p>
                      <a:endParaRPr lang="en-AU" sz="1100" dirty="0">
                        <a:solidFill>
                          <a:srgbClr val="F0224B"/>
                        </a:solidFill>
                      </a:endParaRPr>
                    </a:p>
                  </a:txBody>
                  <a:tcPr marL="17803" marR="17803" marT="8902" marB="8902">
                    <a:lnL w="19050" cap="flat" cmpd="sng" algn="ctr">
                      <a:solidFill>
                        <a:srgbClr val="F0224B"/>
                      </a:solidFill>
                      <a:prstDash val="solid"/>
                      <a:round/>
                      <a:headEnd type="none" w="med" len="med"/>
                      <a:tailEnd type="none" w="med" len="med"/>
                    </a:lnL>
                    <a:lnR w="19050" cap="flat" cmpd="sng" algn="ctr">
                      <a:solidFill>
                        <a:srgbClr val="F0224B"/>
                      </a:solidFill>
                      <a:prstDash val="solid"/>
                      <a:round/>
                      <a:headEnd type="none" w="med" len="med"/>
                      <a:tailEnd type="none" w="med" len="med"/>
                    </a:lnR>
                    <a:lnT w="19050" cap="flat" cmpd="sng" algn="ctr">
                      <a:solidFill>
                        <a:srgbClr val="F0224B"/>
                      </a:solidFill>
                      <a:prstDash val="solid"/>
                      <a:round/>
                      <a:headEnd type="none" w="med" len="med"/>
                      <a:tailEnd type="none" w="med" len="med"/>
                    </a:lnT>
                    <a:lnB w="19050" cap="flat" cmpd="sng" algn="ctr">
                      <a:solidFill>
                        <a:srgbClr val="F0224B"/>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F0224B"/>
                      </a:solidFill>
                      <a:prstDash val="solid"/>
                      <a:round/>
                      <a:headEnd type="none" w="med" len="med"/>
                      <a:tailEnd type="none" w="med" len="med"/>
                    </a:lnL>
                    <a:lnR w="19050" cap="flat" cmpd="sng" algn="ctr">
                      <a:solidFill>
                        <a:srgbClr val="F0224B"/>
                      </a:solidFill>
                      <a:prstDash val="solid"/>
                      <a:round/>
                      <a:headEnd type="none" w="med" len="med"/>
                      <a:tailEnd type="none" w="med" len="med"/>
                    </a:lnR>
                    <a:lnT w="19050" cap="flat" cmpd="sng" algn="ctr">
                      <a:solidFill>
                        <a:srgbClr val="F0224B"/>
                      </a:solidFill>
                      <a:prstDash val="solid"/>
                      <a:round/>
                      <a:headEnd type="none" w="med" len="med"/>
                      <a:tailEnd type="none" w="med" len="med"/>
                    </a:lnT>
                    <a:lnB w="19050" cap="flat" cmpd="sng" algn="ctr">
                      <a:solidFill>
                        <a:srgbClr val="F0224B"/>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F0224B"/>
                      </a:solidFill>
                      <a:prstDash val="solid"/>
                      <a:round/>
                      <a:headEnd type="none" w="med" len="med"/>
                      <a:tailEnd type="none" w="med" len="med"/>
                    </a:lnL>
                    <a:lnR w="19050" cap="flat" cmpd="sng" algn="ctr">
                      <a:solidFill>
                        <a:srgbClr val="F0224B"/>
                      </a:solidFill>
                      <a:prstDash val="solid"/>
                      <a:round/>
                      <a:headEnd type="none" w="med" len="med"/>
                      <a:tailEnd type="none" w="med" len="med"/>
                    </a:lnR>
                    <a:lnT w="19050" cap="flat" cmpd="sng" algn="ctr">
                      <a:solidFill>
                        <a:srgbClr val="F0224B"/>
                      </a:solidFill>
                      <a:prstDash val="solid"/>
                      <a:round/>
                      <a:headEnd type="none" w="med" len="med"/>
                      <a:tailEnd type="none" w="med" len="med"/>
                    </a:lnT>
                    <a:lnB w="19050" cap="flat" cmpd="sng" algn="ctr">
                      <a:solidFill>
                        <a:srgbClr val="F0224B"/>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F0224B"/>
                      </a:solidFill>
                      <a:prstDash val="solid"/>
                      <a:round/>
                      <a:headEnd type="none" w="med" len="med"/>
                      <a:tailEnd type="none" w="med" len="med"/>
                    </a:lnL>
                    <a:lnR w="19050" cap="flat" cmpd="sng" algn="ctr">
                      <a:solidFill>
                        <a:srgbClr val="F0224B"/>
                      </a:solidFill>
                      <a:prstDash val="solid"/>
                      <a:round/>
                      <a:headEnd type="none" w="med" len="med"/>
                      <a:tailEnd type="none" w="med" len="med"/>
                    </a:lnR>
                    <a:lnT w="19050" cap="flat" cmpd="sng" algn="ctr">
                      <a:solidFill>
                        <a:srgbClr val="F0224B"/>
                      </a:solidFill>
                      <a:prstDash val="solid"/>
                      <a:round/>
                      <a:headEnd type="none" w="med" len="med"/>
                      <a:tailEnd type="none" w="med" len="med"/>
                    </a:lnT>
                    <a:lnB w="19050" cap="flat" cmpd="sng" algn="ctr">
                      <a:solidFill>
                        <a:srgbClr val="F0224B"/>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F0224B"/>
                      </a:solidFill>
                      <a:prstDash val="solid"/>
                      <a:round/>
                      <a:headEnd type="none" w="med" len="med"/>
                      <a:tailEnd type="none" w="med" len="med"/>
                    </a:lnL>
                    <a:lnR w="19050" cap="flat" cmpd="sng" algn="ctr">
                      <a:solidFill>
                        <a:srgbClr val="F0224B"/>
                      </a:solidFill>
                      <a:prstDash val="solid"/>
                      <a:round/>
                      <a:headEnd type="none" w="med" len="med"/>
                      <a:tailEnd type="none" w="med" len="med"/>
                    </a:lnR>
                    <a:lnT w="19050" cap="flat" cmpd="sng" algn="ctr">
                      <a:solidFill>
                        <a:srgbClr val="F0224B"/>
                      </a:solidFill>
                      <a:prstDash val="solid"/>
                      <a:round/>
                      <a:headEnd type="none" w="med" len="med"/>
                      <a:tailEnd type="none" w="med" len="med"/>
                    </a:lnT>
                    <a:lnB w="19050" cap="flat" cmpd="sng" algn="ctr">
                      <a:solidFill>
                        <a:srgbClr val="F0224B"/>
                      </a:solidFill>
                      <a:prstDash val="solid"/>
                      <a:round/>
                      <a:headEnd type="none" w="med" len="med"/>
                      <a:tailEnd type="none" w="med" len="med"/>
                    </a:lnB>
                    <a:solidFill>
                      <a:srgbClr val="E6E6E6"/>
                    </a:solidFill>
                  </a:tcPr>
                </a:tc>
                <a:extLst>
                  <a:ext uri="{0D108BD9-81ED-4DB2-BD59-A6C34878D82A}">
                    <a16:rowId xmlns:a16="http://schemas.microsoft.com/office/drawing/2014/main" val="3152730118"/>
                  </a:ext>
                </a:extLst>
              </a:tr>
              <a:tr h="194654">
                <a:tc>
                  <a:txBody>
                    <a:bodyPr/>
                    <a:lstStyle/>
                    <a:p>
                      <a:endParaRPr lang="en-AU" sz="1100">
                        <a:solidFill>
                          <a:srgbClr val="F0224B"/>
                        </a:solidFill>
                      </a:endParaRPr>
                    </a:p>
                  </a:txBody>
                  <a:tcPr marL="17803" marR="17803" marT="8902" marB="8902">
                    <a:lnL w="19050" cap="flat" cmpd="sng" algn="ctr">
                      <a:solidFill>
                        <a:srgbClr val="F0224B"/>
                      </a:solidFill>
                      <a:prstDash val="solid"/>
                      <a:round/>
                      <a:headEnd type="none" w="med" len="med"/>
                      <a:tailEnd type="none" w="med" len="med"/>
                    </a:lnL>
                    <a:lnR w="19050" cap="flat" cmpd="sng" algn="ctr">
                      <a:solidFill>
                        <a:srgbClr val="F0224B"/>
                      </a:solidFill>
                      <a:prstDash val="solid"/>
                      <a:round/>
                      <a:headEnd type="none" w="med" len="med"/>
                      <a:tailEnd type="none" w="med" len="med"/>
                    </a:lnR>
                    <a:lnT w="19050" cap="flat" cmpd="sng" algn="ctr">
                      <a:solidFill>
                        <a:srgbClr val="F0224B"/>
                      </a:solidFill>
                      <a:prstDash val="solid"/>
                      <a:round/>
                      <a:headEnd type="none" w="med" len="med"/>
                      <a:tailEnd type="none" w="med" len="med"/>
                    </a:lnT>
                    <a:lnB w="19050" cap="flat" cmpd="sng" algn="ctr">
                      <a:solidFill>
                        <a:srgbClr val="F0224B"/>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F0224B"/>
                      </a:solidFill>
                      <a:prstDash val="solid"/>
                      <a:round/>
                      <a:headEnd type="none" w="med" len="med"/>
                      <a:tailEnd type="none" w="med" len="med"/>
                    </a:lnL>
                    <a:lnR w="19050" cap="flat" cmpd="sng" algn="ctr">
                      <a:solidFill>
                        <a:srgbClr val="F0224B"/>
                      </a:solidFill>
                      <a:prstDash val="solid"/>
                      <a:round/>
                      <a:headEnd type="none" w="med" len="med"/>
                      <a:tailEnd type="none" w="med" len="med"/>
                    </a:lnR>
                    <a:lnT w="19050" cap="flat" cmpd="sng" algn="ctr">
                      <a:solidFill>
                        <a:srgbClr val="F0224B"/>
                      </a:solidFill>
                      <a:prstDash val="solid"/>
                      <a:round/>
                      <a:headEnd type="none" w="med" len="med"/>
                      <a:tailEnd type="none" w="med" len="med"/>
                    </a:lnT>
                    <a:lnB w="19050" cap="flat" cmpd="sng" algn="ctr">
                      <a:solidFill>
                        <a:srgbClr val="F0224B"/>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F0224B"/>
                      </a:solidFill>
                      <a:prstDash val="solid"/>
                      <a:round/>
                      <a:headEnd type="none" w="med" len="med"/>
                      <a:tailEnd type="none" w="med" len="med"/>
                    </a:lnL>
                    <a:lnR w="19050" cap="flat" cmpd="sng" algn="ctr">
                      <a:solidFill>
                        <a:srgbClr val="F0224B"/>
                      </a:solidFill>
                      <a:prstDash val="solid"/>
                      <a:round/>
                      <a:headEnd type="none" w="med" len="med"/>
                      <a:tailEnd type="none" w="med" len="med"/>
                    </a:lnR>
                    <a:lnT w="19050" cap="flat" cmpd="sng" algn="ctr">
                      <a:solidFill>
                        <a:srgbClr val="F0224B"/>
                      </a:solidFill>
                      <a:prstDash val="solid"/>
                      <a:round/>
                      <a:headEnd type="none" w="med" len="med"/>
                      <a:tailEnd type="none" w="med" len="med"/>
                    </a:lnT>
                    <a:lnB w="19050" cap="flat" cmpd="sng" algn="ctr">
                      <a:solidFill>
                        <a:srgbClr val="F0224B"/>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F0224B"/>
                      </a:solidFill>
                      <a:prstDash val="solid"/>
                      <a:round/>
                      <a:headEnd type="none" w="med" len="med"/>
                      <a:tailEnd type="none" w="med" len="med"/>
                    </a:lnL>
                    <a:lnR w="19050" cap="flat" cmpd="sng" algn="ctr">
                      <a:solidFill>
                        <a:srgbClr val="F0224B"/>
                      </a:solidFill>
                      <a:prstDash val="solid"/>
                      <a:round/>
                      <a:headEnd type="none" w="med" len="med"/>
                      <a:tailEnd type="none" w="med" len="med"/>
                    </a:lnR>
                    <a:lnT w="19050" cap="flat" cmpd="sng" algn="ctr">
                      <a:solidFill>
                        <a:srgbClr val="F0224B"/>
                      </a:solidFill>
                      <a:prstDash val="solid"/>
                      <a:round/>
                      <a:headEnd type="none" w="med" len="med"/>
                      <a:tailEnd type="none" w="med" len="med"/>
                    </a:lnT>
                    <a:lnB w="19050" cap="flat" cmpd="sng" algn="ctr">
                      <a:solidFill>
                        <a:srgbClr val="F0224B"/>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F0224B"/>
                      </a:solidFill>
                      <a:prstDash val="solid"/>
                      <a:round/>
                      <a:headEnd type="none" w="med" len="med"/>
                      <a:tailEnd type="none" w="med" len="med"/>
                    </a:lnL>
                    <a:lnR w="19050" cap="flat" cmpd="sng" algn="ctr">
                      <a:solidFill>
                        <a:srgbClr val="F0224B"/>
                      </a:solidFill>
                      <a:prstDash val="solid"/>
                      <a:round/>
                      <a:headEnd type="none" w="med" len="med"/>
                      <a:tailEnd type="none" w="med" len="med"/>
                    </a:lnR>
                    <a:lnT w="19050" cap="flat" cmpd="sng" algn="ctr">
                      <a:solidFill>
                        <a:srgbClr val="F0224B"/>
                      </a:solidFill>
                      <a:prstDash val="solid"/>
                      <a:round/>
                      <a:headEnd type="none" w="med" len="med"/>
                      <a:tailEnd type="none" w="med" len="med"/>
                    </a:lnT>
                    <a:lnB w="19050" cap="flat" cmpd="sng" algn="ctr">
                      <a:solidFill>
                        <a:srgbClr val="F0224B"/>
                      </a:solidFill>
                      <a:prstDash val="solid"/>
                      <a:round/>
                      <a:headEnd type="none" w="med" len="med"/>
                      <a:tailEnd type="none" w="med" len="med"/>
                    </a:lnB>
                    <a:solidFill>
                      <a:srgbClr val="E6E6E6"/>
                    </a:solidFill>
                  </a:tcPr>
                </a:tc>
                <a:extLst>
                  <a:ext uri="{0D108BD9-81ED-4DB2-BD59-A6C34878D82A}">
                    <a16:rowId xmlns:a16="http://schemas.microsoft.com/office/drawing/2014/main" val="2124142268"/>
                  </a:ext>
                </a:extLst>
              </a:tr>
              <a:tr h="194654">
                <a:tc>
                  <a:txBody>
                    <a:bodyPr/>
                    <a:lstStyle/>
                    <a:p>
                      <a:endParaRPr lang="en-AU" sz="1100" dirty="0">
                        <a:solidFill>
                          <a:srgbClr val="F0224B"/>
                        </a:solidFill>
                      </a:endParaRPr>
                    </a:p>
                  </a:txBody>
                  <a:tcPr marL="17803" marR="17803" marT="8902" marB="8902">
                    <a:lnL w="19050" cap="flat" cmpd="sng" algn="ctr">
                      <a:solidFill>
                        <a:srgbClr val="F0224B"/>
                      </a:solidFill>
                      <a:prstDash val="solid"/>
                      <a:round/>
                      <a:headEnd type="none" w="med" len="med"/>
                      <a:tailEnd type="none" w="med" len="med"/>
                    </a:lnL>
                    <a:lnR w="19050" cap="flat" cmpd="sng" algn="ctr">
                      <a:solidFill>
                        <a:srgbClr val="F0224B"/>
                      </a:solidFill>
                      <a:prstDash val="solid"/>
                      <a:round/>
                      <a:headEnd type="none" w="med" len="med"/>
                      <a:tailEnd type="none" w="med" len="med"/>
                    </a:lnR>
                    <a:lnT w="19050" cap="flat" cmpd="sng" algn="ctr">
                      <a:solidFill>
                        <a:srgbClr val="F0224B"/>
                      </a:solidFill>
                      <a:prstDash val="solid"/>
                      <a:round/>
                      <a:headEnd type="none" w="med" len="med"/>
                      <a:tailEnd type="none" w="med" len="med"/>
                    </a:lnT>
                    <a:lnB w="19050" cap="flat" cmpd="sng" algn="ctr">
                      <a:solidFill>
                        <a:srgbClr val="F0224B"/>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F0224B"/>
                      </a:solidFill>
                      <a:prstDash val="solid"/>
                      <a:round/>
                      <a:headEnd type="none" w="med" len="med"/>
                      <a:tailEnd type="none" w="med" len="med"/>
                    </a:lnL>
                    <a:lnR w="19050" cap="flat" cmpd="sng" algn="ctr">
                      <a:solidFill>
                        <a:srgbClr val="F0224B"/>
                      </a:solidFill>
                      <a:prstDash val="solid"/>
                      <a:round/>
                      <a:headEnd type="none" w="med" len="med"/>
                      <a:tailEnd type="none" w="med" len="med"/>
                    </a:lnR>
                    <a:lnT w="19050" cap="flat" cmpd="sng" algn="ctr">
                      <a:solidFill>
                        <a:srgbClr val="F0224B"/>
                      </a:solidFill>
                      <a:prstDash val="solid"/>
                      <a:round/>
                      <a:headEnd type="none" w="med" len="med"/>
                      <a:tailEnd type="none" w="med" len="med"/>
                    </a:lnT>
                    <a:lnB w="19050" cap="flat" cmpd="sng" algn="ctr">
                      <a:solidFill>
                        <a:srgbClr val="F0224B"/>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F0224B"/>
                      </a:solidFill>
                      <a:prstDash val="solid"/>
                      <a:round/>
                      <a:headEnd type="none" w="med" len="med"/>
                      <a:tailEnd type="none" w="med" len="med"/>
                    </a:lnL>
                    <a:lnR w="19050" cap="flat" cmpd="sng" algn="ctr">
                      <a:solidFill>
                        <a:srgbClr val="F0224B"/>
                      </a:solidFill>
                      <a:prstDash val="solid"/>
                      <a:round/>
                      <a:headEnd type="none" w="med" len="med"/>
                      <a:tailEnd type="none" w="med" len="med"/>
                    </a:lnR>
                    <a:lnT w="19050" cap="flat" cmpd="sng" algn="ctr">
                      <a:solidFill>
                        <a:srgbClr val="F0224B"/>
                      </a:solidFill>
                      <a:prstDash val="solid"/>
                      <a:round/>
                      <a:headEnd type="none" w="med" len="med"/>
                      <a:tailEnd type="none" w="med" len="med"/>
                    </a:lnT>
                    <a:lnB w="19050" cap="flat" cmpd="sng" algn="ctr">
                      <a:solidFill>
                        <a:srgbClr val="F0224B"/>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F0224B"/>
                      </a:solidFill>
                      <a:prstDash val="solid"/>
                      <a:round/>
                      <a:headEnd type="none" w="med" len="med"/>
                      <a:tailEnd type="none" w="med" len="med"/>
                    </a:lnL>
                    <a:lnR w="19050" cap="flat" cmpd="sng" algn="ctr">
                      <a:solidFill>
                        <a:srgbClr val="F0224B"/>
                      </a:solidFill>
                      <a:prstDash val="solid"/>
                      <a:round/>
                      <a:headEnd type="none" w="med" len="med"/>
                      <a:tailEnd type="none" w="med" len="med"/>
                    </a:lnR>
                    <a:lnT w="19050" cap="flat" cmpd="sng" algn="ctr">
                      <a:solidFill>
                        <a:srgbClr val="F0224B"/>
                      </a:solidFill>
                      <a:prstDash val="solid"/>
                      <a:round/>
                      <a:headEnd type="none" w="med" len="med"/>
                      <a:tailEnd type="none" w="med" len="med"/>
                    </a:lnT>
                    <a:lnB w="19050" cap="flat" cmpd="sng" algn="ctr">
                      <a:solidFill>
                        <a:srgbClr val="F0224B"/>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F0224B"/>
                      </a:solidFill>
                      <a:prstDash val="solid"/>
                      <a:round/>
                      <a:headEnd type="none" w="med" len="med"/>
                      <a:tailEnd type="none" w="med" len="med"/>
                    </a:lnL>
                    <a:lnR w="19050" cap="flat" cmpd="sng" algn="ctr">
                      <a:solidFill>
                        <a:srgbClr val="F0224B"/>
                      </a:solidFill>
                      <a:prstDash val="solid"/>
                      <a:round/>
                      <a:headEnd type="none" w="med" len="med"/>
                      <a:tailEnd type="none" w="med" len="med"/>
                    </a:lnR>
                    <a:lnT w="19050" cap="flat" cmpd="sng" algn="ctr">
                      <a:solidFill>
                        <a:srgbClr val="F0224B"/>
                      </a:solidFill>
                      <a:prstDash val="solid"/>
                      <a:round/>
                      <a:headEnd type="none" w="med" len="med"/>
                      <a:tailEnd type="none" w="med" len="med"/>
                    </a:lnT>
                    <a:lnB w="19050" cap="flat" cmpd="sng" algn="ctr">
                      <a:solidFill>
                        <a:srgbClr val="F0224B"/>
                      </a:solidFill>
                      <a:prstDash val="solid"/>
                      <a:round/>
                      <a:headEnd type="none" w="med" len="med"/>
                      <a:tailEnd type="none" w="med" len="med"/>
                    </a:lnB>
                    <a:solidFill>
                      <a:srgbClr val="C5E0B4"/>
                    </a:solidFill>
                  </a:tcPr>
                </a:tc>
                <a:extLst>
                  <a:ext uri="{0D108BD9-81ED-4DB2-BD59-A6C34878D82A}">
                    <a16:rowId xmlns:a16="http://schemas.microsoft.com/office/drawing/2014/main" val="110328191"/>
                  </a:ext>
                </a:extLst>
              </a:tr>
              <a:tr h="194654">
                <a:tc>
                  <a:txBody>
                    <a:bodyPr/>
                    <a:lstStyle/>
                    <a:p>
                      <a:endParaRPr lang="en-AU" sz="1100" dirty="0">
                        <a:solidFill>
                          <a:srgbClr val="F0224B"/>
                        </a:solidFill>
                      </a:endParaRPr>
                    </a:p>
                  </a:txBody>
                  <a:tcPr marL="17803" marR="17803" marT="8902" marB="8902">
                    <a:lnL w="19050" cap="flat" cmpd="sng" algn="ctr">
                      <a:solidFill>
                        <a:srgbClr val="F0224B"/>
                      </a:solidFill>
                      <a:prstDash val="solid"/>
                      <a:round/>
                      <a:headEnd type="none" w="med" len="med"/>
                      <a:tailEnd type="none" w="med" len="med"/>
                    </a:lnL>
                    <a:lnR w="19050" cap="flat" cmpd="sng" algn="ctr">
                      <a:solidFill>
                        <a:srgbClr val="F0224B"/>
                      </a:solidFill>
                      <a:prstDash val="solid"/>
                      <a:round/>
                      <a:headEnd type="none" w="med" len="med"/>
                      <a:tailEnd type="none" w="med" len="med"/>
                    </a:lnR>
                    <a:lnT w="19050" cap="flat" cmpd="sng" algn="ctr">
                      <a:solidFill>
                        <a:srgbClr val="F0224B"/>
                      </a:solidFill>
                      <a:prstDash val="solid"/>
                      <a:round/>
                      <a:headEnd type="none" w="med" len="med"/>
                      <a:tailEnd type="none" w="med" len="med"/>
                    </a:lnT>
                    <a:lnB w="19050" cap="flat" cmpd="sng" algn="ctr">
                      <a:solidFill>
                        <a:srgbClr val="F0224B"/>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F0224B"/>
                      </a:solidFill>
                      <a:prstDash val="solid"/>
                      <a:round/>
                      <a:headEnd type="none" w="med" len="med"/>
                      <a:tailEnd type="none" w="med" len="med"/>
                    </a:lnL>
                    <a:lnR w="19050" cap="flat" cmpd="sng" algn="ctr">
                      <a:solidFill>
                        <a:srgbClr val="F0224B"/>
                      </a:solidFill>
                      <a:prstDash val="solid"/>
                      <a:round/>
                      <a:headEnd type="none" w="med" len="med"/>
                      <a:tailEnd type="none" w="med" len="med"/>
                    </a:lnR>
                    <a:lnT w="19050" cap="flat" cmpd="sng" algn="ctr">
                      <a:solidFill>
                        <a:srgbClr val="F0224B"/>
                      </a:solidFill>
                      <a:prstDash val="solid"/>
                      <a:round/>
                      <a:headEnd type="none" w="med" len="med"/>
                      <a:tailEnd type="none" w="med" len="med"/>
                    </a:lnT>
                    <a:lnB w="19050" cap="flat" cmpd="sng" algn="ctr">
                      <a:solidFill>
                        <a:srgbClr val="F0224B"/>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F0224B"/>
                      </a:solidFill>
                      <a:prstDash val="solid"/>
                      <a:round/>
                      <a:headEnd type="none" w="med" len="med"/>
                      <a:tailEnd type="none" w="med" len="med"/>
                    </a:lnL>
                    <a:lnR w="19050" cap="flat" cmpd="sng" algn="ctr">
                      <a:solidFill>
                        <a:srgbClr val="F0224B"/>
                      </a:solidFill>
                      <a:prstDash val="solid"/>
                      <a:round/>
                      <a:headEnd type="none" w="med" len="med"/>
                      <a:tailEnd type="none" w="med" len="med"/>
                    </a:lnR>
                    <a:lnT w="19050" cap="flat" cmpd="sng" algn="ctr">
                      <a:solidFill>
                        <a:srgbClr val="F0224B"/>
                      </a:solidFill>
                      <a:prstDash val="solid"/>
                      <a:round/>
                      <a:headEnd type="none" w="med" len="med"/>
                      <a:tailEnd type="none" w="med" len="med"/>
                    </a:lnT>
                    <a:lnB w="19050" cap="flat" cmpd="sng" algn="ctr">
                      <a:solidFill>
                        <a:srgbClr val="F0224B"/>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F0224B"/>
                      </a:solidFill>
                      <a:prstDash val="solid"/>
                      <a:round/>
                      <a:headEnd type="none" w="med" len="med"/>
                      <a:tailEnd type="none" w="med" len="med"/>
                    </a:lnL>
                    <a:lnR w="19050" cap="flat" cmpd="sng" algn="ctr">
                      <a:solidFill>
                        <a:srgbClr val="F0224B"/>
                      </a:solidFill>
                      <a:prstDash val="solid"/>
                      <a:round/>
                      <a:headEnd type="none" w="med" len="med"/>
                      <a:tailEnd type="none" w="med" len="med"/>
                    </a:lnR>
                    <a:lnT w="19050" cap="flat" cmpd="sng" algn="ctr">
                      <a:solidFill>
                        <a:srgbClr val="F0224B"/>
                      </a:solidFill>
                      <a:prstDash val="solid"/>
                      <a:round/>
                      <a:headEnd type="none" w="med" len="med"/>
                      <a:tailEnd type="none" w="med" len="med"/>
                    </a:lnT>
                    <a:lnB w="19050" cap="flat" cmpd="sng" algn="ctr">
                      <a:solidFill>
                        <a:srgbClr val="F0224B"/>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F0224B"/>
                      </a:solidFill>
                      <a:prstDash val="solid"/>
                      <a:round/>
                      <a:headEnd type="none" w="med" len="med"/>
                      <a:tailEnd type="none" w="med" len="med"/>
                    </a:lnL>
                    <a:lnR w="19050" cap="flat" cmpd="sng" algn="ctr">
                      <a:solidFill>
                        <a:srgbClr val="F0224B"/>
                      </a:solidFill>
                      <a:prstDash val="solid"/>
                      <a:round/>
                      <a:headEnd type="none" w="med" len="med"/>
                      <a:tailEnd type="none" w="med" len="med"/>
                    </a:lnR>
                    <a:lnT w="19050" cap="flat" cmpd="sng" algn="ctr">
                      <a:solidFill>
                        <a:srgbClr val="F0224B"/>
                      </a:solidFill>
                      <a:prstDash val="solid"/>
                      <a:round/>
                      <a:headEnd type="none" w="med" len="med"/>
                      <a:tailEnd type="none" w="med" len="med"/>
                    </a:lnT>
                    <a:lnB w="19050" cap="flat" cmpd="sng" algn="ctr">
                      <a:solidFill>
                        <a:srgbClr val="F0224B"/>
                      </a:solidFill>
                      <a:prstDash val="solid"/>
                      <a:round/>
                      <a:headEnd type="none" w="med" len="med"/>
                      <a:tailEnd type="none" w="med" len="med"/>
                    </a:lnB>
                    <a:solidFill>
                      <a:srgbClr val="C5E0B4"/>
                    </a:solidFill>
                  </a:tcPr>
                </a:tc>
                <a:extLst>
                  <a:ext uri="{0D108BD9-81ED-4DB2-BD59-A6C34878D82A}">
                    <a16:rowId xmlns:a16="http://schemas.microsoft.com/office/drawing/2014/main" val="2814128390"/>
                  </a:ext>
                </a:extLst>
              </a:tr>
            </a:tbl>
          </a:graphicData>
        </a:graphic>
      </p:graphicFrame>
      <p:sp>
        <p:nvSpPr>
          <p:cNvPr id="41" name="Rectangle 40">
            <a:extLst>
              <a:ext uri="{FF2B5EF4-FFF2-40B4-BE49-F238E27FC236}">
                <a16:creationId xmlns:a16="http://schemas.microsoft.com/office/drawing/2014/main" id="{BBE0A605-0061-424C-A183-8346C3E0DE7D}"/>
              </a:ext>
            </a:extLst>
          </p:cNvPr>
          <p:cNvSpPr/>
          <p:nvPr/>
        </p:nvSpPr>
        <p:spPr>
          <a:xfrm>
            <a:off x="983330" y="2039500"/>
            <a:ext cx="983974" cy="983974"/>
          </a:xfrm>
          <a:prstGeom prst="rect">
            <a:avLst/>
          </a:prstGeom>
          <a:noFill/>
          <a:ln w="28575">
            <a:solidFill>
              <a:srgbClr val="F0224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100"/>
          </a:p>
        </p:txBody>
      </p:sp>
      <p:sp>
        <p:nvSpPr>
          <p:cNvPr id="42" name="Right Bracket 41">
            <a:extLst>
              <a:ext uri="{FF2B5EF4-FFF2-40B4-BE49-F238E27FC236}">
                <a16:creationId xmlns:a16="http://schemas.microsoft.com/office/drawing/2014/main" id="{862D1755-3B6A-4B34-8FBD-7E83FDA1B425}"/>
              </a:ext>
            </a:extLst>
          </p:cNvPr>
          <p:cNvSpPr/>
          <p:nvPr/>
        </p:nvSpPr>
        <p:spPr>
          <a:xfrm rot="19021902">
            <a:off x="1795732" y="1507155"/>
            <a:ext cx="45719" cy="553269"/>
          </a:xfrm>
          <a:prstGeom prst="rightBracket">
            <a:avLst>
              <a:gd name="adj" fmla="val 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sz="1100"/>
          </a:p>
        </p:txBody>
      </p:sp>
      <p:sp>
        <p:nvSpPr>
          <p:cNvPr id="46" name="TextBox 45">
            <a:extLst>
              <a:ext uri="{FF2B5EF4-FFF2-40B4-BE49-F238E27FC236}">
                <a16:creationId xmlns:a16="http://schemas.microsoft.com/office/drawing/2014/main" id="{4A4C6473-551A-42C3-81BE-36E412EEB322}"/>
              </a:ext>
            </a:extLst>
          </p:cNvPr>
          <p:cNvSpPr txBox="1"/>
          <p:nvPr/>
        </p:nvSpPr>
        <p:spPr>
          <a:xfrm>
            <a:off x="1873150" y="1350988"/>
            <a:ext cx="1288741" cy="523220"/>
          </a:xfrm>
          <a:prstGeom prst="rect">
            <a:avLst/>
          </a:prstGeom>
          <a:noFill/>
        </p:spPr>
        <p:txBody>
          <a:bodyPr wrap="square">
            <a:spAutoFit/>
          </a:bodyPr>
          <a:lstStyle/>
          <a:p>
            <a:r>
              <a:rPr lang="en-US" sz="1400" dirty="0">
                <a:solidFill>
                  <a:schemeClr val="tx1"/>
                </a:solidFill>
                <a:latin typeface="Product Sans" panose="020B0403030502040203" pitchFamily="34" charset="0"/>
                <a:ea typeface="Open Sans" pitchFamily="2" charset="0"/>
                <a:cs typeface="Open Sans" pitchFamily="2" charset="0"/>
              </a:rPr>
              <a:t>Brain </a:t>
            </a:r>
          </a:p>
          <a:p>
            <a:r>
              <a:rPr lang="en-US" sz="1400" dirty="0">
                <a:solidFill>
                  <a:schemeClr val="tx1"/>
                </a:solidFill>
                <a:latin typeface="Product Sans" panose="020B0403030502040203" pitchFamily="34" charset="0"/>
                <a:ea typeface="Open Sans" pitchFamily="2" charset="0"/>
                <a:cs typeface="Open Sans" pitchFamily="2" charset="0"/>
              </a:rPr>
              <a:t>Regions 1-82</a:t>
            </a:r>
            <a:endParaRPr lang="en-AU" sz="1400" dirty="0">
              <a:solidFill>
                <a:schemeClr val="tx1"/>
              </a:solidFill>
              <a:latin typeface="Product Sans" panose="020B0403030502040203" pitchFamily="34" charset="0"/>
              <a:ea typeface="Open Sans" pitchFamily="2" charset="0"/>
              <a:cs typeface="Open Sans" pitchFamily="2" charset="0"/>
            </a:endParaRPr>
          </a:p>
        </p:txBody>
      </p:sp>
      <p:cxnSp>
        <p:nvCxnSpPr>
          <p:cNvPr id="57" name="Straight Arrow Connector 56">
            <a:extLst>
              <a:ext uri="{FF2B5EF4-FFF2-40B4-BE49-F238E27FC236}">
                <a16:creationId xmlns:a16="http://schemas.microsoft.com/office/drawing/2014/main" id="{2D180627-53EB-4210-9799-9ED7C824A2D6}"/>
              </a:ext>
            </a:extLst>
          </p:cNvPr>
          <p:cNvCxnSpPr>
            <a:cxnSpLocks/>
          </p:cNvCxnSpPr>
          <p:nvPr/>
        </p:nvCxnSpPr>
        <p:spPr>
          <a:xfrm>
            <a:off x="984040" y="3126829"/>
            <a:ext cx="102339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8DC5C87D-2000-4530-98F5-0C7BB1384F22}"/>
              </a:ext>
            </a:extLst>
          </p:cNvPr>
          <p:cNvCxnSpPr>
            <a:cxnSpLocks/>
          </p:cNvCxnSpPr>
          <p:nvPr/>
        </p:nvCxnSpPr>
        <p:spPr>
          <a:xfrm>
            <a:off x="2086941" y="2032570"/>
            <a:ext cx="0" cy="99090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9" name="TextBox 68">
            <a:extLst>
              <a:ext uri="{FF2B5EF4-FFF2-40B4-BE49-F238E27FC236}">
                <a16:creationId xmlns:a16="http://schemas.microsoft.com/office/drawing/2014/main" id="{CDE21A63-A422-47CF-8229-C795B61D8930}"/>
              </a:ext>
            </a:extLst>
          </p:cNvPr>
          <p:cNvSpPr txBox="1"/>
          <p:nvPr/>
        </p:nvSpPr>
        <p:spPr>
          <a:xfrm>
            <a:off x="596710" y="3156775"/>
            <a:ext cx="2203308" cy="307777"/>
          </a:xfrm>
          <a:prstGeom prst="rect">
            <a:avLst/>
          </a:prstGeom>
          <a:noFill/>
        </p:spPr>
        <p:txBody>
          <a:bodyPr wrap="square">
            <a:spAutoFit/>
          </a:bodyPr>
          <a:lstStyle/>
          <a:p>
            <a:r>
              <a:rPr lang="en-US" sz="1400" dirty="0">
                <a:solidFill>
                  <a:schemeClr val="tx1"/>
                </a:solidFill>
                <a:latin typeface="Product Sans" panose="020B0403030502040203" pitchFamily="34" charset="0"/>
                <a:ea typeface="Open Sans" pitchFamily="2" charset="0"/>
                <a:cs typeface="Open Sans" pitchFamily="2" charset="0"/>
              </a:rPr>
              <a:t>Univariate features (22)</a:t>
            </a:r>
            <a:endParaRPr lang="en-AU" sz="1400" dirty="0">
              <a:solidFill>
                <a:schemeClr val="tx1"/>
              </a:solidFill>
              <a:latin typeface="Product Sans" panose="020B0403030502040203" pitchFamily="34" charset="0"/>
              <a:ea typeface="Open Sans" pitchFamily="2" charset="0"/>
              <a:cs typeface="Open Sans" pitchFamily="2" charset="0"/>
            </a:endParaRPr>
          </a:p>
        </p:txBody>
      </p:sp>
      <p:sp>
        <p:nvSpPr>
          <p:cNvPr id="70" name="TextBox 69">
            <a:extLst>
              <a:ext uri="{FF2B5EF4-FFF2-40B4-BE49-F238E27FC236}">
                <a16:creationId xmlns:a16="http://schemas.microsoft.com/office/drawing/2014/main" id="{19B1D3DB-CB24-4F28-8CFC-45090B69CE29}"/>
              </a:ext>
            </a:extLst>
          </p:cNvPr>
          <p:cNvSpPr txBox="1"/>
          <p:nvPr/>
        </p:nvSpPr>
        <p:spPr>
          <a:xfrm>
            <a:off x="2104843" y="2350551"/>
            <a:ext cx="1505167" cy="307777"/>
          </a:xfrm>
          <a:prstGeom prst="rect">
            <a:avLst/>
          </a:prstGeom>
          <a:noFill/>
        </p:spPr>
        <p:txBody>
          <a:bodyPr wrap="square">
            <a:spAutoFit/>
          </a:bodyPr>
          <a:lstStyle/>
          <a:p>
            <a:r>
              <a:rPr lang="en-US" sz="1400" dirty="0">
                <a:solidFill>
                  <a:schemeClr val="tx1"/>
                </a:solidFill>
                <a:latin typeface="Product Sans" panose="020B0403030502040203" pitchFamily="34" charset="0"/>
                <a:ea typeface="Open Sans" pitchFamily="2" charset="0"/>
                <a:cs typeface="Open Sans" pitchFamily="2" charset="0"/>
              </a:rPr>
              <a:t>Subjects (165)</a:t>
            </a:r>
            <a:endParaRPr lang="en-AU" sz="1400" dirty="0">
              <a:solidFill>
                <a:schemeClr val="tx1"/>
              </a:solidFill>
              <a:latin typeface="Product Sans" panose="020B0403030502040203" pitchFamily="34" charset="0"/>
              <a:ea typeface="Open Sans" pitchFamily="2" charset="0"/>
              <a:cs typeface="Open Sans" pitchFamily="2" charset="0"/>
            </a:endParaRPr>
          </a:p>
        </p:txBody>
      </p:sp>
      <p:sp>
        <p:nvSpPr>
          <p:cNvPr id="5" name="Slide Number Placeholder 4">
            <a:extLst>
              <a:ext uri="{FF2B5EF4-FFF2-40B4-BE49-F238E27FC236}">
                <a16:creationId xmlns:a16="http://schemas.microsoft.com/office/drawing/2014/main" id="{39EC284E-2023-4733-8941-2C889F9BE7BE}"/>
              </a:ext>
            </a:extLst>
          </p:cNvPr>
          <p:cNvSpPr>
            <a:spLocks noGrp="1"/>
          </p:cNvSpPr>
          <p:nvPr>
            <p:ph type="sldNum" sz="quarter" idx="12"/>
          </p:nvPr>
        </p:nvSpPr>
        <p:spPr/>
        <p:txBody>
          <a:bodyPr/>
          <a:lstStyle/>
          <a:p>
            <a:fld id="{C42B02F8-E519-4AA4-8330-31B4BA7144F5}" type="slidenum">
              <a:rPr lang="en-AU" smtClean="0"/>
              <a:t>12</a:t>
            </a:fld>
            <a:endParaRPr lang="en-AU"/>
          </a:p>
        </p:txBody>
      </p:sp>
      <p:sp>
        <p:nvSpPr>
          <p:cNvPr id="6" name="Date Placeholder 5">
            <a:extLst>
              <a:ext uri="{FF2B5EF4-FFF2-40B4-BE49-F238E27FC236}">
                <a16:creationId xmlns:a16="http://schemas.microsoft.com/office/drawing/2014/main" id="{A0D9856F-69F3-4B63-9CF2-CABDEDA5FC40}"/>
              </a:ext>
            </a:extLst>
          </p:cNvPr>
          <p:cNvSpPr>
            <a:spLocks noGrp="1"/>
          </p:cNvSpPr>
          <p:nvPr>
            <p:ph type="dt" sz="half" idx="10"/>
          </p:nvPr>
        </p:nvSpPr>
        <p:spPr/>
        <p:txBody>
          <a:bodyPr/>
          <a:lstStyle/>
          <a:p>
            <a:r>
              <a:rPr lang="en-US"/>
              <a:t>CNS 2022</a:t>
            </a:r>
            <a:endParaRPr lang="en-AU"/>
          </a:p>
        </p:txBody>
      </p:sp>
      <p:sp>
        <p:nvSpPr>
          <p:cNvPr id="48" name="Rectangle 47">
            <a:extLst>
              <a:ext uri="{FF2B5EF4-FFF2-40B4-BE49-F238E27FC236}">
                <a16:creationId xmlns:a16="http://schemas.microsoft.com/office/drawing/2014/main" id="{A3296F83-402A-4169-B53D-E02554DCEC10}"/>
              </a:ext>
            </a:extLst>
          </p:cNvPr>
          <p:cNvSpPr/>
          <p:nvPr/>
        </p:nvSpPr>
        <p:spPr>
          <a:xfrm>
            <a:off x="9137999" y="1219"/>
            <a:ext cx="3054001" cy="279401"/>
          </a:xfrm>
          <a:prstGeom prst="rect">
            <a:avLst/>
          </a:prstGeom>
          <a:solidFill>
            <a:srgbClr val="66A2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bg2">
                  <a:lumMod val="25000"/>
                </a:schemeClr>
              </a:solidFill>
            </a:endParaRPr>
          </a:p>
        </p:txBody>
      </p:sp>
      <p:sp>
        <p:nvSpPr>
          <p:cNvPr id="71" name="Rectangle 70">
            <a:extLst>
              <a:ext uri="{FF2B5EF4-FFF2-40B4-BE49-F238E27FC236}">
                <a16:creationId xmlns:a16="http://schemas.microsoft.com/office/drawing/2014/main" id="{A5D66222-FC32-4FF8-9CE7-1D07A466A072}"/>
              </a:ext>
            </a:extLst>
          </p:cNvPr>
          <p:cNvSpPr/>
          <p:nvPr/>
        </p:nvSpPr>
        <p:spPr>
          <a:xfrm>
            <a:off x="6095999" y="1219"/>
            <a:ext cx="3042000" cy="279401"/>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bg2">
                  <a:lumMod val="25000"/>
                </a:schemeClr>
              </a:solidFill>
            </a:endParaRPr>
          </a:p>
        </p:txBody>
      </p:sp>
      <p:sp>
        <p:nvSpPr>
          <p:cNvPr id="72" name="Rectangle 71">
            <a:extLst>
              <a:ext uri="{FF2B5EF4-FFF2-40B4-BE49-F238E27FC236}">
                <a16:creationId xmlns:a16="http://schemas.microsoft.com/office/drawing/2014/main" id="{171799EF-A35F-4CE0-B308-360334138430}"/>
              </a:ext>
            </a:extLst>
          </p:cNvPr>
          <p:cNvSpPr/>
          <p:nvPr/>
        </p:nvSpPr>
        <p:spPr>
          <a:xfrm>
            <a:off x="3041998" y="0"/>
            <a:ext cx="3054003" cy="279401"/>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3" name="Rectangle 72">
            <a:extLst>
              <a:ext uri="{FF2B5EF4-FFF2-40B4-BE49-F238E27FC236}">
                <a16:creationId xmlns:a16="http://schemas.microsoft.com/office/drawing/2014/main" id="{63373B9D-6663-491C-80FC-75702726EFF5}"/>
              </a:ext>
            </a:extLst>
          </p:cNvPr>
          <p:cNvSpPr/>
          <p:nvPr/>
        </p:nvSpPr>
        <p:spPr>
          <a:xfrm>
            <a:off x="0" y="-4930"/>
            <a:ext cx="3042000" cy="279401"/>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4" name="TextBox 73">
            <a:extLst>
              <a:ext uri="{FF2B5EF4-FFF2-40B4-BE49-F238E27FC236}">
                <a16:creationId xmlns:a16="http://schemas.microsoft.com/office/drawing/2014/main" id="{E052BD3B-C149-4FF7-A4C2-D133A45C416D}"/>
              </a:ext>
            </a:extLst>
          </p:cNvPr>
          <p:cNvSpPr txBox="1"/>
          <p:nvPr/>
        </p:nvSpPr>
        <p:spPr>
          <a:xfrm>
            <a:off x="651155" y="-19767"/>
            <a:ext cx="1504389" cy="307777"/>
          </a:xfrm>
          <a:prstGeom prst="rect">
            <a:avLst/>
          </a:prstGeom>
          <a:noFill/>
        </p:spPr>
        <p:txBody>
          <a:bodyPr wrap="square">
            <a:spAutoFit/>
          </a:bodyPr>
          <a:lstStyle/>
          <a:p>
            <a:pPr algn="ctr"/>
            <a:r>
              <a:rPr lang="en-US" sz="1400" dirty="0">
                <a:solidFill>
                  <a:schemeClr val="bg2">
                    <a:lumMod val="25000"/>
                  </a:schemeClr>
                </a:solidFill>
                <a:latin typeface="Product Sans" panose="020B0403030502040203" pitchFamily="34" charset="0"/>
                <a:ea typeface="Open Sans" pitchFamily="2" charset="0"/>
                <a:cs typeface="Open Sans" pitchFamily="2" charset="0"/>
              </a:rPr>
              <a:t>BACKGROUND</a:t>
            </a:r>
            <a:endParaRPr lang="en-AU" sz="1400" dirty="0">
              <a:solidFill>
                <a:schemeClr val="bg2">
                  <a:lumMod val="25000"/>
                </a:schemeClr>
              </a:solidFill>
              <a:latin typeface="Product Sans" panose="020B0403030502040203" pitchFamily="34" charset="0"/>
              <a:ea typeface="Open Sans" pitchFamily="2" charset="0"/>
              <a:cs typeface="Open Sans" pitchFamily="2" charset="0"/>
            </a:endParaRPr>
          </a:p>
        </p:txBody>
      </p:sp>
      <p:sp>
        <p:nvSpPr>
          <p:cNvPr id="75" name="TextBox 74">
            <a:extLst>
              <a:ext uri="{FF2B5EF4-FFF2-40B4-BE49-F238E27FC236}">
                <a16:creationId xmlns:a16="http://schemas.microsoft.com/office/drawing/2014/main" id="{B430A8F3-B100-4B1E-A0FC-25EBD0409568}"/>
              </a:ext>
            </a:extLst>
          </p:cNvPr>
          <p:cNvSpPr txBox="1"/>
          <p:nvPr/>
        </p:nvSpPr>
        <p:spPr>
          <a:xfrm>
            <a:off x="3804487" y="-12970"/>
            <a:ext cx="1504389" cy="307777"/>
          </a:xfrm>
          <a:prstGeom prst="rect">
            <a:avLst/>
          </a:prstGeom>
          <a:noFill/>
        </p:spPr>
        <p:txBody>
          <a:bodyPr wrap="square">
            <a:spAutoFit/>
          </a:bodyPr>
          <a:lstStyle/>
          <a:p>
            <a:pPr algn="ctr"/>
            <a:r>
              <a:rPr lang="en-US" sz="1400" dirty="0">
                <a:solidFill>
                  <a:schemeClr val="bg2">
                    <a:lumMod val="25000"/>
                  </a:schemeClr>
                </a:solidFill>
                <a:latin typeface="Product Sans" panose="020B0403030502040203" pitchFamily="34" charset="0"/>
                <a:ea typeface="Open Sans" pitchFamily="2" charset="0"/>
                <a:cs typeface="Open Sans" pitchFamily="2" charset="0"/>
              </a:rPr>
              <a:t>METHODS</a:t>
            </a:r>
            <a:endParaRPr lang="en-AU" sz="1400" dirty="0">
              <a:solidFill>
                <a:schemeClr val="bg2">
                  <a:lumMod val="25000"/>
                </a:schemeClr>
              </a:solidFill>
              <a:latin typeface="Product Sans" panose="020B0403030502040203" pitchFamily="34" charset="0"/>
              <a:ea typeface="Open Sans" pitchFamily="2" charset="0"/>
              <a:cs typeface="Open Sans" pitchFamily="2" charset="0"/>
            </a:endParaRPr>
          </a:p>
        </p:txBody>
      </p:sp>
      <p:sp>
        <p:nvSpPr>
          <p:cNvPr id="76" name="TextBox 75">
            <a:extLst>
              <a:ext uri="{FF2B5EF4-FFF2-40B4-BE49-F238E27FC236}">
                <a16:creationId xmlns:a16="http://schemas.microsoft.com/office/drawing/2014/main" id="{6B66A139-DB4B-4E7C-8931-F219DE6C85A4}"/>
              </a:ext>
            </a:extLst>
          </p:cNvPr>
          <p:cNvSpPr txBox="1"/>
          <p:nvPr/>
        </p:nvSpPr>
        <p:spPr>
          <a:xfrm>
            <a:off x="6846487" y="-14698"/>
            <a:ext cx="1504389" cy="307777"/>
          </a:xfrm>
          <a:prstGeom prst="rect">
            <a:avLst/>
          </a:prstGeom>
          <a:noFill/>
        </p:spPr>
        <p:txBody>
          <a:bodyPr wrap="square">
            <a:spAutoFit/>
          </a:bodyPr>
          <a:lstStyle/>
          <a:p>
            <a:pPr algn="ctr"/>
            <a:r>
              <a:rPr lang="en-US" sz="1400" b="1" dirty="0">
                <a:latin typeface="Product Sans" panose="020B0403030502040203" pitchFamily="34" charset="0"/>
                <a:ea typeface="Open Sans" pitchFamily="2" charset="0"/>
                <a:cs typeface="Open Sans" pitchFamily="2" charset="0"/>
              </a:rPr>
              <a:t>RESULTS</a:t>
            </a:r>
            <a:endParaRPr lang="en-AU" sz="1400" b="1" dirty="0">
              <a:latin typeface="Product Sans" panose="020B0403030502040203" pitchFamily="34" charset="0"/>
              <a:ea typeface="Open Sans" pitchFamily="2" charset="0"/>
              <a:cs typeface="Open Sans" pitchFamily="2" charset="0"/>
            </a:endParaRPr>
          </a:p>
        </p:txBody>
      </p:sp>
      <p:sp>
        <p:nvSpPr>
          <p:cNvPr id="77" name="TextBox 76">
            <a:extLst>
              <a:ext uri="{FF2B5EF4-FFF2-40B4-BE49-F238E27FC236}">
                <a16:creationId xmlns:a16="http://schemas.microsoft.com/office/drawing/2014/main" id="{3740CD86-9CD6-4204-9086-4E1548D887BE}"/>
              </a:ext>
            </a:extLst>
          </p:cNvPr>
          <p:cNvSpPr txBox="1"/>
          <p:nvPr/>
        </p:nvSpPr>
        <p:spPr>
          <a:xfrm>
            <a:off x="9925122" y="-19767"/>
            <a:ext cx="1504389" cy="307777"/>
          </a:xfrm>
          <a:prstGeom prst="rect">
            <a:avLst/>
          </a:prstGeom>
          <a:noFill/>
        </p:spPr>
        <p:txBody>
          <a:bodyPr wrap="square">
            <a:spAutoFit/>
          </a:bodyPr>
          <a:lstStyle/>
          <a:p>
            <a:pPr algn="ctr"/>
            <a:r>
              <a:rPr lang="en-US" sz="1400" dirty="0">
                <a:solidFill>
                  <a:schemeClr val="bg2">
                    <a:lumMod val="25000"/>
                  </a:schemeClr>
                </a:solidFill>
                <a:latin typeface="Product Sans" panose="020B0403030502040203" pitchFamily="34" charset="0"/>
                <a:ea typeface="Open Sans" pitchFamily="2" charset="0"/>
                <a:cs typeface="Open Sans" pitchFamily="2" charset="0"/>
              </a:rPr>
              <a:t>CONCLUSIONS</a:t>
            </a:r>
            <a:endParaRPr lang="en-AU" sz="1400" dirty="0">
              <a:solidFill>
                <a:schemeClr val="bg2">
                  <a:lumMod val="25000"/>
                </a:schemeClr>
              </a:solidFill>
              <a:latin typeface="Product Sans" panose="020B0403030502040203" pitchFamily="34" charset="0"/>
              <a:ea typeface="Open Sans" pitchFamily="2" charset="0"/>
              <a:cs typeface="Open Sans" pitchFamily="2" charset="0"/>
            </a:endParaRPr>
          </a:p>
        </p:txBody>
      </p:sp>
      <p:pic>
        <p:nvPicPr>
          <p:cNvPr id="7" name="Picture 6">
            <a:extLst>
              <a:ext uri="{FF2B5EF4-FFF2-40B4-BE49-F238E27FC236}">
                <a16:creationId xmlns:a16="http://schemas.microsoft.com/office/drawing/2014/main" id="{BE9A0E06-1B6D-4CF7-897B-40D5491DDA0B}"/>
              </a:ext>
            </a:extLst>
          </p:cNvPr>
          <p:cNvPicPr>
            <a:picLocks noChangeAspect="1"/>
          </p:cNvPicPr>
          <p:nvPr/>
        </p:nvPicPr>
        <p:blipFill>
          <a:blip r:embed="rId8"/>
          <a:stretch>
            <a:fillRect/>
          </a:stretch>
        </p:blipFill>
        <p:spPr>
          <a:xfrm>
            <a:off x="9137999" y="4734053"/>
            <a:ext cx="2934185" cy="758744"/>
          </a:xfrm>
          <a:prstGeom prst="rect">
            <a:avLst/>
          </a:prstGeom>
          <a:ln>
            <a:solidFill>
              <a:schemeClr val="tx1"/>
            </a:solidFill>
          </a:ln>
        </p:spPr>
      </p:pic>
      <p:pic>
        <p:nvPicPr>
          <p:cNvPr id="9" name="Picture 8">
            <a:extLst>
              <a:ext uri="{FF2B5EF4-FFF2-40B4-BE49-F238E27FC236}">
                <a16:creationId xmlns:a16="http://schemas.microsoft.com/office/drawing/2014/main" id="{E37398CD-4726-49F1-9EC6-D43E1AC8B407}"/>
              </a:ext>
            </a:extLst>
          </p:cNvPr>
          <p:cNvPicPr>
            <a:picLocks noChangeAspect="1"/>
          </p:cNvPicPr>
          <p:nvPr/>
        </p:nvPicPr>
        <p:blipFill>
          <a:blip r:embed="rId9"/>
          <a:stretch>
            <a:fillRect/>
          </a:stretch>
        </p:blipFill>
        <p:spPr>
          <a:xfrm>
            <a:off x="9138418" y="5640820"/>
            <a:ext cx="2933766" cy="678728"/>
          </a:xfrm>
          <a:prstGeom prst="rect">
            <a:avLst/>
          </a:prstGeom>
          <a:ln>
            <a:solidFill>
              <a:schemeClr val="tx1"/>
            </a:solidFill>
          </a:ln>
        </p:spPr>
      </p:pic>
    </p:spTree>
    <p:extLst>
      <p:ext uri="{BB962C8B-B14F-4D97-AF65-F5344CB8AC3E}">
        <p14:creationId xmlns:p14="http://schemas.microsoft.com/office/powerpoint/2010/main" val="1000499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500"/>
                                        <p:tgtEl>
                                          <p:spTgt spid="49"/>
                                        </p:tgtEl>
                                      </p:cBhvr>
                                    </p:animEffect>
                                  </p:childTnLst>
                                </p:cTn>
                              </p:par>
                              <p:par>
                                <p:cTn id="8" presetID="10" presetClass="entr" presetSubtype="0" fill="hold" nodeType="withEffect">
                                  <p:stCondLst>
                                    <p:cond delay="0"/>
                                  </p:stCondLst>
                                  <p:childTnLst>
                                    <p:set>
                                      <p:cBhvr>
                                        <p:cTn id="9" dur="1" fill="hold">
                                          <p:stCondLst>
                                            <p:cond delay="0"/>
                                          </p:stCondLst>
                                        </p:cTn>
                                        <p:tgtEl>
                                          <p:spTgt spid="50"/>
                                        </p:tgtEl>
                                        <p:attrNameLst>
                                          <p:attrName>style.visibility</p:attrName>
                                        </p:attrNameLst>
                                      </p:cBhvr>
                                      <p:to>
                                        <p:strVal val="visible"/>
                                      </p:to>
                                    </p:set>
                                    <p:animEffect transition="in" filter="fade">
                                      <p:cBhvr>
                                        <p:cTn id="10" dur="500"/>
                                        <p:tgtEl>
                                          <p:spTgt spid="5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Group 37">
            <a:extLst>
              <a:ext uri="{FF2B5EF4-FFF2-40B4-BE49-F238E27FC236}">
                <a16:creationId xmlns:a16="http://schemas.microsoft.com/office/drawing/2014/main" id="{45D3B530-E470-4004-A89B-0250C375B21F}"/>
              </a:ext>
            </a:extLst>
          </p:cNvPr>
          <p:cNvGrpSpPr/>
          <p:nvPr/>
        </p:nvGrpSpPr>
        <p:grpSpPr>
          <a:xfrm>
            <a:off x="317797" y="3979348"/>
            <a:ext cx="3498881" cy="1934250"/>
            <a:chOff x="336716" y="1648017"/>
            <a:chExt cx="3022402" cy="1670843"/>
          </a:xfrm>
        </p:grpSpPr>
        <p:pic>
          <p:nvPicPr>
            <p:cNvPr id="39" name="Picture 38">
              <a:extLst>
                <a:ext uri="{FF2B5EF4-FFF2-40B4-BE49-F238E27FC236}">
                  <a16:creationId xmlns:a16="http://schemas.microsoft.com/office/drawing/2014/main" id="{071F4834-8BC6-4C13-A546-FEAA17D4E00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36716" y="1648017"/>
              <a:ext cx="2506264" cy="1670843"/>
            </a:xfrm>
            <a:prstGeom prst="rect">
              <a:avLst/>
            </a:prstGeom>
          </p:spPr>
        </p:pic>
        <p:sp>
          <p:nvSpPr>
            <p:cNvPr id="40" name="TextBox 39">
              <a:extLst>
                <a:ext uri="{FF2B5EF4-FFF2-40B4-BE49-F238E27FC236}">
                  <a16:creationId xmlns:a16="http://schemas.microsoft.com/office/drawing/2014/main" id="{31C9FCD7-425F-4554-AFBA-87518EFCCC3C}"/>
                </a:ext>
              </a:extLst>
            </p:cNvPr>
            <p:cNvSpPr txBox="1"/>
            <p:nvPr/>
          </p:nvSpPr>
          <p:spPr>
            <a:xfrm>
              <a:off x="2356016" y="2675444"/>
              <a:ext cx="1003102" cy="345623"/>
            </a:xfrm>
            <a:prstGeom prst="rect">
              <a:avLst/>
            </a:prstGeom>
            <a:noFill/>
          </p:spPr>
          <p:txBody>
            <a:bodyPr wrap="square">
              <a:spAutoFit/>
            </a:bodyPr>
            <a:lstStyle/>
            <a:p>
              <a:r>
                <a:rPr lang="en-US" sz="1000" dirty="0">
                  <a:solidFill>
                    <a:schemeClr val="tx1"/>
                  </a:solidFill>
                  <a:latin typeface="Product Sans" panose="020B0403030502040203" pitchFamily="34" charset="0"/>
                  <a:ea typeface="Open Sans" pitchFamily="2" charset="0"/>
                  <a:cs typeface="Open Sans" pitchFamily="2" charset="0"/>
                </a:rPr>
                <a:t>BH-adjusted p&lt;0.05</a:t>
              </a:r>
              <a:endParaRPr lang="en-AU" sz="1000" dirty="0">
                <a:solidFill>
                  <a:schemeClr val="tx1"/>
                </a:solidFill>
                <a:latin typeface="Product Sans" panose="020B0403030502040203" pitchFamily="34" charset="0"/>
                <a:ea typeface="Open Sans" pitchFamily="2" charset="0"/>
                <a:cs typeface="Open Sans" pitchFamily="2" charset="0"/>
              </a:endParaRPr>
            </a:p>
          </p:txBody>
        </p:sp>
        <p:cxnSp>
          <p:nvCxnSpPr>
            <p:cNvPr id="41" name="Straight Connector 40">
              <a:extLst>
                <a:ext uri="{FF2B5EF4-FFF2-40B4-BE49-F238E27FC236}">
                  <a16:creationId xmlns:a16="http://schemas.microsoft.com/office/drawing/2014/main" id="{3E3C9F07-7D8F-4408-A3A3-F8D3B13119CB}"/>
                </a:ext>
              </a:extLst>
            </p:cNvPr>
            <p:cNvCxnSpPr>
              <a:cxnSpLocks/>
            </p:cNvCxnSpPr>
            <p:nvPr/>
          </p:nvCxnSpPr>
          <p:spPr>
            <a:xfrm>
              <a:off x="2356016" y="2688375"/>
              <a:ext cx="0" cy="398777"/>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8B3F99BC-6D8D-49ED-9C4E-C9797E9AD72D}"/>
              </a:ext>
            </a:extLst>
          </p:cNvPr>
          <p:cNvSpPr>
            <a:spLocks noGrp="1"/>
          </p:cNvSpPr>
          <p:nvPr>
            <p:ph type="title"/>
          </p:nvPr>
        </p:nvSpPr>
        <p:spPr>
          <a:xfrm>
            <a:off x="0" y="136314"/>
            <a:ext cx="12192000" cy="1010327"/>
          </a:xfrm>
        </p:spPr>
        <p:txBody>
          <a:bodyPr>
            <a:normAutofit/>
          </a:bodyPr>
          <a:lstStyle/>
          <a:p>
            <a:pPr algn="ctr"/>
            <a:r>
              <a:rPr lang="en-US" sz="3200" dirty="0">
                <a:latin typeface="Product Sans" panose="020B0403030502040203" pitchFamily="34" charset="0"/>
                <a:cs typeface="Rod" panose="02030509050101010101" pitchFamily="49" charset="-79"/>
              </a:rPr>
              <a:t>Two TS features show globally altered properties in schizophrenia</a:t>
            </a:r>
            <a:endParaRPr lang="en-AU" sz="3200" dirty="0">
              <a:latin typeface="Product Sans" panose="020B0403030502040203" pitchFamily="34" charset="0"/>
              <a:cs typeface="Rod" panose="02030509050101010101" pitchFamily="49" charset="-79"/>
            </a:endParaRPr>
          </a:p>
        </p:txBody>
      </p:sp>
      <p:pic>
        <p:nvPicPr>
          <p:cNvPr id="4" name="Picture 3">
            <a:extLst>
              <a:ext uri="{FF2B5EF4-FFF2-40B4-BE49-F238E27FC236}">
                <a16:creationId xmlns:a16="http://schemas.microsoft.com/office/drawing/2014/main" id="{7150BEC4-BADB-4B9F-99E1-0158AAF9021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674799" y="963345"/>
            <a:ext cx="2874676" cy="5226683"/>
          </a:xfrm>
          <a:prstGeom prst="rect">
            <a:avLst/>
          </a:prstGeom>
        </p:spPr>
      </p:pic>
      <p:sp>
        <p:nvSpPr>
          <p:cNvPr id="85" name="TextBox 84">
            <a:extLst>
              <a:ext uri="{FF2B5EF4-FFF2-40B4-BE49-F238E27FC236}">
                <a16:creationId xmlns:a16="http://schemas.microsoft.com/office/drawing/2014/main" id="{D1ADBCA0-989F-4D83-9FA4-EB835FB30D53}"/>
              </a:ext>
            </a:extLst>
          </p:cNvPr>
          <p:cNvSpPr txBox="1"/>
          <p:nvPr/>
        </p:nvSpPr>
        <p:spPr>
          <a:xfrm>
            <a:off x="6897565" y="1185189"/>
            <a:ext cx="4487904" cy="369332"/>
          </a:xfrm>
          <a:prstGeom prst="rect">
            <a:avLst/>
          </a:prstGeom>
          <a:noFill/>
        </p:spPr>
        <p:txBody>
          <a:bodyPr wrap="square">
            <a:spAutoFit/>
          </a:bodyPr>
          <a:lstStyle/>
          <a:p>
            <a:pPr algn="ctr"/>
            <a:r>
              <a:rPr lang="en-US" b="1" dirty="0">
                <a:latin typeface="Product Sans" panose="020B0403030502040203" pitchFamily="34" charset="0"/>
                <a:ea typeface="Open Sans" pitchFamily="2" charset="0"/>
                <a:cs typeface="Open Sans" pitchFamily="2" charset="0"/>
              </a:rPr>
              <a:t>2/22 univariate TS features significant:</a:t>
            </a:r>
            <a:endParaRPr lang="en-US" dirty="0">
              <a:latin typeface="Product Sans" panose="020B0403030502040203" pitchFamily="34" charset="0"/>
              <a:ea typeface="Open Sans" pitchFamily="2" charset="0"/>
              <a:cs typeface="Open Sans" pitchFamily="2" charset="0"/>
            </a:endParaRPr>
          </a:p>
        </p:txBody>
      </p:sp>
      <p:grpSp>
        <p:nvGrpSpPr>
          <p:cNvPr id="8" name="Group 7">
            <a:extLst>
              <a:ext uri="{FF2B5EF4-FFF2-40B4-BE49-F238E27FC236}">
                <a16:creationId xmlns:a16="http://schemas.microsoft.com/office/drawing/2014/main" id="{B1BE16CD-65AD-4268-B962-4DBC9206E6E7}"/>
              </a:ext>
            </a:extLst>
          </p:cNvPr>
          <p:cNvGrpSpPr/>
          <p:nvPr/>
        </p:nvGrpSpPr>
        <p:grpSpPr>
          <a:xfrm>
            <a:off x="6941251" y="4040339"/>
            <a:ext cx="4999869" cy="3150088"/>
            <a:chOff x="6985160" y="1501825"/>
            <a:chExt cx="4999869" cy="3150088"/>
          </a:xfrm>
        </p:grpSpPr>
        <p:pic>
          <p:nvPicPr>
            <p:cNvPr id="86" name="Picture 2">
              <a:extLst>
                <a:ext uri="{FF2B5EF4-FFF2-40B4-BE49-F238E27FC236}">
                  <a16:creationId xmlns:a16="http://schemas.microsoft.com/office/drawing/2014/main" id="{F2F548C8-04FB-4E24-8126-B823E43BE4F0}"/>
                </a:ext>
              </a:extLst>
            </p:cNvPr>
            <p:cNvPicPr>
              <a:picLocks noChangeAspect="1" noChangeArrowheads="1"/>
            </p:cNvPicPr>
            <p:nvPr/>
          </p:nvPicPr>
          <p:blipFill rotWithShape="1">
            <a:blip r:embed="rId5">
              <a:duotone>
                <a:schemeClr val="accent6">
                  <a:shade val="45000"/>
                  <a:satMod val="135000"/>
                </a:schemeClr>
                <a:prstClr val="white"/>
              </a:duotone>
              <a:extLst>
                <a:ext uri="{BEBA8EAE-BF5A-486C-A8C5-ECC9F3942E4B}">
                  <a14:imgProps xmlns:a14="http://schemas.microsoft.com/office/drawing/2010/main">
                    <a14:imgLayer r:embed="rId6">
                      <a14:imgEffect>
                        <a14:backgroundRemoval t="23698" b="66146" l="22355" r="52161">
                          <a14:foregroundMark x1="23621" y1="37500" x2="23621" y2="38802"/>
                          <a14:foregroundMark x1="22429" y1="38802" x2="22504" y2="39323"/>
                          <a14:foregroundMark x1="39344" y1="66146" x2="39344" y2="66146"/>
                          <a14:foregroundMark x1="39344" y1="66146" x2="39344" y2="66146"/>
                          <a14:foregroundMark x1="49627" y1="38021" x2="49702" y2="38021"/>
                          <a14:foregroundMark x1="50969" y1="36979" x2="50969" y2="36979"/>
                          <a14:foregroundMark x1="52161" y1="34896" x2="52161" y2="35156"/>
                          <a14:backgroundMark x1="35991" y1="35677" x2="35991" y2="35677"/>
                          <a14:backgroundMark x1="40462" y1="54167" x2="40462" y2="54427"/>
                        </a14:backgroundRemoval>
                      </a14:imgEffect>
                    </a14:imgLayer>
                  </a14:imgProps>
                </a:ext>
                <a:ext uri="{28A0092B-C50C-407E-A947-70E740481C1C}">
                  <a14:useLocalDpi xmlns:a14="http://schemas.microsoft.com/office/drawing/2010/main" val="0"/>
                </a:ext>
              </a:extLst>
            </a:blip>
            <a:srcRect l="22370" t="18878" r="47016" b="28869"/>
            <a:stretch/>
          </p:blipFill>
          <p:spPr bwMode="auto">
            <a:xfrm>
              <a:off x="8535346" y="3816759"/>
              <a:ext cx="1899498" cy="835154"/>
            </a:xfrm>
            <a:prstGeom prst="rect">
              <a:avLst/>
            </a:prstGeom>
            <a:noFill/>
            <a:extLst>
              <a:ext uri="{909E8E84-426E-40DD-AFC4-6F175D3DCCD1}">
                <a14:hiddenFill xmlns:a14="http://schemas.microsoft.com/office/drawing/2010/main">
                  <a:solidFill>
                    <a:srgbClr val="FFFFFF"/>
                  </a:solidFill>
                </a14:hiddenFill>
              </a:ext>
            </a:extLst>
          </p:spPr>
        </p:pic>
        <p:sp>
          <p:nvSpPr>
            <p:cNvPr id="89" name="TextBox 88">
              <a:extLst>
                <a:ext uri="{FF2B5EF4-FFF2-40B4-BE49-F238E27FC236}">
                  <a16:creationId xmlns:a16="http://schemas.microsoft.com/office/drawing/2014/main" id="{F12E9481-9317-413D-9345-4FD8BDF9775B}"/>
                </a:ext>
              </a:extLst>
            </p:cNvPr>
            <p:cNvSpPr txBox="1"/>
            <p:nvPr/>
          </p:nvSpPr>
          <p:spPr>
            <a:xfrm>
              <a:off x="6985160" y="1501825"/>
              <a:ext cx="4999869" cy="584775"/>
            </a:xfrm>
            <a:prstGeom prst="rect">
              <a:avLst/>
            </a:prstGeom>
            <a:noFill/>
          </p:spPr>
          <p:txBody>
            <a:bodyPr wrap="square">
              <a:spAutoFit/>
            </a:bodyPr>
            <a:lstStyle/>
            <a:p>
              <a:r>
                <a:rPr lang="en-US" sz="1600" dirty="0">
                  <a:solidFill>
                    <a:schemeClr val="tx1"/>
                  </a:solidFill>
                  <a:latin typeface="Product Sans" panose="020B0403030502040203" pitchFamily="34" charset="0"/>
                  <a:ea typeface="Open Sans" pitchFamily="2" charset="0"/>
                  <a:cs typeface="Open Sans" pitchFamily="2" charset="0"/>
                </a:rPr>
                <a:t>CO_HistogramAMI_even_2_5:</a:t>
              </a:r>
              <a:r>
                <a:rPr lang="en-US" sz="1600" b="1" dirty="0">
                  <a:solidFill>
                    <a:schemeClr val="tx1"/>
                  </a:solidFill>
                  <a:latin typeface="Product Sans" panose="020B0403030502040203" pitchFamily="34" charset="0"/>
                  <a:ea typeface="Open Sans" pitchFamily="2" charset="0"/>
                  <a:cs typeface="Open Sans" pitchFamily="2" charset="0"/>
                </a:rPr>
                <a:t> Nonlinear autocorrelation function </a:t>
              </a:r>
              <a:r>
                <a:rPr lang="en-US" sz="1600" dirty="0">
                  <a:solidFill>
                    <a:schemeClr val="tx1"/>
                  </a:solidFill>
                  <a:latin typeface="Product Sans" panose="020B0403030502040203" pitchFamily="34" charset="0"/>
                  <a:ea typeface="Open Sans" pitchFamily="2" charset="0"/>
                  <a:cs typeface="Open Sans" pitchFamily="2" charset="0"/>
                </a:rPr>
                <a:t>with bins of 5 at lag </a:t>
              </a:r>
              <a:r>
                <a:rPr lang="el-GR" sz="1600" dirty="0">
                  <a:solidFill>
                    <a:schemeClr val="tx1"/>
                  </a:solidFill>
                  <a:latin typeface="Product Sans" panose="020B0403030502040203" pitchFamily="34" charset="0"/>
                  <a:ea typeface="Open Sans" pitchFamily="2" charset="0"/>
                  <a:cs typeface="Open Sans" pitchFamily="2" charset="0"/>
                </a:rPr>
                <a:t>τ = 2 </a:t>
              </a:r>
              <a:endParaRPr lang="en-US" sz="1600" dirty="0">
                <a:solidFill>
                  <a:schemeClr val="tx1"/>
                </a:solidFill>
                <a:latin typeface="Product Sans" panose="020B0403030502040203" pitchFamily="34" charset="0"/>
                <a:ea typeface="Open Sans" pitchFamily="2" charset="0"/>
                <a:cs typeface="Open Sans" pitchFamily="2" charset="0"/>
              </a:endParaRPr>
            </a:p>
          </p:txBody>
        </p:sp>
      </p:grpSp>
      <p:sp>
        <p:nvSpPr>
          <p:cNvPr id="33" name="Rectangle 32">
            <a:extLst>
              <a:ext uri="{FF2B5EF4-FFF2-40B4-BE49-F238E27FC236}">
                <a16:creationId xmlns:a16="http://schemas.microsoft.com/office/drawing/2014/main" id="{7B1BBCA2-0057-4AFE-9D7B-D40673A6483C}"/>
              </a:ext>
            </a:extLst>
          </p:cNvPr>
          <p:cNvSpPr/>
          <p:nvPr/>
        </p:nvSpPr>
        <p:spPr>
          <a:xfrm>
            <a:off x="581636" y="1625728"/>
            <a:ext cx="976461" cy="976461"/>
          </a:xfrm>
          <a:prstGeom prst="rect">
            <a:avLst/>
          </a:prstGeom>
          <a:solidFill>
            <a:srgbClr val="F2F2F2"/>
          </a:solidFill>
          <a:ln w="28575">
            <a:solidFill>
              <a:srgbClr val="5C86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100"/>
          </a:p>
        </p:txBody>
      </p:sp>
      <p:sp>
        <p:nvSpPr>
          <p:cNvPr id="34" name="Rectangle 33">
            <a:extLst>
              <a:ext uri="{FF2B5EF4-FFF2-40B4-BE49-F238E27FC236}">
                <a16:creationId xmlns:a16="http://schemas.microsoft.com/office/drawing/2014/main" id="{9FDB9B83-B8DF-49E5-B6FE-435A0DF56F84}"/>
              </a:ext>
            </a:extLst>
          </p:cNvPr>
          <p:cNvSpPr/>
          <p:nvPr/>
        </p:nvSpPr>
        <p:spPr>
          <a:xfrm>
            <a:off x="704878" y="1762288"/>
            <a:ext cx="976461" cy="976461"/>
          </a:xfrm>
          <a:prstGeom prst="rect">
            <a:avLst/>
          </a:prstGeom>
          <a:solidFill>
            <a:srgbClr val="F2F2F2"/>
          </a:solidFill>
          <a:ln w="28575">
            <a:solidFill>
              <a:srgbClr val="5C86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100"/>
          </a:p>
        </p:txBody>
      </p:sp>
      <p:sp>
        <p:nvSpPr>
          <p:cNvPr id="35" name="Rectangle 34">
            <a:extLst>
              <a:ext uri="{FF2B5EF4-FFF2-40B4-BE49-F238E27FC236}">
                <a16:creationId xmlns:a16="http://schemas.microsoft.com/office/drawing/2014/main" id="{1D3EAE18-841B-40DD-8C1B-03198E2F37E0}"/>
              </a:ext>
            </a:extLst>
          </p:cNvPr>
          <p:cNvSpPr/>
          <p:nvPr/>
        </p:nvSpPr>
        <p:spPr>
          <a:xfrm>
            <a:off x="853474" y="1897466"/>
            <a:ext cx="976461" cy="976461"/>
          </a:xfrm>
          <a:prstGeom prst="rect">
            <a:avLst/>
          </a:prstGeom>
          <a:solidFill>
            <a:srgbClr val="F2F2F2"/>
          </a:solidFill>
          <a:ln w="28575">
            <a:solidFill>
              <a:srgbClr val="5C86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100"/>
          </a:p>
        </p:txBody>
      </p:sp>
      <p:graphicFrame>
        <p:nvGraphicFramePr>
          <p:cNvPr id="36" name="Table 27">
            <a:extLst>
              <a:ext uri="{FF2B5EF4-FFF2-40B4-BE49-F238E27FC236}">
                <a16:creationId xmlns:a16="http://schemas.microsoft.com/office/drawing/2014/main" id="{0354DFDB-DBC4-4380-9849-8703B5C854C9}"/>
              </a:ext>
            </a:extLst>
          </p:cNvPr>
          <p:cNvGraphicFramePr>
            <a:graphicFrameLocks noGrp="1"/>
          </p:cNvGraphicFramePr>
          <p:nvPr>
            <p:extLst>
              <p:ext uri="{D42A27DB-BD31-4B8C-83A1-F6EECF244321}">
                <p14:modId xmlns:p14="http://schemas.microsoft.com/office/powerpoint/2010/main" val="1677733797"/>
              </p:ext>
            </p:extLst>
          </p:nvPr>
        </p:nvGraphicFramePr>
        <p:xfrm>
          <a:off x="991742" y="2050979"/>
          <a:ext cx="972590" cy="973270"/>
        </p:xfrm>
        <a:graphic>
          <a:graphicData uri="http://schemas.openxmlformats.org/drawingml/2006/table">
            <a:tbl>
              <a:tblPr firstRow="1" bandRow="1">
                <a:tableStyleId>{5C22544A-7EE6-4342-B048-85BDC9FD1C3A}</a:tableStyleId>
              </a:tblPr>
              <a:tblGrid>
                <a:gridCol w="194518">
                  <a:extLst>
                    <a:ext uri="{9D8B030D-6E8A-4147-A177-3AD203B41FA5}">
                      <a16:colId xmlns:a16="http://schemas.microsoft.com/office/drawing/2014/main" val="1063832990"/>
                    </a:ext>
                  </a:extLst>
                </a:gridCol>
                <a:gridCol w="194518">
                  <a:extLst>
                    <a:ext uri="{9D8B030D-6E8A-4147-A177-3AD203B41FA5}">
                      <a16:colId xmlns:a16="http://schemas.microsoft.com/office/drawing/2014/main" val="2630756239"/>
                    </a:ext>
                  </a:extLst>
                </a:gridCol>
                <a:gridCol w="194518">
                  <a:extLst>
                    <a:ext uri="{9D8B030D-6E8A-4147-A177-3AD203B41FA5}">
                      <a16:colId xmlns:a16="http://schemas.microsoft.com/office/drawing/2014/main" val="717389419"/>
                    </a:ext>
                  </a:extLst>
                </a:gridCol>
                <a:gridCol w="194518">
                  <a:extLst>
                    <a:ext uri="{9D8B030D-6E8A-4147-A177-3AD203B41FA5}">
                      <a16:colId xmlns:a16="http://schemas.microsoft.com/office/drawing/2014/main" val="2955863827"/>
                    </a:ext>
                  </a:extLst>
                </a:gridCol>
                <a:gridCol w="194518">
                  <a:extLst>
                    <a:ext uri="{9D8B030D-6E8A-4147-A177-3AD203B41FA5}">
                      <a16:colId xmlns:a16="http://schemas.microsoft.com/office/drawing/2014/main" val="3780822076"/>
                    </a:ext>
                  </a:extLst>
                </a:gridCol>
              </a:tblGrid>
              <a:tr h="194654">
                <a:tc>
                  <a:txBody>
                    <a:bodyPr/>
                    <a:lstStyle/>
                    <a:p>
                      <a:endParaRPr lang="en-AU" sz="1100" dirty="0">
                        <a:solidFill>
                          <a:srgbClr val="F0224B"/>
                        </a:solidFill>
                      </a:endParaRPr>
                    </a:p>
                  </a:txBody>
                  <a:tcPr marL="17803" marR="17803" marT="8902" marB="8902">
                    <a:lnL w="19050" cap="flat" cmpd="sng" algn="ctr">
                      <a:solidFill>
                        <a:srgbClr val="5C86C6"/>
                      </a:solidFill>
                      <a:prstDash val="solid"/>
                      <a:round/>
                      <a:headEnd type="none" w="med" len="med"/>
                      <a:tailEnd type="none" w="med" len="med"/>
                    </a:lnL>
                    <a:lnR w="19050" cap="flat" cmpd="sng" algn="ctr">
                      <a:solidFill>
                        <a:srgbClr val="5C86C6"/>
                      </a:solidFill>
                      <a:prstDash val="solid"/>
                      <a:round/>
                      <a:headEnd type="none" w="med" len="med"/>
                      <a:tailEnd type="none" w="med" len="med"/>
                    </a:lnR>
                    <a:lnT w="19050" cap="flat" cmpd="sng" algn="ctr">
                      <a:solidFill>
                        <a:srgbClr val="5C86C6"/>
                      </a:solidFill>
                      <a:prstDash val="solid"/>
                      <a:round/>
                      <a:headEnd type="none" w="med" len="med"/>
                      <a:tailEnd type="none" w="med" len="med"/>
                    </a:lnT>
                    <a:lnB w="19050" cap="flat" cmpd="sng" algn="ctr">
                      <a:solidFill>
                        <a:srgbClr val="5C86C6"/>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5C86C6"/>
                      </a:solidFill>
                      <a:prstDash val="solid"/>
                      <a:round/>
                      <a:headEnd type="none" w="med" len="med"/>
                      <a:tailEnd type="none" w="med" len="med"/>
                    </a:lnL>
                    <a:lnR w="19050" cap="flat" cmpd="sng" algn="ctr">
                      <a:solidFill>
                        <a:srgbClr val="5C86C6"/>
                      </a:solidFill>
                      <a:prstDash val="solid"/>
                      <a:round/>
                      <a:headEnd type="none" w="med" len="med"/>
                      <a:tailEnd type="none" w="med" len="med"/>
                    </a:lnR>
                    <a:lnT w="19050" cap="flat" cmpd="sng" algn="ctr">
                      <a:solidFill>
                        <a:srgbClr val="5C86C6"/>
                      </a:solidFill>
                      <a:prstDash val="solid"/>
                      <a:round/>
                      <a:headEnd type="none" w="med" len="med"/>
                      <a:tailEnd type="none" w="med" len="med"/>
                    </a:lnT>
                    <a:lnB w="19050" cap="flat" cmpd="sng" algn="ctr">
                      <a:solidFill>
                        <a:srgbClr val="5C86C6"/>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5C86C6"/>
                      </a:solidFill>
                      <a:prstDash val="solid"/>
                      <a:round/>
                      <a:headEnd type="none" w="med" len="med"/>
                      <a:tailEnd type="none" w="med" len="med"/>
                    </a:lnL>
                    <a:lnR w="19050" cap="flat" cmpd="sng" algn="ctr">
                      <a:solidFill>
                        <a:srgbClr val="5C86C6"/>
                      </a:solidFill>
                      <a:prstDash val="solid"/>
                      <a:round/>
                      <a:headEnd type="none" w="med" len="med"/>
                      <a:tailEnd type="none" w="med" len="med"/>
                    </a:lnR>
                    <a:lnT w="19050" cap="flat" cmpd="sng" algn="ctr">
                      <a:solidFill>
                        <a:srgbClr val="5C86C6"/>
                      </a:solidFill>
                      <a:prstDash val="solid"/>
                      <a:round/>
                      <a:headEnd type="none" w="med" len="med"/>
                      <a:tailEnd type="none" w="med" len="med"/>
                    </a:lnT>
                    <a:lnB w="19050" cap="flat" cmpd="sng" algn="ctr">
                      <a:solidFill>
                        <a:srgbClr val="5C86C6"/>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5C86C6"/>
                      </a:solidFill>
                      <a:prstDash val="solid"/>
                      <a:round/>
                      <a:headEnd type="none" w="med" len="med"/>
                      <a:tailEnd type="none" w="med" len="med"/>
                    </a:lnL>
                    <a:lnR w="19050" cap="flat" cmpd="sng" algn="ctr">
                      <a:solidFill>
                        <a:srgbClr val="5C86C6"/>
                      </a:solidFill>
                      <a:prstDash val="solid"/>
                      <a:round/>
                      <a:headEnd type="none" w="med" len="med"/>
                      <a:tailEnd type="none" w="med" len="med"/>
                    </a:lnR>
                    <a:lnT w="19050" cap="flat" cmpd="sng" algn="ctr">
                      <a:solidFill>
                        <a:srgbClr val="5C86C6"/>
                      </a:solidFill>
                      <a:prstDash val="solid"/>
                      <a:round/>
                      <a:headEnd type="none" w="med" len="med"/>
                      <a:tailEnd type="none" w="med" len="med"/>
                    </a:lnT>
                    <a:lnB w="19050" cap="flat" cmpd="sng" algn="ctr">
                      <a:solidFill>
                        <a:srgbClr val="5C86C6"/>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5C86C6"/>
                      </a:solidFill>
                      <a:prstDash val="solid"/>
                      <a:round/>
                      <a:headEnd type="none" w="med" len="med"/>
                      <a:tailEnd type="none" w="med" len="med"/>
                    </a:lnL>
                    <a:lnR w="19050" cap="flat" cmpd="sng" algn="ctr">
                      <a:solidFill>
                        <a:srgbClr val="5C86C6"/>
                      </a:solidFill>
                      <a:prstDash val="solid"/>
                      <a:round/>
                      <a:headEnd type="none" w="med" len="med"/>
                      <a:tailEnd type="none" w="med" len="med"/>
                    </a:lnR>
                    <a:lnT w="19050" cap="flat" cmpd="sng" algn="ctr">
                      <a:solidFill>
                        <a:srgbClr val="5C86C6"/>
                      </a:solidFill>
                      <a:prstDash val="solid"/>
                      <a:round/>
                      <a:headEnd type="none" w="med" len="med"/>
                      <a:tailEnd type="none" w="med" len="med"/>
                    </a:lnT>
                    <a:lnB w="19050" cap="flat" cmpd="sng" algn="ctr">
                      <a:solidFill>
                        <a:srgbClr val="5C86C6"/>
                      </a:solidFill>
                      <a:prstDash val="solid"/>
                      <a:round/>
                      <a:headEnd type="none" w="med" len="med"/>
                      <a:tailEnd type="none" w="med" len="med"/>
                    </a:lnB>
                    <a:solidFill>
                      <a:srgbClr val="E6E6E6"/>
                    </a:solidFill>
                  </a:tcPr>
                </a:tc>
                <a:extLst>
                  <a:ext uri="{0D108BD9-81ED-4DB2-BD59-A6C34878D82A}">
                    <a16:rowId xmlns:a16="http://schemas.microsoft.com/office/drawing/2014/main" val="1193276421"/>
                  </a:ext>
                </a:extLst>
              </a:tr>
              <a:tr h="194654">
                <a:tc>
                  <a:txBody>
                    <a:bodyPr/>
                    <a:lstStyle/>
                    <a:p>
                      <a:endParaRPr lang="en-AU" sz="1100" dirty="0">
                        <a:solidFill>
                          <a:srgbClr val="F0224B"/>
                        </a:solidFill>
                      </a:endParaRPr>
                    </a:p>
                  </a:txBody>
                  <a:tcPr marL="17803" marR="17803" marT="8902" marB="8902">
                    <a:lnL w="19050" cap="flat" cmpd="sng" algn="ctr">
                      <a:solidFill>
                        <a:srgbClr val="5C86C6"/>
                      </a:solidFill>
                      <a:prstDash val="solid"/>
                      <a:round/>
                      <a:headEnd type="none" w="med" len="med"/>
                      <a:tailEnd type="none" w="med" len="med"/>
                    </a:lnL>
                    <a:lnR w="19050" cap="flat" cmpd="sng" algn="ctr">
                      <a:solidFill>
                        <a:srgbClr val="5C86C6"/>
                      </a:solidFill>
                      <a:prstDash val="solid"/>
                      <a:round/>
                      <a:headEnd type="none" w="med" len="med"/>
                      <a:tailEnd type="none" w="med" len="med"/>
                    </a:lnR>
                    <a:lnT w="19050" cap="flat" cmpd="sng" algn="ctr">
                      <a:solidFill>
                        <a:srgbClr val="5C86C6"/>
                      </a:solidFill>
                      <a:prstDash val="solid"/>
                      <a:round/>
                      <a:headEnd type="none" w="med" len="med"/>
                      <a:tailEnd type="none" w="med" len="med"/>
                    </a:lnT>
                    <a:lnB w="19050" cap="flat" cmpd="sng" algn="ctr">
                      <a:solidFill>
                        <a:srgbClr val="5C86C6"/>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5C86C6"/>
                      </a:solidFill>
                      <a:prstDash val="solid"/>
                      <a:round/>
                      <a:headEnd type="none" w="med" len="med"/>
                      <a:tailEnd type="none" w="med" len="med"/>
                    </a:lnL>
                    <a:lnR w="19050" cap="flat" cmpd="sng" algn="ctr">
                      <a:solidFill>
                        <a:srgbClr val="5C86C6"/>
                      </a:solidFill>
                      <a:prstDash val="solid"/>
                      <a:round/>
                      <a:headEnd type="none" w="med" len="med"/>
                      <a:tailEnd type="none" w="med" len="med"/>
                    </a:lnR>
                    <a:lnT w="19050" cap="flat" cmpd="sng" algn="ctr">
                      <a:solidFill>
                        <a:srgbClr val="5C86C6"/>
                      </a:solidFill>
                      <a:prstDash val="solid"/>
                      <a:round/>
                      <a:headEnd type="none" w="med" len="med"/>
                      <a:tailEnd type="none" w="med" len="med"/>
                    </a:lnT>
                    <a:lnB w="19050" cap="flat" cmpd="sng" algn="ctr">
                      <a:solidFill>
                        <a:srgbClr val="5C86C6"/>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5C86C6"/>
                      </a:solidFill>
                      <a:prstDash val="solid"/>
                      <a:round/>
                      <a:headEnd type="none" w="med" len="med"/>
                      <a:tailEnd type="none" w="med" len="med"/>
                    </a:lnL>
                    <a:lnR w="19050" cap="flat" cmpd="sng" algn="ctr">
                      <a:solidFill>
                        <a:srgbClr val="5C86C6"/>
                      </a:solidFill>
                      <a:prstDash val="solid"/>
                      <a:round/>
                      <a:headEnd type="none" w="med" len="med"/>
                      <a:tailEnd type="none" w="med" len="med"/>
                    </a:lnR>
                    <a:lnT w="19050" cap="flat" cmpd="sng" algn="ctr">
                      <a:solidFill>
                        <a:srgbClr val="5C86C6"/>
                      </a:solidFill>
                      <a:prstDash val="solid"/>
                      <a:round/>
                      <a:headEnd type="none" w="med" len="med"/>
                      <a:tailEnd type="none" w="med" len="med"/>
                    </a:lnT>
                    <a:lnB w="19050" cap="flat" cmpd="sng" algn="ctr">
                      <a:solidFill>
                        <a:srgbClr val="5C86C6"/>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5C86C6"/>
                      </a:solidFill>
                      <a:prstDash val="solid"/>
                      <a:round/>
                      <a:headEnd type="none" w="med" len="med"/>
                      <a:tailEnd type="none" w="med" len="med"/>
                    </a:lnL>
                    <a:lnR w="19050" cap="flat" cmpd="sng" algn="ctr">
                      <a:solidFill>
                        <a:srgbClr val="5C86C6"/>
                      </a:solidFill>
                      <a:prstDash val="solid"/>
                      <a:round/>
                      <a:headEnd type="none" w="med" len="med"/>
                      <a:tailEnd type="none" w="med" len="med"/>
                    </a:lnR>
                    <a:lnT w="19050" cap="flat" cmpd="sng" algn="ctr">
                      <a:solidFill>
                        <a:srgbClr val="5C86C6"/>
                      </a:solidFill>
                      <a:prstDash val="solid"/>
                      <a:round/>
                      <a:headEnd type="none" w="med" len="med"/>
                      <a:tailEnd type="none" w="med" len="med"/>
                    </a:lnT>
                    <a:lnB w="19050" cap="flat" cmpd="sng" algn="ctr">
                      <a:solidFill>
                        <a:srgbClr val="5C86C6"/>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5C86C6"/>
                      </a:solidFill>
                      <a:prstDash val="solid"/>
                      <a:round/>
                      <a:headEnd type="none" w="med" len="med"/>
                      <a:tailEnd type="none" w="med" len="med"/>
                    </a:lnL>
                    <a:lnR w="19050" cap="flat" cmpd="sng" algn="ctr">
                      <a:solidFill>
                        <a:srgbClr val="5C86C6"/>
                      </a:solidFill>
                      <a:prstDash val="solid"/>
                      <a:round/>
                      <a:headEnd type="none" w="med" len="med"/>
                      <a:tailEnd type="none" w="med" len="med"/>
                    </a:lnR>
                    <a:lnT w="19050" cap="flat" cmpd="sng" algn="ctr">
                      <a:solidFill>
                        <a:srgbClr val="5C86C6"/>
                      </a:solidFill>
                      <a:prstDash val="solid"/>
                      <a:round/>
                      <a:headEnd type="none" w="med" len="med"/>
                      <a:tailEnd type="none" w="med" len="med"/>
                    </a:lnT>
                    <a:lnB w="19050" cap="flat" cmpd="sng" algn="ctr">
                      <a:solidFill>
                        <a:srgbClr val="5C86C6"/>
                      </a:solidFill>
                      <a:prstDash val="solid"/>
                      <a:round/>
                      <a:headEnd type="none" w="med" len="med"/>
                      <a:tailEnd type="none" w="med" len="med"/>
                    </a:lnB>
                    <a:solidFill>
                      <a:srgbClr val="E6E6E6"/>
                    </a:solidFill>
                  </a:tcPr>
                </a:tc>
                <a:extLst>
                  <a:ext uri="{0D108BD9-81ED-4DB2-BD59-A6C34878D82A}">
                    <a16:rowId xmlns:a16="http://schemas.microsoft.com/office/drawing/2014/main" val="3152730118"/>
                  </a:ext>
                </a:extLst>
              </a:tr>
              <a:tr h="194654">
                <a:tc>
                  <a:txBody>
                    <a:bodyPr/>
                    <a:lstStyle/>
                    <a:p>
                      <a:endParaRPr lang="en-AU" sz="1100">
                        <a:solidFill>
                          <a:srgbClr val="F0224B"/>
                        </a:solidFill>
                      </a:endParaRPr>
                    </a:p>
                  </a:txBody>
                  <a:tcPr marL="17803" marR="17803" marT="8902" marB="8902">
                    <a:lnL w="19050" cap="flat" cmpd="sng" algn="ctr">
                      <a:solidFill>
                        <a:srgbClr val="5C86C6"/>
                      </a:solidFill>
                      <a:prstDash val="solid"/>
                      <a:round/>
                      <a:headEnd type="none" w="med" len="med"/>
                      <a:tailEnd type="none" w="med" len="med"/>
                    </a:lnL>
                    <a:lnR w="19050" cap="flat" cmpd="sng" algn="ctr">
                      <a:solidFill>
                        <a:srgbClr val="5C86C6"/>
                      </a:solidFill>
                      <a:prstDash val="solid"/>
                      <a:round/>
                      <a:headEnd type="none" w="med" len="med"/>
                      <a:tailEnd type="none" w="med" len="med"/>
                    </a:lnR>
                    <a:lnT w="19050" cap="flat" cmpd="sng" algn="ctr">
                      <a:solidFill>
                        <a:srgbClr val="5C86C6"/>
                      </a:solidFill>
                      <a:prstDash val="solid"/>
                      <a:round/>
                      <a:headEnd type="none" w="med" len="med"/>
                      <a:tailEnd type="none" w="med" len="med"/>
                    </a:lnT>
                    <a:lnB w="19050" cap="flat" cmpd="sng" algn="ctr">
                      <a:solidFill>
                        <a:srgbClr val="5C86C6"/>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5C86C6"/>
                      </a:solidFill>
                      <a:prstDash val="solid"/>
                      <a:round/>
                      <a:headEnd type="none" w="med" len="med"/>
                      <a:tailEnd type="none" w="med" len="med"/>
                    </a:lnL>
                    <a:lnR w="19050" cap="flat" cmpd="sng" algn="ctr">
                      <a:solidFill>
                        <a:srgbClr val="5C86C6"/>
                      </a:solidFill>
                      <a:prstDash val="solid"/>
                      <a:round/>
                      <a:headEnd type="none" w="med" len="med"/>
                      <a:tailEnd type="none" w="med" len="med"/>
                    </a:lnR>
                    <a:lnT w="19050" cap="flat" cmpd="sng" algn="ctr">
                      <a:solidFill>
                        <a:srgbClr val="5C86C6"/>
                      </a:solidFill>
                      <a:prstDash val="solid"/>
                      <a:round/>
                      <a:headEnd type="none" w="med" len="med"/>
                      <a:tailEnd type="none" w="med" len="med"/>
                    </a:lnT>
                    <a:lnB w="19050" cap="flat" cmpd="sng" algn="ctr">
                      <a:solidFill>
                        <a:srgbClr val="5C86C6"/>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5C86C6"/>
                      </a:solidFill>
                      <a:prstDash val="solid"/>
                      <a:round/>
                      <a:headEnd type="none" w="med" len="med"/>
                      <a:tailEnd type="none" w="med" len="med"/>
                    </a:lnL>
                    <a:lnR w="19050" cap="flat" cmpd="sng" algn="ctr">
                      <a:solidFill>
                        <a:srgbClr val="5C86C6"/>
                      </a:solidFill>
                      <a:prstDash val="solid"/>
                      <a:round/>
                      <a:headEnd type="none" w="med" len="med"/>
                      <a:tailEnd type="none" w="med" len="med"/>
                    </a:lnR>
                    <a:lnT w="19050" cap="flat" cmpd="sng" algn="ctr">
                      <a:solidFill>
                        <a:srgbClr val="5C86C6"/>
                      </a:solidFill>
                      <a:prstDash val="solid"/>
                      <a:round/>
                      <a:headEnd type="none" w="med" len="med"/>
                      <a:tailEnd type="none" w="med" len="med"/>
                    </a:lnT>
                    <a:lnB w="19050" cap="flat" cmpd="sng" algn="ctr">
                      <a:solidFill>
                        <a:srgbClr val="5C86C6"/>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5C86C6"/>
                      </a:solidFill>
                      <a:prstDash val="solid"/>
                      <a:round/>
                      <a:headEnd type="none" w="med" len="med"/>
                      <a:tailEnd type="none" w="med" len="med"/>
                    </a:lnL>
                    <a:lnR w="19050" cap="flat" cmpd="sng" algn="ctr">
                      <a:solidFill>
                        <a:srgbClr val="5C86C6"/>
                      </a:solidFill>
                      <a:prstDash val="solid"/>
                      <a:round/>
                      <a:headEnd type="none" w="med" len="med"/>
                      <a:tailEnd type="none" w="med" len="med"/>
                    </a:lnR>
                    <a:lnT w="19050" cap="flat" cmpd="sng" algn="ctr">
                      <a:solidFill>
                        <a:srgbClr val="5C86C6"/>
                      </a:solidFill>
                      <a:prstDash val="solid"/>
                      <a:round/>
                      <a:headEnd type="none" w="med" len="med"/>
                      <a:tailEnd type="none" w="med" len="med"/>
                    </a:lnT>
                    <a:lnB w="19050" cap="flat" cmpd="sng" algn="ctr">
                      <a:solidFill>
                        <a:srgbClr val="5C86C6"/>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5C86C6"/>
                      </a:solidFill>
                      <a:prstDash val="solid"/>
                      <a:round/>
                      <a:headEnd type="none" w="med" len="med"/>
                      <a:tailEnd type="none" w="med" len="med"/>
                    </a:lnL>
                    <a:lnR w="19050" cap="flat" cmpd="sng" algn="ctr">
                      <a:solidFill>
                        <a:srgbClr val="5C86C6"/>
                      </a:solidFill>
                      <a:prstDash val="solid"/>
                      <a:round/>
                      <a:headEnd type="none" w="med" len="med"/>
                      <a:tailEnd type="none" w="med" len="med"/>
                    </a:lnR>
                    <a:lnT w="19050" cap="flat" cmpd="sng" algn="ctr">
                      <a:solidFill>
                        <a:srgbClr val="5C86C6"/>
                      </a:solidFill>
                      <a:prstDash val="solid"/>
                      <a:round/>
                      <a:headEnd type="none" w="med" len="med"/>
                      <a:tailEnd type="none" w="med" len="med"/>
                    </a:lnT>
                    <a:lnB w="19050" cap="flat" cmpd="sng" algn="ctr">
                      <a:solidFill>
                        <a:srgbClr val="5C86C6"/>
                      </a:solidFill>
                      <a:prstDash val="solid"/>
                      <a:round/>
                      <a:headEnd type="none" w="med" len="med"/>
                      <a:tailEnd type="none" w="med" len="med"/>
                    </a:lnB>
                    <a:solidFill>
                      <a:srgbClr val="E6E6E6"/>
                    </a:solidFill>
                  </a:tcPr>
                </a:tc>
                <a:extLst>
                  <a:ext uri="{0D108BD9-81ED-4DB2-BD59-A6C34878D82A}">
                    <a16:rowId xmlns:a16="http://schemas.microsoft.com/office/drawing/2014/main" val="2124142268"/>
                  </a:ext>
                </a:extLst>
              </a:tr>
              <a:tr h="194654">
                <a:tc>
                  <a:txBody>
                    <a:bodyPr/>
                    <a:lstStyle/>
                    <a:p>
                      <a:endParaRPr lang="en-AU" sz="1100" dirty="0">
                        <a:solidFill>
                          <a:srgbClr val="F0224B"/>
                        </a:solidFill>
                      </a:endParaRPr>
                    </a:p>
                  </a:txBody>
                  <a:tcPr marL="17803" marR="17803" marT="8902" marB="8902">
                    <a:lnL w="19050" cap="flat" cmpd="sng" algn="ctr">
                      <a:solidFill>
                        <a:srgbClr val="5C86C6"/>
                      </a:solidFill>
                      <a:prstDash val="solid"/>
                      <a:round/>
                      <a:headEnd type="none" w="med" len="med"/>
                      <a:tailEnd type="none" w="med" len="med"/>
                    </a:lnL>
                    <a:lnR w="19050" cap="flat" cmpd="sng" algn="ctr">
                      <a:solidFill>
                        <a:srgbClr val="5C86C6"/>
                      </a:solidFill>
                      <a:prstDash val="solid"/>
                      <a:round/>
                      <a:headEnd type="none" w="med" len="med"/>
                      <a:tailEnd type="none" w="med" len="med"/>
                    </a:lnR>
                    <a:lnT w="19050" cap="flat" cmpd="sng" algn="ctr">
                      <a:solidFill>
                        <a:srgbClr val="5C86C6"/>
                      </a:solidFill>
                      <a:prstDash val="solid"/>
                      <a:round/>
                      <a:headEnd type="none" w="med" len="med"/>
                      <a:tailEnd type="none" w="med" len="med"/>
                    </a:lnT>
                    <a:lnB w="19050" cap="flat" cmpd="sng" algn="ctr">
                      <a:solidFill>
                        <a:srgbClr val="5C86C6"/>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5C86C6"/>
                      </a:solidFill>
                      <a:prstDash val="solid"/>
                      <a:round/>
                      <a:headEnd type="none" w="med" len="med"/>
                      <a:tailEnd type="none" w="med" len="med"/>
                    </a:lnL>
                    <a:lnR w="19050" cap="flat" cmpd="sng" algn="ctr">
                      <a:solidFill>
                        <a:srgbClr val="5C86C6"/>
                      </a:solidFill>
                      <a:prstDash val="solid"/>
                      <a:round/>
                      <a:headEnd type="none" w="med" len="med"/>
                      <a:tailEnd type="none" w="med" len="med"/>
                    </a:lnR>
                    <a:lnT w="19050" cap="flat" cmpd="sng" algn="ctr">
                      <a:solidFill>
                        <a:srgbClr val="5C86C6"/>
                      </a:solidFill>
                      <a:prstDash val="solid"/>
                      <a:round/>
                      <a:headEnd type="none" w="med" len="med"/>
                      <a:tailEnd type="none" w="med" len="med"/>
                    </a:lnT>
                    <a:lnB w="19050" cap="flat" cmpd="sng" algn="ctr">
                      <a:solidFill>
                        <a:srgbClr val="5C86C6"/>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5C86C6"/>
                      </a:solidFill>
                      <a:prstDash val="solid"/>
                      <a:round/>
                      <a:headEnd type="none" w="med" len="med"/>
                      <a:tailEnd type="none" w="med" len="med"/>
                    </a:lnL>
                    <a:lnR w="19050" cap="flat" cmpd="sng" algn="ctr">
                      <a:solidFill>
                        <a:srgbClr val="5C86C6"/>
                      </a:solidFill>
                      <a:prstDash val="solid"/>
                      <a:round/>
                      <a:headEnd type="none" w="med" len="med"/>
                      <a:tailEnd type="none" w="med" len="med"/>
                    </a:lnR>
                    <a:lnT w="19050" cap="flat" cmpd="sng" algn="ctr">
                      <a:solidFill>
                        <a:srgbClr val="5C86C6"/>
                      </a:solidFill>
                      <a:prstDash val="solid"/>
                      <a:round/>
                      <a:headEnd type="none" w="med" len="med"/>
                      <a:tailEnd type="none" w="med" len="med"/>
                    </a:lnT>
                    <a:lnB w="19050" cap="flat" cmpd="sng" algn="ctr">
                      <a:solidFill>
                        <a:srgbClr val="5C86C6"/>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5C86C6"/>
                      </a:solidFill>
                      <a:prstDash val="solid"/>
                      <a:round/>
                      <a:headEnd type="none" w="med" len="med"/>
                      <a:tailEnd type="none" w="med" len="med"/>
                    </a:lnL>
                    <a:lnR w="19050" cap="flat" cmpd="sng" algn="ctr">
                      <a:solidFill>
                        <a:srgbClr val="5C86C6"/>
                      </a:solidFill>
                      <a:prstDash val="solid"/>
                      <a:round/>
                      <a:headEnd type="none" w="med" len="med"/>
                      <a:tailEnd type="none" w="med" len="med"/>
                    </a:lnR>
                    <a:lnT w="19050" cap="flat" cmpd="sng" algn="ctr">
                      <a:solidFill>
                        <a:srgbClr val="5C86C6"/>
                      </a:solidFill>
                      <a:prstDash val="solid"/>
                      <a:round/>
                      <a:headEnd type="none" w="med" len="med"/>
                      <a:tailEnd type="none" w="med" len="med"/>
                    </a:lnT>
                    <a:lnB w="19050" cap="flat" cmpd="sng" algn="ctr">
                      <a:solidFill>
                        <a:srgbClr val="5C86C6"/>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5C86C6"/>
                      </a:solidFill>
                      <a:prstDash val="solid"/>
                      <a:round/>
                      <a:headEnd type="none" w="med" len="med"/>
                      <a:tailEnd type="none" w="med" len="med"/>
                    </a:lnL>
                    <a:lnR w="19050" cap="flat" cmpd="sng" algn="ctr">
                      <a:solidFill>
                        <a:srgbClr val="5C86C6"/>
                      </a:solidFill>
                      <a:prstDash val="solid"/>
                      <a:round/>
                      <a:headEnd type="none" w="med" len="med"/>
                      <a:tailEnd type="none" w="med" len="med"/>
                    </a:lnR>
                    <a:lnT w="19050" cap="flat" cmpd="sng" algn="ctr">
                      <a:solidFill>
                        <a:srgbClr val="5C86C6"/>
                      </a:solidFill>
                      <a:prstDash val="solid"/>
                      <a:round/>
                      <a:headEnd type="none" w="med" len="med"/>
                      <a:tailEnd type="none" w="med" len="med"/>
                    </a:lnT>
                    <a:lnB w="19050" cap="flat" cmpd="sng" algn="ctr">
                      <a:solidFill>
                        <a:srgbClr val="5C86C6"/>
                      </a:solidFill>
                      <a:prstDash val="solid"/>
                      <a:round/>
                      <a:headEnd type="none" w="med" len="med"/>
                      <a:tailEnd type="none" w="med" len="med"/>
                    </a:lnB>
                    <a:solidFill>
                      <a:srgbClr val="C5E0B4"/>
                    </a:solidFill>
                  </a:tcPr>
                </a:tc>
                <a:extLst>
                  <a:ext uri="{0D108BD9-81ED-4DB2-BD59-A6C34878D82A}">
                    <a16:rowId xmlns:a16="http://schemas.microsoft.com/office/drawing/2014/main" val="110328191"/>
                  </a:ext>
                </a:extLst>
              </a:tr>
              <a:tr h="194654">
                <a:tc>
                  <a:txBody>
                    <a:bodyPr/>
                    <a:lstStyle/>
                    <a:p>
                      <a:endParaRPr lang="en-AU" sz="1100" dirty="0">
                        <a:solidFill>
                          <a:srgbClr val="F0224B"/>
                        </a:solidFill>
                      </a:endParaRPr>
                    </a:p>
                  </a:txBody>
                  <a:tcPr marL="17803" marR="17803" marT="8902" marB="8902">
                    <a:lnL w="19050" cap="flat" cmpd="sng" algn="ctr">
                      <a:solidFill>
                        <a:srgbClr val="5C86C6"/>
                      </a:solidFill>
                      <a:prstDash val="solid"/>
                      <a:round/>
                      <a:headEnd type="none" w="med" len="med"/>
                      <a:tailEnd type="none" w="med" len="med"/>
                    </a:lnL>
                    <a:lnR w="19050" cap="flat" cmpd="sng" algn="ctr">
                      <a:solidFill>
                        <a:srgbClr val="5C86C6"/>
                      </a:solidFill>
                      <a:prstDash val="solid"/>
                      <a:round/>
                      <a:headEnd type="none" w="med" len="med"/>
                      <a:tailEnd type="none" w="med" len="med"/>
                    </a:lnR>
                    <a:lnT w="19050" cap="flat" cmpd="sng" algn="ctr">
                      <a:solidFill>
                        <a:srgbClr val="5C86C6"/>
                      </a:solidFill>
                      <a:prstDash val="solid"/>
                      <a:round/>
                      <a:headEnd type="none" w="med" len="med"/>
                      <a:tailEnd type="none" w="med" len="med"/>
                    </a:lnT>
                    <a:lnB w="19050" cap="flat" cmpd="sng" algn="ctr">
                      <a:solidFill>
                        <a:srgbClr val="5C86C6"/>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5C86C6"/>
                      </a:solidFill>
                      <a:prstDash val="solid"/>
                      <a:round/>
                      <a:headEnd type="none" w="med" len="med"/>
                      <a:tailEnd type="none" w="med" len="med"/>
                    </a:lnL>
                    <a:lnR w="19050" cap="flat" cmpd="sng" algn="ctr">
                      <a:solidFill>
                        <a:srgbClr val="5C86C6"/>
                      </a:solidFill>
                      <a:prstDash val="solid"/>
                      <a:round/>
                      <a:headEnd type="none" w="med" len="med"/>
                      <a:tailEnd type="none" w="med" len="med"/>
                    </a:lnR>
                    <a:lnT w="19050" cap="flat" cmpd="sng" algn="ctr">
                      <a:solidFill>
                        <a:srgbClr val="5C86C6"/>
                      </a:solidFill>
                      <a:prstDash val="solid"/>
                      <a:round/>
                      <a:headEnd type="none" w="med" len="med"/>
                      <a:tailEnd type="none" w="med" len="med"/>
                    </a:lnT>
                    <a:lnB w="19050" cap="flat" cmpd="sng" algn="ctr">
                      <a:solidFill>
                        <a:srgbClr val="5C86C6"/>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5C86C6"/>
                      </a:solidFill>
                      <a:prstDash val="solid"/>
                      <a:round/>
                      <a:headEnd type="none" w="med" len="med"/>
                      <a:tailEnd type="none" w="med" len="med"/>
                    </a:lnL>
                    <a:lnR w="19050" cap="flat" cmpd="sng" algn="ctr">
                      <a:solidFill>
                        <a:srgbClr val="5C86C6"/>
                      </a:solidFill>
                      <a:prstDash val="solid"/>
                      <a:round/>
                      <a:headEnd type="none" w="med" len="med"/>
                      <a:tailEnd type="none" w="med" len="med"/>
                    </a:lnR>
                    <a:lnT w="19050" cap="flat" cmpd="sng" algn="ctr">
                      <a:solidFill>
                        <a:srgbClr val="5C86C6"/>
                      </a:solidFill>
                      <a:prstDash val="solid"/>
                      <a:round/>
                      <a:headEnd type="none" w="med" len="med"/>
                      <a:tailEnd type="none" w="med" len="med"/>
                    </a:lnT>
                    <a:lnB w="19050" cap="flat" cmpd="sng" algn="ctr">
                      <a:solidFill>
                        <a:srgbClr val="5C86C6"/>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5C86C6"/>
                      </a:solidFill>
                      <a:prstDash val="solid"/>
                      <a:round/>
                      <a:headEnd type="none" w="med" len="med"/>
                      <a:tailEnd type="none" w="med" len="med"/>
                    </a:lnL>
                    <a:lnR w="19050" cap="flat" cmpd="sng" algn="ctr">
                      <a:solidFill>
                        <a:srgbClr val="5C86C6"/>
                      </a:solidFill>
                      <a:prstDash val="solid"/>
                      <a:round/>
                      <a:headEnd type="none" w="med" len="med"/>
                      <a:tailEnd type="none" w="med" len="med"/>
                    </a:lnR>
                    <a:lnT w="19050" cap="flat" cmpd="sng" algn="ctr">
                      <a:solidFill>
                        <a:srgbClr val="5C86C6"/>
                      </a:solidFill>
                      <a:prstDash val="solid"/>
                      <a:round/>
                      <a:headEnd type="none" w="med" len="med"/>
                      <a:tailEnd type="none" w="med" len="med"/>
                    </a:lnT>
                    <a:lnB w="19050" cap="flat" cmpd="sng" algn="ctr">
                      <a:solidFill>
                        <a:srgbClr val="5C86C6"/>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5C86C6"/>
                      </a:solidFill>
                      <a:prstDash val="solid"/>
                      <a:round/>
                      <a:headEnd type="none" w="med" len="med"/>
                      <a:tailEnd type="none" w="med" len="med"/>
                    </a:lnL>
                    <a:lnR w="19050" cap="flat" cmpd="sng" algn="ctr">
                      <a:solidFill>
                        <a:srgbClr val="5C86C6"/>
                      </a:solidFill>
                      <a:prstDash val="solid"/>
                      <a:round/>
                      <a:headEnd type="none" w="med" len="med"/>
                      <a:tailEnd type="none" w="med" len="med"/>
                    </a:lnR>
                    <a:lnT w="19050" cap="flat" cmpd="sng" algn="ctr">
                      <a:solidFill>
                        <a:srgbClr val="5C86C6"/>
                      </a:solidFill>
                      <a:prstDash val="solid"/>
                      <a:round/>
                      <a:headEnd type="none" w="med" len="med"/>
                      <a:tailEnd type="none" w="med" len="med"/>
                    </a:lnT>
                    <a:lnB w="19050" cap="flat" cmpd="sng" algn="ctr">
                      <a:solidFill>
                        <a:srgbClr val="5C86C6"/>
                      </a:solidFill>
                      <a:prstDash val="solid"/>
                      <a:round/>
                      <a:headEnd type="none" w="med" len="med"/>
                      <a:tailEnd type="none" w="med" len="med"/>
                    </a:lnB>
                    <a:solidFill>
                      <a:srgbClr val="C5E0B4"/>
                    </a:solidFill>
                  </a:tcPr>
                </a:tc>
                <a:extLst>
                  <a:ext uri="{0D108BD9-81ED-4DB2-BD59-A6C34878D82A}">
                    <a16:rowId xmlns:a16="http://schemas.microsoft.com/office/drawing/2014/main" val="2814128390"/>
                  </a:ext>
                </a:extLst>
              </a:tr>
            </a:tbl>
          </a:graphicData>
        </a:graphic>
      </p:graphicFrame>
      <p:sp>
        <p:nvSpPr>
          <p:cNvPr id="37" name="Rectangle 36">
            <a:extLst>
              <a:ext uri="{FF2B5EF4-FFF2-40B4-BE49-F238E27FC236}">
                <a16:creationId xmlns:a16="http://schemas.microsoft.com/office/drawing/2014/main" id="{C49FFEE9-60CF-4E30-8110-E021BE56917E}"/>
              </a:ext>
            </a:extLst>
          </p:cNvPr>
          <p:cNvSpPr/>
          <p:nvPr/>
        </p:nvSpPr>
        <p:spPr>
          <a:xfrm>
            <a:off x="984682" y="2046907"/>
            <a:ext cx="983974" cy="983974"/>
          </a:xfrm>
          <a:prstGeom prst="rect">
            <a:avLst/>
          </a:prstGeom>
          <a:noFill/>
          <a:ln w="28575">
            <a:solidFill>
              <a:srgbClr val="5C86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100"/>
          </a:p>
        </p:txBody>
      </p:sp>
      <p:sp>
        <p:nvSpPr>
          <p:cNvPr id="43" name="Right Bracket 42">
            <a:extLst>
              <a:ext uri="{FF2B5EF4-FFF2-40B4-BE49-F238E27FC236}">
                <a16:creationId xmlns:a16="http://schemas.microsoft.com/office/drawing/2014/main" id="{4F25AC2E-F4C8-4283-8C3E-4E7E895CECCD}"/>
              </a:ext>
            </a:extLst>
          </p:cNvPr>
          <p:cNvSpPr/>
          <p:nvPr/>
        </p:nvSpPr>
        <p:spPr>
          <a:xfrm rot="19021902">
            <a:off x="1797084" y="1514562"/>
            <a:ext cx="45719" cy="553269"/>
          </a:xfrm>
          <a:prstGeom prst="rightBracket">
            <a:avLst>
              <a:gd name="adj" fmla="val 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sz="1100"/>
          </a:p>
        </p:txBody>
      </p:sp>
      <p:sp>
        <p:nvSpPr>
          <p:cNvPr id="44" name="TextBox 43">
            <a:extLst>
              <a:ext uri="{FF2B5EF4-FFF2-40B4-BE49-F238E27FC236}">
                <a16:creationId xmlns:a16="http://schemas.microsoft.com/office/drawing/2014/main" id="{88D0D19D-7C55-4784-9AAE-2A266BD883F3}"/>
              </a:ext>
            </a:extLst>
          </p:cNvPr>
          <p:cNvSpPr txBox="1"/>
          <p:nvPr/>
        </p:nvSpPr>
        <p:spPr>
          <a:xfrm>
            <a:off x="1874502" y="1400507"/>
            <a:ext cx="1288741" cy="523220"/>
          </a:xfrm>
          <a:prstGeom prst="rect">
            <a:avLst/>
          </a:prstGeom>
          <a:noFill/>
        </p:spPr>
        <p:txBody>
          <a:bodyPr wrap="square">
            <a:spAutoFit/>
          </a:bodyPr>
          <a:lstStyle/>
          <a:p>
            <a:r>
              <a:rPr lang="en-US" sz="1400" dirty="0">
                <a:solidFill>
                  <a:schemeClr val="tx1"/>
                </a:solidFill>
                <a:latin typeface="Product Sans" panose="020B0403030502040203" pitchFamily="34" charset="0"/>
                <a:ea typeface="Open Sans" pitchFamily="2" charset="0"/>
                <a:cs typeface="Open Sans" pitchFamily="2" charset="0"/>
              </a:rPr>
              <a:t>Univariate TS features 1-22</a:t>
            </a:r>
            <a:endParaRPr lang="en-AU" sz="1400" dirty="0">
              <a:solidFill>
                <a:schemeClr val="tx1"/>
              </a:solidFill>
              <a:latin typeface="Product Sans" panose="020B0403030502040203" pitchFamily="34" charset="0"/>
              <a:ea typeface="Open Sans" pitchFamily="2" charset="0"/>
              <a:cs typeface="Open Sans" pitchFamily="2" charset="0"/>
            </a:endParaRPr>
          </a:p>
        </p:txBody>
      </p:sp>
      <p:cxnSp>
        <p:nvCxnSpPr>
          <p:cNvPr id="47" name="Straight Arrow Connector 46">
            <a:extLst>
              <a:ext uri="{FF2B5EF4-FFF2-40B4-BE49-F238E27FC236}">
                <a16:creationId xmlns:a16="http://schemas.microsoft.com/office/drawing/2014/main" id="{762ABAA7-D08C-4C3C-B2AC-CD2A134FC346}"/>
              </a:ext>
            </a:extLst>
          </p:cNvPr>
          <p:cNvCxnSpPr>
            <a:cxnSpLocks/>
          </p:cNvCxnSpPr>
          <p:nvPr/>
        </p:nvCxnSpPr>
        <p:spPr>
          <a:xfrm>
            <a:off x="2088293" y="2039977"/>
            <a:ext cx="0" cy="99090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6C6D20E7-E531-4D70-B5AF-4AEEEBD9103C}"/>
              </a:ext>
            </a:extLst>
          </p:cNvPr>
          <p:cNvSpPr txBox="1"/>
          <p:nvPr/>
        </p:nvSpPr>
        <p:spPr>
          <a:xfrm>
            <a:off x="661853" y="3151375"/>
            <a:ext cx="1620212" cy="307777"/>
          </a:xfrm>
          <a:prstGeom prst="rect">
            <a:avLst/>
          </a:prstGeom>
          <a:noFill/>
        </p:spPr>
        <p:txBody>
          <a:bodyPr wrap="square">
            <a:spAutoFit/>
          </a:bodyPr>
          <a:lstStyle/>
          <a:p>
            <a:pPr algn="ctr"/>
            <a:r>
              <a:rPr lang="en-US" sz="1400" dirty="0">
                <a:solidFill>
                  <a:schemeClr val="tx1"/>
                </a:solidFill>
                <a:latin typeface="Product Sans" panose="020B0403030502040203" pitchFamily="34" charset="0"/>
                <a:ea typeface="Open Sans" pitchFamily="2" charset="0"/>
                <a:cs typeface="Open Sans" pitchFamily="2" charset="0"/>
              </a:rPr>
              <a:t>Brain regions (82)</a:t>
            </a:r>
            <a:endParaRPr lang="en-AU" sz="1400" dirty="0">
              <a:solidFill>
                <a:schemeClr val="tx1"/>
              </a:solidFill>
              <a:latin typeface="Product Sans" panose="020B0403030502040203" pitchFamily="34" charset="0"/>
              <a:ea typeface="Open Sans" pitchFamily="2" charset="0"/>
              <a:cs typeface="Open Sans" pitchFamily="2" charset="0"/>
            </a:endParaRPr>
          </a:p>
        </p:txBody>
      </p:sp>
      <p:sp>
        <p:nvSpPr>
          <p:cNvPr id="49" name="TextBox 48">
            <a:extLst>
              <a:ext uri="{FF2B5EF4-FFF2-40B4-BE49-F238E27FC236}">
                <a16:creationId xmlns:a16="http://schemas.microsoft.com/office/drawing/2014/main" id="{75368538-E0A1-4F62-9C0D-4B69BC0E3DFE}"/>
              </a:ext>
            </a:extLst>
          </p:cNvPr>
          <p:cNvSpPr txBox="1"/>
          <p:nvPr/>
        </p:nvSpPr>
        <p:spPr>
          <a:xfrm>
            <a:off x="2112458" y="2357958"/>
            <a:ext cx="1505167" cy="307777"/>
          </a:xfrm>
          <a:prstGeom prst="rect">
            <a:avLst/>
          </a:prstGeom>
          <a:noFill/>
        </p:spPr>
        <p:txBody>
          <a:bodyPr wrap="square">
            <a:spAutoFit/>
          </a:bodyPr>
          <a:lstStyle/>
          <a:p>
            <a:r>
              <a:rPr lang="en-US" sz="1400" dirty="0">
                <a:solidFill>
                  <a:schemeClr val="tx1"/>
                </a:solidFill>
                <a:latin typeface="Product Sans" panose="020B0403030502040203" pitchFamily="34" charset="0"/>
                <a:ea typeface="Open Sans" pitchFamily="2" charset="0"/>
                <a:cs typeface="Open Sans" pitchFamily="2" charset="0"/>
              </a:rPr>
              <a:t>Subjects (165)</a:t>
            </a:r>
            <a:endParaRPr lang="en-AU" sz="1400" dirty="0">
              <a:solidFill>
                <a:schemeClr val="tx1"/>
              </a:solidFill>
              <a:latin typeface="Product Sans" panose="020B0403030502040203" pitchFamily="34" charset="0"/>
              <a:ea typeface="Open Sans" pitchFamily="2" charset="0"/>
              <a:cs typeface="Open Sans" pitchFamily="2" charset="0"/>
            </a:endParaRPr>
          </a:p>
        </p:txBody>
      </p:sp>
      <p:cxnSp>
        <p:nvCxnSpPr>
          <p:cNvPr id="50" name="Straight Arrow Connector 49">
            <a:extLst>
              <a:ext uri="{FF2B5EF4-FFF2-40B4-BE49-F238E27FC236}">
                <a16:creationId xmlns:a16="http://schemas.microsoft.com/office/drawing/2014/main" id="{606C7B47-6D08-4B37-BA50-2907E3A230D7}"/>
              </a:ext>
            </a:extLst>
          </p:cNvPr>
          <p:cNvCxnSpPr>
            <a:cxnSpLocks/>
          </p:cNvCxnSpPr>
          <p:nvPr/>
        </p:nvCxnSpPr>
        <p:spPr>
          <a:xfrm>
            <a:off x="984040" y="3126829"/>
            <a:ext cx="102339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Slide Number Placeholder 5">
            <a:extLst>
              <a:ext uri="{FF2B5EF4-FFF2-40B4-BE49-F238E27FC236}">
                <a16:creationId xmlns:a16="http://schemas.microsoft.com/office/drawing/2014/main" id="{EF62F293-6AEF-4A0A-AA7C-0A1D0E9E387F}"/>
              </a:ext>
            </a:extLst>
          </p:cNvPr>
          <p:cNvSpPr>
            <a:spLocks noGrp="1"/>
          </p:cNvSpPr>
          <p:nvPr>
            <p:ph type="sldNum" sz="quarter" idx="12"/>
          </p:nvPr>
        </p:nvSpPr>
        <p:spPr/>
        <p:txBody>
          <a:bodyPr/>
          <a:lstStyle/>
          <a:p>
            <a:fld id="{C42B02F8-E519-4AA4-8330-31B4BA7144F5}" type="slidenum">
              <a:rPr lang="en-AU" smtClean="0"/>
              <a:t>13</a:t>
            </a:fld>
            <a:endParaRPr lang="en-AU"/>
          </a:p>
        </p:txBody>
      </p:sp>
      <p:sp>
        <p:nvSpPr>
          <p:cNvPr id="9" name="Date Placeholder 8">
            <a:extLst>
              <a:ext uri="{FF2B5EF4-FFF2-40B4-BE49-F238E27FC236}">
                <a16:creationId xmlns:a16="http://schemas.microsoft.com/office/drawing/2014/main" id="{E467DAB8-00DD-4C98-B17B-65CE841ADCC5}"/>
              </a:ext>
            </a:extLst>
          </p:cNvPr>
          <p:cNvSpPr>
            <a:spLocks noGrp="1"/>
          </p:cNvSpPr>
          <p:nvPr>
            <p:ph type="dt" sz="half" idx="10"/>
          </p:nvPr>
        </p:nvSpPr>
        <p:spPr/>
        <p:txBody>
          <a:bodyPr/>
          <a:lstStyle/>
          <a:p>
            <a:r>
              <a:rPr lang="en-US"/>
              <a:t>CNS 2022</a:t>
            </a:r>
            <a:endParaRPr lang="en-AU"/>
          </a:p>
        </p:txBody>
      </p:sp>
      <p:sp>
        <p:nvSpPr>
          <p:cNvPr id="42" name="Rectangle 41">
            <a:extLst>
              <a:ext uri="{FF2B5EF4-FFF2-40B4-BE49-F238E27FC236}">
                <a16:creationId xmlns:a16="http://schemas.microsoft.com/office/drawing/2014/main" id="{032B97FA-51EF-4B48-B132-C0AB5B8B2F48}"/>
              </a:ext>
            </a:extLst>
          </p:cNvPr>
          <p:cNvSpPr/>
          <p:nvPr/>
        </p:nvSpPr>
        <p:spPr>
          <a:xfrm>
            <a:off x="9137999" y="1219"/>
            <a:ext cx="3054001" cy="279401"/>
          </a:xfrm>
          <a:prstGeom prst="rect">
            <a:avLst/>
          </a:prstGeom>
          <a:solidFill>
            <a:srgbClr val="66A2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bg2">
                  <a:lumMod val="25000"/>
                </a:schemeClr>
              </a:solidFill>
            </a:endParaRPr>
          </a:p>
        </p:txBody>
      </p:sp>
      <p:sp>
        <p:nvSpPr>
          <p:cNvPr id="45" name="Rectangle 44">
            <a:extLst>
              <a:ext uri="{FF2B5EF4-FFF2-40B4-BE49-F238E27FC236}">
                <a16:creationId xmlns:a16="http://schemas.microsoft.com/office/drawing/2014/main" id="{FECFADE3-8542-4FBB-AE2B-9F1FA69C1A33}"/>
              </a:ext>
            </a:extLst>
          </p:cNvPr>
          <p:cNvSpPr/>
          <p:nvPr/>
        </p:nvSpPr>
        <p:spPr>
          <a:xfrm>
            <a:off x="6095999" y="1219"/>
            <a:ext cx="3042000" cy="279401"/>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bg2">
                  <a:lumMod val="25000"/>
                </a:schemeClr>
              </a:solidFill>
            </a:endParaRPr>
          </a:p>
        </p:txBody>
      </p:sp>
      <p:sp>
        <p:nvSpPr>
          <p:cNvPr id="46" name="Rectangle 45">
            <a:extLst>
              <a:ext uri="{FF2B5EF4-FFF2-40B4-BE49-F238E27FC236}">
                <a16:creationId xmlns:a16="http://schemas.microsoft.com/office/drawing/2014/main" id="{C3706804-A365-426A-AFBF-31B54B2DA037}"/>
              </a:ext>
            </a:extLst>
          </p:cNvPr>
          <p:cNvSpPr/>
          <p:nvPr/>
        </p:nvSpPr>
        <p:spPr>
          <a:xfrm>
            <a:off x="3041998" y="0"/>
            <a:ext cx="3054003" cy="279401"/>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1" name="Rectangle 50">
            <a:extLst>
              <a:ext uri="{FF2B5EF4-FFF2-40B4-BE49-F238E27FC236}">
                <a16:creationId xmlns:a16="http://schemas.microsoft.com/office/drawing/2014/main" id="{27899AE8-1B80-432C-9187-22D5DB7DF88A}"/>
              </a:ext>
            </a:extLst>
          </p:cNvPr>
          <p:cNvSpPr/>
          <p:nvPr/>
        </p:nvSpPr>
        <p:spPr>
          <a:xfrm>
            <a:off x="0" y="-4930"/>
            <a:ext cx="3042000" cy="279401"/>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2" name="TextBox 51">
            <a:extLst>
              <a:ext uri="{FF2B5EF4-FFF2-40B4-BE49-F238E27FC236}">
                <a16:creationId xmlns:a16="http://schemas.microsoft.com/office/drawing/2014/main" id="{E33387E9-389A-4BA5-B100-242C0CE38312}"/>
              </a:ext>
            </a:extLst>
          </p:cNvPr>
          <p:cNvSpPr txBox="1"/>
          <p:nvPr/>
        </p:nvSpPr>
        <p:spPr>
          <a:xfrm>
            <a:off x="651155" y="-19767"/>
            <a:ext cx="1504389" cy="307777"/>
          </a:xfrm>
          <a:prstGeom prst="rect">
            <a:avLst/>
          </a:prstGeom>
          <a:noFill/>
        </p:spPr>
        <p:txBody>
          <a:bodyPr wrap="square">
            <a:spAutoFit/>
          </a:bodyPr>
          <a:lstStyle/>
          <a:p>
            <a:pPr algn="ctr"/>
            <a:r>
              <a:rPr lang="en-US" sz="1400" dirty="0">
                <a:solidFill>
                  <a:schemeClr val="bg2">
                    <a:lumMod val="25000"/>
                  </a:schemeClr>
                </a:solidFill>
                <a:latin typeface="Product Sans" panose="020B0403030502040203" pitchFamily="34" charset="0"/>
                <a:ea typeface="Open Sans" pitchFamily="2" charset="0"/>
                <a:cs typeface="Open Sans" pitchFamily="2" charset="0"/>
              </a:rPr>
              <a:t>BACKGROUND</a:t>
            </a:r>
            <a:endParaRPr lang="en-AU" sz="1400" dirty="0">
              <a:solidFill>
                <a:schemeClr val="bg2">
                  <a:lumMod val="25000"/>
                </a:schemeClr>
              </a:solidFill>
              <a:latin typeface="Product Sans" panose="020B0403030502040203" pitchFamily="34" charset="0"/>
              <a:ea typeface="Open Sans" pitchFamily="2" charset="0"/>
              <a:cs typeface="Open Sans" pitchFamily="2" charset="0"/>
            </a:endParaRPr>
          </a:p>
        </p:txBody>
      </p:sp>
      <p:sp>
        <p:nvSpPr>
          <p:cNvPr id="53" name="TextBox 52">
            <a:extLst>
              <a:ext uri="{FF2B5EF4-FFF2-40B4-BE49-F238E27FC236}">
                <a16:creationId xmlns:a16="http://schemas.microsoft.com/office/drawing/2014/main" id="{BE098F9E-1973-4A81-B5A1-9531A4D1D4CF}"/>
              </a:ext>
            </a:extLst>
          </p:cNvPr>
          <p:cNvSpPr txBox="1"/>
          <p:nvPr/>
        </p:nvSpPr>
        <p:spPr>
          <a:xfrm>
            <a:off x="3804487" y="-12970"/>
            <a:ext cx="1504389" cy="307777"/>
          </a:xfrm>
          <a:prstGeom prst="rect">
            <a:avLst/>
          </a:prstGeom>
          <a:noFill/>
        </p:spPr>
        <p:txBody>
          <a:bodyPr wrap="square">
            <a:spAutoFit/>
          </a:bodyPr>
          <a:lstStyle/>
          <a:p>
            <a:pPr algn="ctr"/>
            <a:r>
              <a:rPr lang="en-US" sz="1400" dirty="0">
                <a:solidFill>
                  <a:schemeClr val="bg2">
                    <a:lumMod val="25000"/>
                  </a:schemeClr>
                </a:solidFill>
                <a:latin typeface="Product Sans" panose="020B0403030502040203" pitchFamily="34" charset="0"/>
                <a:ea typeface="Open Sans" pitchFamily="2" charset="0"/>
                <a:cs typeface="Open Sans" pitchFamily="2" charset="0"/>
              </a:rPr>
              <a:t>METHODS</a:t>
            </a:r>
            <a:endParaRPr lang="en-AU" sz="1400" dirty="0">
              <a:solidFill>
                <a:schemeClr val="bg2">
                  <a:lumMod val="25000"/>
                </a:schemeClr>
              </a:solidFill>
              <a:latin typeface="Product Sans" panose="020B0403030502040203" pitchFamily="34" charset="0"/>
              <a:ea typeface="Open Sans" pitchFamily="2" charset="0"/>
              <a:cs typeface="Open Sans" pitchFamily="2" charset="0"/>
            </a:endParaRPr>
          </a:p>
        </p:txBody>
      </p:sp>
      <p:sp>
        <p:nvSpPr>
          <p:cNvPr id="54" name="TextBox 53">
            <a:extLst>
              <a:ext uri="{FF2B5EF4-FFF2-40B4-BE49-F238E27FC236}">
                <a16:creationId xmlns:a16="http://schemas.microsoft.com/office/drawing/2014/main" id="{540CB079-55D9-4E55-AB15-36C18D8D79CE}"/>
              </a:ext>
            </a:extLst>
          </p:cNvPr>
          <p:cNvSpPr txBox="1"/>
          <p:nvPr/>
        </p:nvSpPr>
        <p:spPr>
          <a:xfrm>
            <a:off x="6846487" y="-14698"/>
            <a:ext cx="1504389" cy="307777"/>
          </a:xfrm>
          <a:prstGeom prst="rect">
            <a:avLst/>
          </a:prstGeom>
          <a:noFill/>
        </p:spPr>
        <p:txBody>
          <a:bodyPr wrap="square">
            <a:spAutoFit/>
          </a:bodyPr>
          <a:lstStyle/>
          <a:p>
            <a:pPr algn="ctr"/>
            <a:r>
              <a:rPr lang="en-US" sz="1400" b="1" dirty="0">
                <a:latin typeface="Product Sans" panose="020B0403030502040203" pitchFamily="34" charset="0"/>
                <a:ea typeface="Open Sans" pitchFamily="2" charset="0"/>
                <a:cs typeface="Open Sans" pitchFamily="2" charset="0"/>
              </a:rPr>
              <a:t>RESULTS</a:t>
            </a:r>
            <a:endParaRPr lang="en-AU" sz="1400" b="1" dirty="0">
              <a:latin typeface="Product Sans" panose="020B0403030502040203" pitchFamily="34" charset="0"/>
              <a:ea typeface="Open Sans" pitchFamily="2" charset="0"/>
              <a:cs typeface="Open Sans" pitchFamily="2" charset="0"/>
            </a:endParaRPr>
          </a:p>
        </p:txBody>
      </p:sp>
      <p:sp>
        <p:nvSpPr>
          <p:cNvPr id="55" name="TextBox 54">
            <a:extLst>
              <a:ext uri="{FF2B5EF4-FFF2-40B4-BE49-F238E27FC236}">
                <a16:creationId xmlns:a16="http://schemas.microsoft.com/office/drawing/2014/main" id="{51840DE7-EFA7-47F2-82A5-CAC5EDC14EE1}"/>
              </a:ext>
            </a:extLst>
          </p:cNvPr>
          <p:cNvSpPr txBox="1"/>
          <p:nvPr/>
        </p:nvSpPr>
        <p:spPr>
          <a:xfrm>
            <a:off x="9925122" y="-19767"/>
            <a:ext cx="1504389" cy="307777"/>
          </a:xfrm>
          <a:prstGeom prst="rect">
            <a:avLst/>
          </a:prstGeom>
          <a:noFill/>
        </p:spPr>
        <p:txBody>
          <a:bodyPr wrap="square">
            <a:spAutoFit/>
          </a:bodyPr>
          <a:lstStyle/>
          <a:p>
            <a:pPr algn="ctr"/>
            <a:r>
              <a:rPr lang="en-US" sz="1400" dirty="0">
                <a:solidFill>
                  <a:schemeClr val="bg2">
                    <a:lumMod val="25000"/>
                  </a:schemeClr>
                </a:solidFill>
                <a:latin typeface="Product Sans" panose="020B0403030502040203" pitchFamily="34" charset="0"/>
                <a:ea typeface="Open Sans" pitchFamily="2" charset="0"/>
                <a:cs typeface="Open Sans" pitchFamily="2" charset="0"/>
              </a:rPr>
              <a:t>CONCLUSIONS</a:t>
            </a:r>
            <a:endParaRPr lang="en-AU" sz="1400" dirty="0">
              <a:solidFill>
                <a:schemeClr val="bg2">
                  <a:lumMod val="25000"/>
                </a:schemeClr>
              </a:solidFill>
              <a:latin typeface="Product Sans" panose="020B0403030502040203" pitchFamily="34" charset="0"/>
              <a:ea typeface="Open Sans" pitchFamily="2" charset="0"/>
              <a:cs typeface="Open Sans" pitchFamily="2" charset="0"/>
            </a:endParaRPr>
          </a:p>
        </p:txBody>
      </p:sp>
      <p:grpSp>
        <p:nvGrpSpPr>
          <p:cNvPr id="22" name="Group 21">
            <a:extLst>
              <a:ext uri="{FF2B5EF4-FFF2-40B4-BE49-F238E27FC236}">
                <a16:creationId xmlns:a16="http://schemas.microsoft.com/office/drawing/2014/main" id="{F9D6634D-72E7-4B09-B8C5-31C7C7085C85}"/>
              </a:ext>
            </a:extLst>
          </p:cNvPr>
          <p:cNvGrpSpPr/>
          <p:nvPr/>
        </p:nvGrpSpPr>
        <p:grpSpPr>
          <a:xfrm>
            <a:off x="7020489" y="1630742"/>
            <a:ext cx="4841394" cy="2368709"/>
            <a:chOff x="7020489" y="1835283"/>
            <a:chExt cx="4841394" cy="2368709"/>
          </a:xfrm>
        </p:grpSpPr>
        <p:sp>
          <p:nvSpPr>
            <p:cNvPr id="98" name="TextBox 97">
              <a:extLst>
                <a:ext uri="{FF2B5EF4-FFF2-40B4-BE49-F238E27FC236}">
                  <a16:creationId xmlns:a16="http://schemas.microsoft.com/office/drawing/2014/main" id="{281B566D-9DE9-443B-8D96-6C08667BED67}"/>
                </a:ext>
              </a:extLst>
            </p:cNvPr>
            <p:cNvSpPr txBox="1"/>
            <p:nvPr/>
          </p:nvSpPr>
          <p:spPr>
            <a:xfrm>
              <a:off x="7436849" y="2544644"/>
              <a:ext cx="827308" cy="338554"/>
            </a:xfrm>
            <a:prstGeom prst="rect">
              <a:avLst/>
            </a:prstGeom>
            <a:noFill/>
          </p:spPr>
          <p:txBody>
            <a:bodyPr wrap="square">
              <a:spAutoFit/>
            </a:bodyPr>
            <a:lstStyle/>
            <a:p>
              <a:pPr algn="ctr"/>
              <a:r>
                <a:rPr lang="en-US" sz="1600" dirty="0">
                  <a:latin typeface="Product Sans" panose="020B0403030502040203" pitchFamily="34" charset="0"/>
                  <a:ea typeface="Open Sans" pitchFamily="2" charset="0"/>
                  <a:cs typeface="Open Sans" pitchFamily="2" charset="0"/>
                </a:rPr>
                <a:t>Value</a:t>
              </a:r>
              <a:endParaRPr lang="en-AU" sz="1600" dirty="0">
                <a:solidFill>
                  <a:schemeClr val="tx1"/>
                </a:solidFill>
                <a:latin typeface="Product Sans" panose="020B0403030502040203" pitchFamily="34" charset="0"/>
                <a:ea typeface="Open Sans" pitchFamily="2" charset="0"/>
                <a:cs typeface="Open Sans" pitchFamily="2" charset="0"/>
              </a:endParaRPr>
            </a:p>
          </p:txBody>
        </p:sp>
        <p:sp>
          <p:nvSpPr>
            <p:cNvPr id="99" name="TextBox 98">
              <a:extLst>
                <a:ext uri="{FF2B5EF4-FFF2-40B4-BE49-F238E27FC236}">
                  <a16:creationId xmlns:a16="http://schemas.microsoft.com/office/drawing/2014/main" id="{080C7D63-3A12-4FDB-B3A0-369DA3D4E251}"/>
                </a:ext>
              </a:extLst>
            </p:cNvPr>
            <p:cNvSpPr txBox="1"/>
            <p:nvPr/>
          </p:nvSpPr>
          <p:spPr>
            <a:xfrm>
              <a:off x="7528555" y="3476480"/>
              <a:ext cx="827308" cy="369331"/>
            </a:xfrm>
            <a:prstGeom prst="rect">
              <a:avLst/>
            </a:prstGeom>
            <a:noFill/>
          </p:spPr>
          <p:txBody>
            <a:bodyPr wrap="square">
              <a:spAutoFit/>
            </a:bodyPr>
            <a:lstStyle/>
            <a:p>
              <a:pPr algn="ctr"/>
              <a:r>
                <a:rPr lang="en-US" dirty="0">
                  <a:solidFill>
                    <a:schemeClr val="tx1"/>
                  </a:solidFill>
                  <a:latin typeface="Product Sans" panose="020B0403030502040203" pitchFamily="34" charset="0"/>
                  <a:ea typeface="Open Sans" pitchFamily="2" charset="0"/>
                  <a:cs typeface="Open Sans" pitchFamily="2" charset="0"/>
                </a:rPr>
                <a:t>PSD</a:t>
              </a:r>
              <a:endParaRPr lang="en-AU" dirty="0">
                <a:solidFill>
                  <a:schemeClr val="tx1"/>
                </a:solidFill>
                <a:latin typeface="Product Sans" panose="020B0403030502040203" pitchFamily="34" charset="0"/>
                <a:ea typeface="Open Sans" pitchFamily="2" charset="0"/>
                <a:cs typeface="Open Sans" pitchFamily="2" charset="0"/>
              </a:endParaRPr>
            </a:p>
          </p:txBody>
        </p:sp>
        <p:sp>
          <p:nvSpPr>
            <p:cNvPr id="56" name="TextBox 55">
              <a:extLst>
                <a:ext uri="{FF2B5EF4-FFF2-40B4-BE49-F238E27FC236}">
                  <a16:creationId xmlns:a16="http://schemas.microsoft.com/office/drawing/2014/main" id="{DCE6AD5F-E080-470A-A725-F598393CCCD9}"/>
                </a:ext>
              </a:extLst>
            </p:cNvPr>
            <p:cNvSpPr txBox="1"/>
            <p:nvPr/>
          </p:nvSpPr>
          <p:spPr>
            <a:xfrm>
              <a:off x="7020489" y="1835283"/>
              <a:ext cx="4841394" cy="584775"/>
            </a:xfrm>
            <a:prstGeom prst="rect">
              <a:avLst/>
            </a:prstGeom>
            <a:noFill/>
          </p:spPr>
          <p:txBody>
            <a:bodyPr wrap="square">
              <a:spAutoFit/>
            </a:bodyPr>
            <a:lstStyle/>
            <a:p>
              <a:r>
                <a:rPr lang="en-US" sz="1600" dirty="0" err="1">
                  <a:solidFill>
                    <a:schemeClr val="tx1"/>
                  </a:solidFill>
                  <a:latin typeface="Product Sans" panose="020B0403030502040203" pitchFamily="34" charset="0"/>
                  <a:ea typeface="Open Sans" pitchFamily="2" charset="0"/>
                  <a:cs typeface="Open Sans" pitchFamily="2" charset="0"/>
                </a:rPr>
                <a:t>SP_Summaries_welch_rect_centroid</a:t>
              </a:r>
              <a:r>
                <a:rPr lang="en-US" sz="1600" dirty="0">
                  <a:latin typeface="Product Sans" panose="020B0403030502040203" pitchFamily="34" charset="0"/>
                  <a:ea typeface="Open Sans" pitchFamily="2" charset="0"/>
                  <a:cs typeface="Open Sans" pitchFamily="2" charset="0"/>
                </a:rPr>
                <a:t>:</a:t>
              </a:r>
              <a:r>
                <a:rPr lang="en-US" sz="1600" b="1" dirty="0">
                  <a:latin typeface="Product Sans" panose="020B0403030502040203" pitchFamily="34" charset="0"/>
                  <a:ea typeface="Open Sans" pitchFamily="2" charset="0"/>
                  <a:cs typeface="Open Sans" pitchFamily="2" charset="0"/>
                </a:rPr>
                <a:t> </a:t>
              </a:r>
              <a:r>
                <a:rPr lang="en-US" sz="1600" b="1" dirty="0">
                  <a:solidFill>
                    <a:srgbClr val="FF0000"/>
                  </a:solidFill>
                  <a:latin typeface="Product Sans" panose="020B0403030502040203" pitchFamily="34" charset="0"/>
                  <a:ea typeface="Open Sans" pitchFamily="2" charset="0"/>
                  <a:cs typeface="Open Sans" pitchFamily="2" charset="0"/>
                </a:rPr>
                <a:t>Centroid</a:t>
              </a:r>
              <a:r>
                <a:rPr lang="en-US" sz="1600" dirty="0">
                  <a:latin typeface="Product Sans" panose="020B0403030502040203" pitchFamily="34" charset="0"/>
                  <a:ea typeface="Open Sans" pitchFamily="2" charset="0"/>
                  <a:cs typeface="Open Sans" pitchFamily="2" charset="0"/>
                </a:rPr>
                <a:t> of the Welch-estimated </a:t>
              </a:r>
              <a:r>
                <a:rPr lang="en-US" sz="1600" b="1" dirty="0">
                  <a:latin typeface="Product Sans" panose="020B0403030502040203" pitchFamily="34" charset="0"/>
                  <a:ea typeface="Open Sans" pitchFamily="2" charset="0"/>
                  <a:cs typeface="Open Sans" pitchFamily="2" charset="0"/>
                </a:rPr>
                <a:t>power spectral density (PSD)</a:t>
              </a:r>
              <a:endParaRPr lang="en-US" sz="1600" b="1" dirty="0">
                <a:solidFill>
                  <a:schemeClr val="tx1"/>
                </a:solidFill>
                <a:latin typeface="Product Sans" panose="020B0403030502040203" pitchFamily="34" charset="0"/>
                <a:ea typeface="Open Sans" pitchFamily="2" charset="0"/>
                <a:cs typeface="Open Sans" pitchFamily="2" charset="0"/>
              </a:endParaRPr>
            </a:p>
          </p:txBody>
        </p:sp>
        <p:pic>
          <p:nvPicPr>
            <p:cNvPr id="95" name="Picture 12">
              <a:extLst>
                <a:ext uri="{FF2B5EF4-FFF2-40B4-BE49-F238E27FC236}">
                  <a16:creationId xmlns:a16="http://schemas.microsoft.com/office/drawing/2014/main" id="{F1B9769D-A9AB-456D-A569-DB81B3BA5921}"/>
                </a:ext>
              </a:extLst>
            </p:cNvPr>
            <p:cNvPicPr>
              <a:picLocks noChangeAspect="1" noChangeArrowheads="1"/>
            </p:cNvPicPr>
            <p:nvPr/>
          </p:nvPicPr>
          <p:blipFill rotWithShape="1">
            <a:blip r:embed="rId7">
              <a:duotone>
                <a:schemeClr val="accent1">
                  <a:shade val="45000"/>
                  <a:satMod val="135000"/>
                </a:schemeClr>
                <a:prstClr val="white"/>
              </a:duotone>
              <a:extLst>
                <a:ext uri="{BEBA8EAE-BF5A-486C-A8C5-ECC9F3942E4B}">
                  <a14:imgProps xmlns:a14="http://schemas.microsoft.com/office/drawing/2010/main">
                    <a14:imgLayer r:embed="rId8">
                      <a14:imgEffect>
                        <a14:backgroundRemoval t="8097" b="37074" l="36194" r="95821">
                          <a14:foregroundMark x1="95746" y1="19886" x2="95821" y2="20739"/>
                          <a14:foregroundMark x1="95000" y1="37074" x2="95075" y2="35795"/>
                          <a14:foregroundMark x1="95373" y1="13494" x2="95149" y2="8097"/>
                          <a14:foregroundMark x1="36194" y1="22727" x2="36269" y2="21307"/>
                        </a14:backgroundRemoval>
                      </a14:imgEffect>
                    </a14:imgLayer>
                  </a14:imgProps>
                </a:ext>
                <a:ext uri="{28A0092B-C50C-407E-A947-70E740481C1C}">
                  <a14:useLocalDpi xmlns:a14="http://schemas.microsoft.com/office/drawing/2010/main" val="0"/>
                </a:ext>
              </a:extLst>
            </a:blip>
            <a:srcRect l="34666" t="5934" r="2688" b="61559"/>
            <a:stretch/>
          </p:blipFill>
          <p:spPr bwMode="auto">
            <a:xfrm>
              <a:off x="8339378" y="2435284"/>
              <a:ext cx="1901521" cy="518383"/>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oup 9">
              <a:extLst>
                <a:ext uri="{FF2B5EF4-FFF2-40B4-BE49-F238E27FC236}">
                  <a16:creationId xmlns:a16="http://schemas.microsoft.com/office/drawing/2014/main" id="{8585B853-1A41-4D58-9FE8-D4ACFFEF80C2}"/>
                </a:ext>
              </a:extLst>
            </p:cNvPr>
            <p:cNvGrpSpPr/>
            <p:nvPr/>
          </p:nvGrpSpPr>
          <p:grpSpPr>
            <a:xfrm>
              <a:off x="8161920" y="3164264"/>
              <a:ext cx="2397758" cy="649316"/>
              <a:chOff x="8423522" y="3449861"/>
              <a:chExt cx="1402538" cy="379809"/>
            </a:xfrm>
          </p:grpSpPr>
          <p:pic>
            <p:nvPicPr>
              <p:cNvPr id="96" name="Picture 12">
                <a:extLst>
                  <a:ext uri="{FF2B5EF4-FFF2-40B4-BE49-F238E27FC236}">
                    <a16:creationId xmlns:a16="http://schemas.microsoft.com/office/drawing/2014/main" id="{8DB2AF56-D3D8-4D91-AED4-5F4D2F793DD2}"/>
                  </a:ext>
                </a:extLst>
              </p:cNvPr>
              <p:cNvPicPr>
                <a:picLocks noChangeAspect="1" noChangeArrowheads="1"/>
              </p:cNvPicPr>
              <p:nvPr/>
            </p:nvPicPr>
            <p:blipFill rotWithShape="1">
              <a:blip r:embed="rId9">
                <a:duotone>
                  <a:schemeClr val="accent1">
                    <a:shade val="45000"/>
                    <a:satMod val="135000"/>
                  </a:schemeClr>
                  <a:prstClr val="white"/>
                </a:duotone>
                <a:extLst>
                  <a:ext uri="{BEBA8EAE-BF5A-486C-A8C5-ECC9F3942E4B}">
                    <a14:imgProps xmlns:a14="http://schemas.microsoft.com/office/drawing/2010/main">
                      <a14:imgLayer r:embed="rId8">
                        <a14:imgEffect>
                          <a14:backgroundRemoval t="62074" b="88636" l="40821" r="90224">
                            <a14:foregroundMark x1="80373" y1="82955" x2="80000" y2="86080"/>
                            <a14:foregroundMark x1="77090" y1="88068" x2="77090" y2="88068"/>
                            <a14:foregroundMark x1="75597" y1="83665" x2="76119" y2="85795"/>
                            <a14:foregroundMark x1="81045" y1="80540" x2="80448" y2="81108"/>
                            <a14:foregroundMark x1="84627" y1="87216" x2="85448" y2="87784"/>
                            <a14:foregroundMark x1="82612" y1="87216" x2="83582" y2="88636"/>
                            <a14:foregroundMark x1="83582" y1="82813" x2="83582" y2="82813"/>
                            <a14:foregroundMark x1="79627" y1="72159" x2="79627" y2="71733"/>
                            <a14:foregroundMark x1="80672" y1="74858" x2="80672" y2="74574"/>
                            <a14:foregroundMark x1="83507" y1="81534" x2="83507" y2="81534"/>
                          </a14:backgroundRemoval>
                        </a14:imgEffect>
                      </a14:imgLayer>
                    </a14:imgProps>
                  </a:ext>
                  <a:ext uri="{28A0092B-C50C-407E-A947-70E740481C1C}">
                    <a14:useLocalDpi xmlns:a14="http://schemas.microsoft.com/office/drawing/2010/main" val="0"/>
                  </a:ext>
                </a:extLst>
              </a:blip>
              <a:srcRect l="34665" t="58954" r="3561" b="9204"/>
              <a:stretch/>
            </p:blipFill>
            <p:spPr bwMode="auto">
              <a:xfrm>
                <a:off x="8423522" y="3449861"/>
                <a:ext cx="1402538" cy="379809"/>
              </a:xfrm>
              <a:prstGeom prst="rect">
                <a:avLst/>
              </a:prstGeom>
              <a:noFill/>
              <a:extLst>
                <a:ext uri="{909E8E84-426E-40DD-AFC4-6F175D3DCCD1}">
                  <a14:hiddenFill xmlns:a14="http://schemas.microsoft.com/office/drawing/2010/main">
                    <a:solidFill>
                      <a:srgbClr val="FFFFFF"/>
                    </a:solidFill>
                  </a14:hiddenFill>
                </a:ext>
              </a:extLst>
            </p:spPr>
          </p:pic>
          <p:sp>
            <p:nvSpPr>
              <p:cNvPr id="97" name="Oval 96">
                <a:extLst>
                  <a:ext uri="{FF2B5EF4-FFF2-40B4-BE49-F238E27FC236}">
                    <a16:creationId xmlns:a16="http://schemas.microsoft.com/office/drawing/2014/main" id="{AE1BBB19-5D02-427E-A829-40515EF5CEB4}"/>
                  </a:ext>
                </a:extLst>
              </p:cNvPr>
              <p:cNvSpPr/>
              <p:nvPr/>
            </p:nvSpPr>
            <p:spPr>
              <a:xfrm>
                <a:off x="9418756" y="3740268"/>
                <a:ext cx="70639" cy="71964"/>
              </a:xfrm>
              <a:prstGeom prst="ellipse">
                <a:avLst/>
              </a:prstGeom>
              <a:solidFill>
                <a:srgbClr val="F823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200"/>
              </a:p>
            </p:txBody>
          </p:sp>
        </p:grpSp>
        <p:sp>
          <p:nvSpPr>
            <p:cNvPr id="57" name="TextBox 56">
              <a:extLst>
                <a:ext uri="{FF2B5EF4-FFF2-40B4-BE49-F238E27FC236}">
                  <a16:creationId xmlns:a16="http://schemas.microsoft.com/office/drawing/2014/main" id="{B0C19809-5754-48BC-B952-B809734C48D4}"/>
                </a:ext>
              </a:extLst>
            </p:cNvPr>
            <p:cNvSpPr txBox="1"/>
            <p:nvPr/>
          </p:nvSpPr>
          <p:spPr>
            <a:xfrm>
              <a:off x="8655154" y="2995874"/>
              <a:ext cx="1126019" cy="338554"/>
            </a:xfrm>
            <a:prstGeom prst="rect">
              <a:avLst/>
            </a:prstGeom>
            <a:noFill/>
          </p:spPr>
          <p:txBody>
            <a:bodyPr wrap="square">
              <a:spAutoFit/>
            </a:bodyPr>
            <a:lstStyle/>
            <a:p>
              <a:pPr algn="ctr"/>
              <a:r>
                <a:rPr lang="en-US" sz="1600" dirty="0">
                  <a:latin typeface="Product Sans" panose="020B0403030502040203" pitchFamily="34" charset="0"/>
                  <a:ea typeface="Open Sans" pitchFamily="2" charset="0"/>
                  <a:cs typeface="Open Sans" pitchFamily="2" charset="0"/>
                </a:rPr>
                <a:t>Time</a:t>
              </a:r>
              <a:endParaRPr lang="en-AU" sz="1600" dirty="0">
                <a:solidFill>
                  <a:schemeClr val="tx1"/>
                </a:solidFill>
                <a:latin typeface="Product Sans" panose="020B0403030502040203" pitchFamily="34" charset="0"/>
                <a:ea typeface="Open Sans" pitchFamily="2" charset="0"/>
                <a:cs typeface="Open Sans" pitchFamily="2" charset="0"/>
              </a:endParaRPr>
            </a:p>
          </p:txBody>
        </p:sp>
        <p:grpSp>
          <p:nvGrpSpPr>
            <p:cNvPr id="20" name="Group 19">
              <a:extLst>
                <a:ext uri="{FF2B5EF4-FFF2-40B4-BE49-F238E27FC236}">
                  <a16:creationId xmlns:a16="http://schemas.microsoft.com/office/drawing/2014/main" id="{34A4F9A0-9B83-4627-AD81-C327FC73710E}"/>
                </a:ext>
              </a:extLst>
            </p:cNvPr>
            <p:cNvGrpSpPr/>
            <p:nvPr/>
          </p:nvGrpSpPr>
          <p:grpSpPr>
            <a:xfrm>
              <a:off x="8260653" y="2575251"/>
              <a:ext cx="1980246" cy="440910"/>
              <a:chOff x="8260653" y="2575251"/>
              <a:chExt cx="1980246" cy="440910"/>
            </a:xfrm>
          </p:grpSpPr>
          <p:cxnSp>
            <p:nvCxnSpPr>
              <p:cNvPr id="58" name="Straight Arrow Connector 57">
                <a:extLst>
                  <a:ext uri="{FF2B5EF4-FFF2-40B4-BE49-F238E27FC236}">
                    <a16:creationId xmlns:a16="http://schemas.microsoft.com/office/drawing/2014/main" id="{4FA703A8-7E1C-402C-8987-AB6AC5A0A14A}"/>
                  </a:ext>
                </a:extLst>
              </p:cNvPr>
              <p:cNvCxnSpPr>
                <a:cxnSpLocks/>
              </p:cNvCxnSpPr>
              <p:nvPr/>
            </p:nvCxnSpPr>
            <p:spPr>
              <a:xfrm>
                <a:off x="8260653" y="3010193"/>
                <a:ext cx="198024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E6DB6FA-EB3E-473F-A837-D1ACFF9CEDEB}"/>
                  </a:ext>
                </a:extLst>
              </p:cNvPr>
              <p:cNvCxnSpPr>
                <a:cxnSpLocks/>
              </p:cNvCxnSpPr>
              <p:nvPr/>
            </p:nvCxnSpPr>
            <p:spPr>
              <a:xfrm flipV="1">
                <a:off x="8267757" y="2575251"/>
                <a:ext cx="0" cy="44091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59" name="Group 58">
              <a:extLst>
                <a:ext uri="{FF2B5EF4-FFF2-40B4-BE49-F238E27FC236}">
                  <a16:creationId xmlns:a16="http://schemas.microsoft.com/office/drawing/2014/main" id="{87509B1E-8E14-43DD-B2E8-DE2A63BDA1C7}"/>
                </a:ext>
              </a:extLst>
            </p:cNvPr>
            <p:cNvGrpSpPr/>
            <p:nvPr/>
          </p:nvGrpSpPr>
          <p:grpSpPr>
            <a:xfrm>
              <a:off x="8264157" y="3436000"/>
              <a:ext cx="1980246" cy="440910"/>
              <a:chOff x="8260653" y="2575251"/>
              <a:chExt cx="1980246" cy="440910"/>
            </a:xfrm>
          </p:grpSpPr>
          <p:cxnSp>
            <p:nvCxnSpPr>
              <p:cNvPr id="60" name="Straight Arrow Connector 59">
                <a:extLst>
                  <a:ext uri="{FF2B5EF4-FFF2-40B4-BE49-F238E27FC236}">
                    <a16:creationId xmlns:a16="http://schemas.microsoft.com/office/drawing/2014/main" id="{12653D4B-260A-40A3-8BEB-AEFDEF9BCD6B}"/>
                  </a:ext>
                </a:extLst>
              </p:cNvPr>
              <p:cNvCxnSpPr>
                <a:cxnSpLocks/>
              </p:cNvCxnSpPr>
              <p:nvPr/>
            </p:nvCxnSpPr>
            <p:spPr>
              <a:xfrm>
                <a:off x="8260653" y="3010193"/>
                <a:ext cx="198024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F5043B92-9E0D-4B6F-AF94-B1EC6BBDA6B7}"/>
                  </a:ext>
                </a:extLst>
              </p:cNvPr>
              <p:cNvCxnSpPr>
                <a:cxnSpLocks/>
              </p:cNvCxnSpPr>
              <p:nvPr/>
            </p:nvCxnSpPr>
            <p:spPr>
              <a:xfrm flipV="1">
                <a:off x="8267757" y="2575251"/>
                <a:ext cx="0" cy="44091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2" name="TextBox 61">
              <a:extLst>
                <a:ext uri="{FF2B5EF4-FFF2-40B4-BE49-F238E27FC236}">
                  <a16:creationId xmlns:a16="http://schemas.microsoft.com/office/drawing/2014/main" id="{1F8ACA64-AA2B-4456-B5A9-BFDFEF5CC923}"/>
                </a:ext>
              </a:extLst>
            </p:cNvPr>
            <p:cNvSpPr txBox="1"/>
            <p:nvPr/>
          </p:nvSpPr>
          <p:spPr>
            <a:xfrm>
              <a:off x="8687766" y="3865438"/>
              <a:ext cx="1126019" cy="338554"/>
            </a:xfrm>
            <a:prstGeom prst="rect">
              <a:avLst/>
            </a:prstGeom>
            <a:noFill/>
          </p:spPr>
          <p:txBody>
            <a:bodyPr wrap="square">
              <a:spAutoFit/>
            </a:bodyPr>
            <a:lstStyle/>
            <a:p>
              <a:pPr algn="ctr"/>
              <a:r>
                <a:rPr lang="en-US" sz="1600" dirty="0">
                  <a:latin typeface="Product Sans" panose="020B0403030502040203" pitchFamily="34" charset="0"/>
                  <a:ea typeface="Open Sans" pitchFamily="2" charset="0"/>
                  <a:cs typeface="Open Sans" pitchFamily="2" charset="0"/>
                </a:rPr>
                <a:t>Frequency</a:t>
              </a:r>
              <a:endParaRPr lang="en-AU" sz="1600" dirty="0">
                <a:solidFill>
                  <a:schemeClr val="tx1"/>
                </a:solidFill>
                <a:latin typeface="Product Sans" panose="020B0403030502040203" pitchFamily="34" charset="0"/>
                <a:ea typeface="Open Sans" pitchFamily="2" charset="0"/>
                <a:cs typeface="Open Sans" pitchFamily="2" charset="0"/>
              </a:endParaRPr>
            </a:p>
          </p:txBody>
        </p:sp>
      </p:grpSp>
      <p:grpSp>
        <p:nvGrpSpPr>
          <p:cNvPr id="23" name="Group 22">
            <a:extLst>
              <a:ext uri="{FF2B5EF4-FFF2-40B4-BE49-F238E27FC236}">
                <a16:creationId xmlns:a16="http://schemas.microsoft.com/office/drawing/2014/main" id="{48D1A368-FC31-4D09-A454-279838565775}"/>
              </a:ext>
            </a:extLst>
          </p:cNvPr>
          <p:cNvGrpSpPr/>
          <p:nvPr/>
        </p:nvGrpSpPr>
        <p:grpSpPr>
          <a:xfrm>
            <a:off x="8394339" y="4921850"/>
            <a:ext cx="1829935" cy="949421"/>
            <a:chOff x="14474241" y="24206164"/>
            <a:chExt cx="2529517" cy="1336955"/>
          </a:xfrm>
        </p:grpSpPr>
        <p:grpSp>
          <p:nvGrpSpPr>
            <p:cNvPr id="63" name="Group 62">
              <a:extLst>
                <a:ext uri="{FF2B5EF4-FFF2-40B4-BE49-F238E27FC236}">
                  <a16:creationId xmlns:a16="http://schemas.microsoft.com/office/drawing/2014/main" id="{BFE91254-C7E9-4170-B058-83BB88189D56}"/>
                </a:ext>
              </a:extLst>
            </p:cNvPr>
            <p:cNvGrpSpPr/>
            <p:nvPr/>
          </p:nvGrpSpPr>
          <p:grpSpPr>
            <a:xfrm>
              <a:off x="14474241" y="24309536"/>
              <a:ext cx="2529517" cy="1120468"/>
              <a:chOff x="14474241" y="24233336"/>
              <a:chExt cx="2529517" cy="1120468"/>
            </a:xfrm>
          </p:grpSpPr>
          <p:pic>
            <p:nvPicPr>
              <p:cNvPr id="64" name="Picture 63" descr="Text&#10;&#10;Description automatically generated with low confidence">
                <a:extLst>
                  <a:ext uri="{FF2B5EF4-FFF2-40B4-BE49-F238E27FC236}">
                    <a16:creationId xmlns:a16="http://schemas.microsoft.com/office/drawing/2014/main" id="{C262A5C1-E633-4222-886E-2FAF952276AC}"/>
                  </a:ext>
                </a:extLst>
              </p:cNvPr>
              <p:cNvPicPr>
                <a:picLocks noChangeAspect="1"/>
              </p:cNvPicPr>
              <p:nvPr/>
            </p:nvPicPr>
            <p:blipFill>
              <a:blip r:embed="rId10">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4474241" y="24268694"/>
                <a:ext cx="2529517" cy="1054237"/>
              </a:xfrm>
              <a:prstGeom prst="rect">
                <a:avLst/>
              </a:prstGeom>
            </p:spPr>
          </p:pic>
          <p:sp>
            <p:nvSpPr>
              <p:cNvPr id="65" name="Oval 64">
                <a:extLst>
                  <a:ext uri="{FF2B5EF4-FFF2-40B4-BE49-F238E27FC236}">
                    <a16:creationId xmlns:a16="http://schemas.microsoft.com/office/drawing/2014/main" id="{4FEB2ADE-6EC1-48D1-A154-218260D65CBA}"/>
                  </a:ext>
                </a:extLst>
              </p:cNvPr>
              <p:cNvSpPr/>
              <p:nvPr/>
            </p:nvSpPr>
            <p:spPr>
              <a:xfrm>
                <a:off x="15416067" y="24244111"/>
                <a:ext cx="81832" cy="87940"/>
              </a:xfrm>
              <a:prstGeom prst="ellipse">
                <a:avLst/>
              </a:prstGeom>
              <a:solidFill>
                <a:srgbClr val="F823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6" name="Oval 65">
                <a:extLst>
                  <a:ext uri="{FF2B5EF4-FFF2-40B4-BE49-F238E27FC236}">
                    <a16:creationId xmlns:a16="http://schemas.microsoft.com/office/drawing/2014/main" id="{4FB266A8-B971-4C27-893B-F4BDC622BA0D}"/>
                  </a:ext>
                </a:extLst>
              </p:cNvPr>
              <p:cNvSpPr/>
              <p:nvPr/>
            </p:nvSpPr>
            <p:spPr>
              <a:xfrm>
                <a:off x="15764100" y="24233336"/>
                <a:ext cx="81832" cy="87940"/>
              </a:xfrm>
              <a:prstGeom prst="ellipse">
                <a:avLst/>
              </a:prstGeom>
              <a:solidFill>
                <a:srgbClr val="F823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7" name="Oval 66">
                <a:extLst>
                  <a:ext uri="{FF2B5EF4-FFF2-40B4-BE49-F238E27FC236}">
                    <a16:creationId xmlns:a16="http://schemas.microsoft.com/office/drawing/2014/main" id="{E4A6ADC0-9750-4848-8420-52EA02700FB3}"/>
                  </a:ext>
                </a:extLst>
              </p:cNvPr>
              <p:cNvSpPr/>
              <p:nvPr/>
            </p:nvSpPr>
            <p:spPr>
              <a:xfrm>
                <a:off x="16264755" y="24853715"/>
                <a:ext cx="81832" cy="8794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8" name="Oval 67">
                <a:extLst>
                  <a:ext uri="{FF2B5EF4-FFF2-40B4-BE49-F238E27FC236}">
                    <a16:creationId xmlns:a16="http://schemas.microsoft.com/office/drawing/2014/main" id="{84D90520-06AB-473D-A6AB-D7A56B84BB88}"/>
                  </a:ext>
                </a:extLst>
              </p:cNvPr>
              <p:cNvSpPr/>
              <p:nvPr/>
            </p:nvSpPr>
            <p:spPr>
              <a:xfrm>
                <a:off x="16591632" y="25265864"/>
                <a:ext cx="81832" cy="8794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69" name="Right Bracket 68">
              <a:extLst>
                <a:ext uri="{FF2B5EF4-FFF2-40B4-BE49-F238E27FC236}">
                  <a16:creationId xmlns:a16="http://schemas.microsoft.com/office/drawing/2014/main" id="{593FE4F5-FA67-4DAE-817B-63D9AB7C00AF}"/>
                </a:ext>
              </a:extLst>
            </p:cNvPr>
            <p:cNvSpPr/>
            <p:nvPr/>
          </p:nvSpPr>
          <p:spPr>
            <a:xfrm rot="16200000">
              <a:off x="15597592" y="24060968"/>
              <a:ext cx="66595" cy="356987"/>
            </a:xfrm>
            <a:prstGeom prst="rightBracket">
              <a:avLst>
                <a:gd name="adj" fmla="val 0"/>
              </a:avLst>
            </a:prstGeom>
            <a:ln w="38100">
              <a:solidFill>
                <a:srgbClr val="F8234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sp>
          <p:nvSpPr>
            <p:cNvPr id="70" name="Right Bracket 69">
              <a:extLst>
                <a:ext uri="{FF2B5EF4-FFF2-40B4-BE49-F238E27FC236}">
                  <a16:creationId xmlns:a16="http://schemas.microsoft.com/office/drawing/2014/main" id="{63D9A12C-B11E-44B5-BEFC-866280A8BE6A}"/>
                </a:ext>
              </a:extLst>
            </p:cNvPr>
            <p:cNvSpPr/>
            <p:nvPr/>
          </p:nvSpPr>
          <p:spPr>
            <a:xfrm rot="5400000" flipV="1">
              <a:off x="16434789" y="25345360"/>
              <a:ext cx="66595" cy="328923"/>
            </a:xfrm>
            <a:prstGeom prst="rightBracket">
              <a:avLst>
                <a:gd name="adj" fmla="val 0"/>
              </a:avLst>
            </a:prstGeom>
            <a:ln w="38100">
              <a:solidFill>
                <a:srgbClr val="2F5597"/>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grpSp>
      <p:cxnSp>
        <p:nvCxnSpPr>
          <p:cNvPr id="72" name="Straight Arrow Connector 71">
            <a:extLst>
              <a:ext uri="{FF2B5EF4-FFF2-40B4-BE49-F238E27FC236}">
                <a16:creationId xmlns:a16="http://schemas.microsoft.com/office/drawing/2014/main" id="{00E12908-D79E-4251-BBB3-A8424D4BACF9}"/>
              </a:ext>
            </a:extLst>
          </p:cNvPr>
          <p:cNvCxnSpPr>
            <a:cxnSpLocks/>
          </p:cNvCxnSpPr>
          <p:nvPr/>
        </p:nvCxnSpPr>
        <p:spPr>
          <a:xfrm>
            <a:off x="8272463" y="6014073"/>
            <a:ext cx="204512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D7211CA9-98DD-4896-8F56-5697749B63D9}"/>
              </a:ext>
            </a:extLst>
          </p:cNvPr>
          <p:cNvCxnSpPr>
            <a:cxnSpLocks/>
          </p:cNvCxnSpPr>
          <p:nvPr/>
        </p:nvCxnSpPr>
        <p:spPr>
          <a:xfrm flipV="1">
            <a:off x="8272255" y="5065359"/>
            <a:ext cx="0" cy="95468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113065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F99BC-6D8D-49ED-9C4E-C9797E9AD72D}"/>
              </a:ext>
            </a:extLst>
          </p:cNvPr>
          <p:cNvSpPr>
            <a:spLocks noGrp="1"/>
          </p:cNvSpPr>
          <p:nvPr>
            <p:ph type="title"/>
          </p:nvPr>
        </p:nvSpPr>
        <p:spPr>
          <a:xfrm>
            <a:off x="311605" y="278538"/>
            <a:ext cx="11400104" cy="786342"/>
          </a:xfrm>
        </p:spPr>
        <p:txBody>
          <a:bodyPr>
            <a:normAutofit/>
          </a:bodyPr>
          <a:lstStyle/>
          <a:p>
            <a:pPr algn="ctr"/>
            <a:r>
              <a:rPr lang="en-US" sz="3200" dirty="0">
                <a:highlight>
                  <a:srgbClr val="FFFF00"/>
                </a:highlight>
                <a:latin typeface="Product Sans" panose="020B0403030502040203" pitchFamily="34" charset="0"/>
                <a:cs typeface="Rod" panose="02030509050101010101" pitchFamily="49" charset="-79"/>
              </a:rPr>
              <a:t>The combination of brain region X time-series dynamics</a:t>
            </a:r>
            <a:endParaRPr lang="en-AU" sz="3200" dirty="0">
              <a:highlight>
                <a:srgbClr val="FFFF00"/>
              </a:highlight>
              <a:latin typeface="Product Sans" panose="020B0403030502040203" pitchFamily="34" charset="0"/>
              <a:cs typeface="Rod" panose="02030509050101010101" pitchFamily="49" charset="-79"/>
            </a:endParaRPr>
          </a:p>
        </p:txBody>
      </p:sp>
      <p:pic>
        <p:nvPicPr>
          <p:cNvPr id="4" name="Picture 3">
            <a:extLst>
              <a:ext uri="{FF2B5EF4-FFF2-40B4-BE49-F238E27FC236}">
                <a16:creationId xmlns:a16="http://schemas.microsoft.com/office/drawing/2014/main" id="{A477A787-6034-45B3-AA6B-FF165678FBD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388107" y="1111545"/>
            <a:ext cx="3500848" cy="2333899"/>
          </a:xfrm>
          <a:prstGeom prst="rect">
            <a:avLst/>
          </a:prstGeom>
        </p:spPr>
      </p:pic>
      <p:sp>
        <p:nvSpPr>
          <p:cNvPr id="13" name="TextBox 12">
            <a:extLst>
              <a:ext uri="{FF2B5EF4-FFF2-40B4-BE49-F238E27FC236}">
                <a16:creationId xmlns:a16="http://schemas.microsoft.com/office/drawing/2014/main" id="{E100ED14-A18E-4365-9088-FB3E8750963D}"/>
              </a:ext>
            </a:extLst>
          </p:cNvPr>
          <p:cNvSpPr txBox="1"/>
          <p:nvPr/>
        </p:nvSpPr>
        <p:spPr>
          <a:xfrm>
            <a:off x="9023063" y="1706006"/>
            <a:ext cx="2899172" cy="646331"/>
          </a:xfrm>
          <a:prstGeom prst="rect">
            <a:avLst/>
          </a:prstGeom>
          <a:noFill/>
        </p:spPr>
        <p:txBody>
          <a:bodyPr wrap="square">
            <a:spAutoFit/>
          </a:bodyPr>
          <a:lstStyle/>
          <a:p>
            <a:r>
              <a:rPr lang="en-US" dirty="0">
                <a:latin typeface="Product Sans" panose="020B0403030502040203" pitchFamily="34" charset="0"/>
                <a:ea typeface="Open Sans" pitchFamily="2" charset="0"/>
                <a:cs typeface="Open Sans" pitchFamily="2" charset="0"/>
              </a:rPr>
              <a:t>Balanced accuracy = 64%</a:t>
            </a:r>
          </a:p>
          <a:p>
            <a:r>
              <a:rPr lang="en-US" dirty="0">
                <a:latin typeface="Product Sans" panose="020B0403030502040203" pitchFamily="34" charset="0"/>
                <a:ea typeface="Open Sans" pitchFamily="2" charset="0"/>
                <a:cs typeface="Open Sans" pitchFamily="2" charset="0"/>
              </a:rPr>
              <a:t> (p ≈ 1 × 10</a:t>
            </a:r>
            <a:r>
              <a:rPr lang="en-US" baseline="30000" dirty="0">
                <a:latin typeface="Product Sans" panose="020B0403030502040203" pitchFamily="34" charset="0"/>
                <a:ea typeface="Open Sans" pitchFamily="2" charset="0"/>
                <a:cs typeface="Open Sans" pitchFamily="2" charset="0"/>
              </a:rPr>
              <a:t>-5</a:t>
            </a:r>
            <a:r>
              <a:rPr lang="en-US" dirty="0">
                <a:latin typeface="Product Sans" panose="020B0403030502040203" pitchFamily="34" charset="0"/>
                <a:ea typeface="Open Sans" pitchFamily="2" charset="0"/>
                <a:cs typeface="Open Sans" pitchFamily="2" charset="0"/>
              </a:rPr>
              <a:t>)</a:t>
            </a:r>
            <a:endParaRPr lang="en-AU" dirty="0">
              <a:solidFill>
                <a:schemeClr val="tx1"/>
              </a:solidFill>
              <a:latin typeface="Product Sans" panose="020B0403030502040203" pitchFamily="34" charset="0"/>
              <a:ea typeface="Open Sans" pitchFamily="2" charset="0"/>
              <a:cs typeface="Open Sans" pitchFamily="2" charset="0"/>
            </a:endParaRPr>
          </a:p>
        </p:txBody>
      </p:sp>
      <p:pic>
        <p:nvPicPr>
          <p:cNvPr id="1026" name="Picture 2" descr="How to tell if your spaghetti is perfectly done using just a simple ruler -  Ars Technica OpenForum">
            <a:extLst>
              <a:ext uri="{FF2B5EF4-FFF2-40B4-BE49-F238E27FC236}">
                <a16:creationId xmlns:a16="http://schemas.microsoft.com/office/drawing/2014/main" id="{5B42310D-E77A-4D9C-98A1-C53FEF19A251}"/>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383455" y="3057873"/>
            <a:ext cx="2919592" cy="164227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paghetti Cooking GIF - Spaghetti Cooking Honey Boo Boo - Discover &amp; Share  GIFs">
            <a:extLst>
              <a:ext uri="{FF2B5EF4-FFF2-40B4-BE49-F238E27FC236}">
                <a16:creationId xmlns:a16="http://schemas.microsoft.com/office/drawing/2014/main" id="{B66D685C-A21A-4AE3-9BF1-31104EE4B8C1}"/>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383455" y="4850767"/>
            <a:ext cx="2919592" cy="1641538"/>
          </a:xfrm>
          <a:prstGeom prst="rect">
            <a:avLst/>
          </a:prstGeom>
          <a:noFill/>
          <a:extLst>
            <a:ext uri="{909E8E84-426E-40DD-AFC4-6F175D3DCCD1}">
              <a14:hiddenFill xmlns:a14="http://schemas.microsoft.com/office/drawing/2010/main">
                <a:solidFill>
                  <a:srgbClr val="FFFFFF"/>
                </a:solidFill>
              </a14:hiddenFill>
            </a:ext>
          </a:extLst>
        </p:spPr>
      </p:pic>
      <p:sp>
        <p:nvSpPr>
          <p:cNvPr id="35" name="TextBox 34">
            <a:extLst>
              <a:ext uri="{FF2B5EF4-FFF2-40B4-BE49-F238E27FC236}">
                <a16:creationId xmlns:a16="http://schemas.microsoft.com/office/drawing/2014/main" id="{1E156E47-0521-48C5-971E-F32C1EBEBDF0}"/>
              </a:ext>
            </a:extLst>
          </p:cNvPr>
          <p:cNvSpPr txBox="1"/>
          <p:nvPr/>
        </p:nvSpPr>
        <p:spPr>
          <a:xfrm>
            <a:off x="9023062" y="3749117"/>
            <a:ext cx="2989265" cy="2031325"/>
          </a:xfrm>
          <a:prstGeom prst="rect">
            <a:avLst/>
          </a:prstGeom>
          <a:noFill/>
        </p:spPr>
        <p:txBody>
          <a:bodyPr wrap="square">
            <a:spAutoFit/>
          </a:bodyPr>
          <a:lstStyle/>
          <a:p>
            <a:r>
              <a:rPr lang="en-US" dirty="0">
                <a:latin typeface="Product Sans" panose="020B0403030502040203" pitchFamily="34" charset="0"/>
                <a:ea typeface="Open Sans" pitchFamily="2" charset="0"/>
                <a:cs typeface="Open Sans" pitchFamily="2" charset="0"/>
              </a:rPr>
              <a:t>Combo-wise linear SVM yields balanced accuracy higher than </a:t>
            </a:r>
            <a:r>
              <a:rPr lang="en-US" b="1" dirty="0">
                <a:latin typeface="Product Sans" panose="020B0403030502040203" pitchFamily="34" charset="0"/>
                <a:ea typeface="Open Sans" pitchFamily="2" charset="0"/>
                <a:cs typeface="Open Sans" pitchFamily="2" charset="0"/>
              </a:rPr>
              <a:t>90% (74/82) of individual brain regions </a:t>
            </a:r>
            <a:r>
              <a:rPr lang="en-US" dirty="0">
                <a:latin typeface="Product Sans" panose="020B0403030502040203" pitchFamily="34" charset="0"/>
                <a:ea typeface="Open Sans" pitchFamily="2" charset="0"/>
                <a:cs typeface="Open Sans" pitchFamily="2" charset="0"/>
              </a:rPr>
              <a:t>and </a:t>
            </a:r>
            <a:r>
              <a:rPr lang="en-US" b="1" dirty="0">
                <a:latin typeface="Product Sans" panose="020B0403030502040203" pitchFamily="34" charset="0"/>
                <a:ea typeface="Open Sans" pitchFamily="2" charset="0"/>
                <a:cs typeface="Open Sans" pitchFamily="2" charset="0"/>
              </a:rPr>
              <a:t>90% (20/22) of individual univariate TS features</a:t>
            </a:r>
            <a:endParaRPr lang="en-AU" b="1" dirty="0">
              <a:solidFill>
                <a:schemeClr val="tx1"/>
              </a:solidFill>
              <a:latin typeface="Product Sans" panose="020B0403030502040203" pitchFamily="34" charset="0"/>
              <a:ea typeface="Open Sans" pitchFamily="2" charset="0"/>
              <a:cs typeface="Open Sans" pitchFamily="2" charset="0"/>
            </a:endParaRPr>
          </a:p>
        </p:txBody>
      </p:sp>
      <p:pic>
        <p:nvPicPr>
          <p:cNvPr id="5" name="Picture 4">
            <a:extLst>
              <a:ext uri="{FF2B5EF4-FFF2-40B4-BE49-F238E27FC236}">
                <a16:creationId xmlns:a16="http://schemas.microsoft.com/office/drawing/2014/main" id="{F315F7EA-E495-4CD5-BFE2-D08728A1AD41}"/>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5388107" y="3774293"/>
            <a:ext cx="3080075" cy="1882267"/>
          </a:xfrm>
          <a:prstGeom prst="rect">
            <a:avLst/>
          </a:prstGeom>
        </p:spPr>
      </p:pic>
      <p:pic>
        <p:nvPicPr>
          <p:cNvPr id="34" name="Picture 33" descr="A picture containing dark&#10;&#10;Description automatically generated">
            <a:extLst>
              <a:ext uri="{FF2B5EF4-FFF2-40B4-BE49-F238E27FC236}">
                <a16:creationId xmlns:a16="http://schemas.microsoft.com/office/drawing/2014/main" id="{EEDE5D19-6E6C-40B9-B7FE-7A79A6CE84C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11605" y="874380"/>
            <a:ext cx="4743842" cy="1887007"/>
          </a:xfrm>
          <a:prstGeom prst="rect">
            <a:avLst/>
          </a:prstGeom>
        </p:spPr>
      </p:pic>
      <p:sp>
        <p:nvSpPr>
          <p:cNvPr id="6" name="Slide Number Placeholder 5">
            <a:extLst>
              <a:ext uri="{FF2B5EF4-FFF2-40B4-BE49-F238E27FC236}">
                <a16:creationId xmlns:a16="http://schemas.microsoft.com/office/drawing/2014/main" id="{D932893E-26F7-471E-91CA-78064E5AE376}"/>
              </a:ext>
            </a:extLst>
          </p:cNvPr>
          <p:cNvSpPr>
            <a:spLocks noGrp="1"/>
          </p:cNvSpPr>
          <p:nvPr>
            <p:ph type="sldNum" sz="quarter" idx="12"/>
          </p:nvPr>
        </p:nvSpPr>
        <p:spPr/>
        <p:txBody>
          <a:bodyPr/>
          <a:lstStyle/>
          <a:p>
            <a:fld id="{C42B02F8-E519-4AA4-8330-31B4BA7144F5}" type="slidenum">
              <a:rPr lang="en-AU" smtClean="0"/>
              <a:t>14</a:t>
            </a:fld>
            <a:endParaRPr lang="en-AU"/>
          </a:p>
        </p:txBody>
      </p:sp>
      <p:sp>
        <p:nvSpPr>
          <p:cNvPr id="7" name="Date Placeholder 6">
            <a:extLst>
              <a:ext uri="{FF2B5EF4-FFF2-40B4-BE49-F238E27FC236}">
                <a16:creationId xmlns:a16="http://schemas.microsoft.com/office/drawing/2014/main" id="{B6A1478D-8070-4D81-B2D9-D4A3C2A32A69}"/>
              </a:ext>
            </a:extLst>
          </p:cNvPr>
          <p:cNvSpPr>
            <a:spLocks noGrp="1"/>
          </p:cNvSpPr>
          <p:nvPr>
            <p:ph type="dt" sz="half" idx="10"/>
          </p:nvPr>
        </p:nvSpPr>
        <p:spPr/>
        <p:txBody>
          <a:bodyPr/>
          <a:lstStyle/>
          <a:p>
            <a:r>
              <a:rPr lang="en-US"/>
              <a:t>CNS 2022</a:t>
            </a:r>
            <a:endParaRPr lang="en-AU"/>
          </a:p>
        </p:txBody>
      </p:sp>
      <p:sp>
        <p:nvSpPr>
          <p:cNvPr id="12" name="Rectangle 11">
            <a:extLst>
              <a:ext uri="{FF2B5EF4-FFF2-40B4-BE49-F238E27FC236}">
                <a16:creationId xmlns:a16="http://schemas.microsoft.com/office/drawing/2014/main" id="{19F1D44B-1F8A-4EE6-8B2D-79DD3FF53176}"/>
              </a:ext>
            </a:extLst>
          </p:cNvPr>
          <p:cNvSpPr/>
          <p:nvPr/>
        </p:nvSpPr>
        <p:spPr>
          <a:xfrm>
            <a:off x="9137999" y="1219"/>
            <a:ext cx="3054001" cy="279401"/>
          </a:xfrm>
          <a:prstGeom prst="rect">
            <a:avLst/>
          </a:prstGeom>
          <a:solidFill>
            <a:srgbClr val="66A2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bg2">
                  <a:lumMod val="25000"/>
                </a:schemeClr>
              </a:solidFill>
            </a:endParaRPr>
          </a:p>
        </p:txBody>
      </p:sp>
      <p:sp>
        <p:nvSpPr>
          <p:cNvPr id="14" name="Rectangle 13">
            <a:extLst>
              <a:ext uri="{FF2B5EF4-FFF2-40B4-BE49-F238E27FC236}">
                <a16:creationId xmlns:a16="http://schemas.microsoft.com/office/drawing/2014/main" id="{83DC5E6B-8C67-43ED-8DCF-417C90EBA06F}"/>
              </a:ext>
            </a:extLst>
          </p:cNvPr>
          <p:cNvSpPr/>
          <p:nvPr/>
        </p:nvSpPr>
        <p:spPr>
          <a:xfrm>
            <a:off x="6095999" y="1219"/>
            <a:ext cx="3042000" cy="279401"/>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bg2">
                  <a:lumMod val="25000"/>
                </a:schemeClr>
              </a:solidFill>
            </a:endParaRPr>
          </a:p>
        </p:txBody>
      </p:sp>
      <p:sp>
        <p:nvSpPr>
          <p:cNvPr id="15" name="Rectangle 14">
            <a:extLst>
              <a:ext uri="{FF2B5EF4-FFF2-40B4-BE49-F238E27FC236}">
                <a16:creationId xmlns:a16="http://schemas.microsoft.com/office/drawing/2014/main" id="{33F97506-B021-4658-8562-3F25B9E1954B}"/>
              </a:ext>
            </a:extLst>
          </p:cNvPr>
          <p:cNvSpPr/>
          <p:nvPr/>
        </p:nvSpPr>
        <p:spPr>
          <a:xfrm>
            <a:off x="3041998" y="0"/>
            <a:ext cx="3054003" cy="279401"/>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6" name="Rectangle 15">
            <a:extLst>
              <a:ext uri="{FF2B5EF4-FFF2-40B4-BE49-F238E27FC236}">
                <a16:creationId xmlns:a16="http://schemas.microsoft.com/office/drawing/2014/main" id="{19510231-25B7-4CCA-BAF0-6ADFE392FC09}"/>
              </a:ext>
            </a:extLst>
          </p:cNvPr>
          <p:cNvSpPr/>
          <p:nvPr/>
        </p:nvSpPr>
        <p:spPr>
          <a:xfrm>
            <a:off x="0" y="-4930"/>
            <a:ext cx="3042000" cy="279401"/>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7" name="TextBox 16">
            <a:extLst>
              <a:ext uri="{FF2B5EF4-FFF2-40B4-BE49-F238E27FC236}">
                <a16:creationId xmlns:a16="http://schemas.microsoft.com/office/drawing/2014/main" id="{C5C67065-BC4A-4C65-82F2-DEF8721794F8}"/>
              </a:ext>
            </a:extLst>
          </p:cNvPr>
          <p:cNvSpPr txBox="1"/>
          <p:nvPr/>
        </p:nvSpPr>
        <p:spPr>
          <a:xfrm>
            <a:off x="651155" y="-19767"/>
            <a:ext cx="1504389" cy="307777"/>
          </a:xfrm>
          <a:prstGeom prst="rect">
            <a:avLst/>
          </a:prstGeom>
          <a:noFill/>
        </p:spPr>
        <p:txBody>
          <a:bodyPr wrap="square">
            <a:spAutoFit/>
          </a:bodyPr>
          <a:lstStyle/>
          <a:p>
            <a:pPr algn="ctr"/>
            <a:r>
              <a:rPr lang="en-US" sz="1400" dirty="0">
                <a:solidFill>
                  <a:schemeClr val="bg2">
                    <a:lumMod val="25000"/>
                  </a:schemeClr>
                </a:solidFill>
                <a:latin typeface="Product Sans" panose="020B0403030502040203" pitchFamily="34" charset="0"/>
                <a:ea typeface="Open Sans" pitchFamily="2" charset="0"/>
                <a:cs typeface="Open Sans" pitchFamily="2" charset="0"/>
              </a:rPr>
              <a:t>BACKGROUND</a:t>
            </a:r>
            <a:endParaRPr lang="en-AU" sz="1400" dirty="0">
              <a:solidFill>
                <a:schemeClr val="bg2">
                  <a:lumMod val="25000"/>
                </a:schemeClr>
              </a:solidFill>
              <a:latin typeface="Product Sans" panose="020B0403030502040203" pitchFamily="34" charset="0"/>
              <a:ea typeface="Open Sans" pitchFamily="2" charset="0"/>
              <a:cs typeface="Open Sans" pitchFamily="2" charset="0"/>
            </a:endParaRPr>
          </a:p>
        </p:txBody>
      </p:sp>
      <p:sp>
        <p:nvSpPr>
          <p:cNvPr id="18" name="TextBox 17">
            <a:extLst>
              <a:ext uri="{FF2B5EF4-FFF2-40B4-BE49-F238E27FC236}">
                <a16:creationId xmlns:a16="http://schemas.microsoft.com/office/drawing/2014/main" id="{1B8746FD-4C3D-445A-88BC-63034E59B5D1}"/>
              </a:ext>
            </a:extLst>
          </p:cNvPr>
          <p:cNvSpPr txBox="1"/>
          <p:nvPr/>
        </p:nvSpPr>
        <p:spPr>
          <a:xfrm>
            <a:off x="3804487" y="-12970"/>
            <a:ext cx="1504389" cy="307777"/>
          </a:xfrm>
          <a:prstGeom prst="rect">
            <a:avLst/>
          </a:prstGeom>
          <a:noFill/>
        </p:spPr>
        <p:txBody>
          <a:bodyPr wrap="square">
            <a:spAutoFit/>
          </a:bodyPr>
          <a:lstStyle/>
          <a:p>
            <a:pPr algn="ctr"/>
            <a:r>
              <a:rPr lang="en-US" sz="1400" dirty="0">
                <a:solidFill>
                  <a:schemeClr val="bg2">
                    <a:lumMod val="25000"/>
                  </a:schemeClr>
                </a:solidFill>
                <a:latin typeface="Product Sans" panose="020B0403030502040203" pitchFamily="34" charset="0"/>
                <a:ea typeface="Open Sans" pitchFamily="2" charset="0"/>
                <a:cs typeface="Open Sans" pitchFamily="2" charset="0"/>
              </a:rPr>
              <a:t>METHODS</a:t>
            </a:r>
            <a:endParaRPr lang="en-AU" sz="1400" dirty="0">
              <a:solidFill>
                <a:schemeClr val="bg2">
                  <a:lumMod val="25000"/>
                </a:schemeClr>
              </a:solidFill>
              <a:latin typeface="Product Sans" panose="020B0403030502040203" pitchFamily="34" charset="0"/>
              <a:ea typeface="Open Sans" pitchFamily="2" charset="0"/>
              <a:cs typeface="Open Sans" pitchFamily="2" charset="0"/>
            </a:endParaRPr>
          </a:p>
        </p:txBody>
      </p:sp>
      <p:sp>
        <p:nvSpPr>
          <p:cNvPr id="19" name="TextBox 18">
            <a:extLst>
              <a:ext uri="{FF2B5EF4-FFF2-40B4-BE49-F238E27FC236}">
                <a16:creationId xmlns:a16="http://schemas.microsoft.com/office/drawing/2014/main" id="{F2695B84-F57B-4506-AE7D-C373139693AB}"/>
              </a:ext>
            </a:extLst>
          </p:cNvPr>
          <p:cNvSpPr txBox="1"/>
          <p:nvPr/>
        </p:nvSpPr>
        <p:spPr>
          <a:xfrm>
            <a:off x="6846487" y="-14698"/>
            <a:ext cx="1504389" cy="307777"/>
          </a:xfrm>
          <a:prstGeom prst="rect">
            <a:avLst/>
          </a:prstGeom>
          <a:noFill/>
        </p:spPr>
        <p:txBody>
          <a:bodyPr wrap="square">
            <a:spAutoFit/>
          </a:bodyPr>
          <a:lstStyle/>
          <a:p>
            <a:pPr algn="ctr"/>
            <a:r>
              <a:rPr lang="en-US" sz="1400" b="1" dirty="0">
                <a:latin typeface="Product Sans" panose="020B0403030502040203" pitchFamily="34" charset="0"/>
                <a:ea typeface="Open Sans" pitchFamily="2" charset="0"/>
                <a:cs typeface="Open Sans" pitchFamily="2" charset="0"/>
              </a:rPr>
              <a:t>RESULTS</a:t>
            </a:r>
            <a:endParaRPr lang="en-AU" sz="1400" b="1" dirty="0">
              <a:latin typeface="Product Sans" panose="020B0403030502040203" pitchFamily="34" charset="0"/>
              <a:ea typeface="Open Sans" pitchFamily="2" charset="0"/>
              <a:cs typeface="Open Sans" pitchFamily="2" charset="0"/>
            </a:endParaRPr>
          </a:p>
        </p:txBody>
      </p:sp>
      <p:sp>
        <p:nvSpPr>
          <p:cNvPr id="20" name="TextBox 19">
            <a:extLst>
              <a:ext uri="{FF2B5EF4-FFF2-40B4-BE49-F238E27FC236}">
                <a16:creationId xmlns:a16="http://schemas.microsoft.com/office/drawing/2014/main" id="{E7D90F1F-BBC6-484B-8047-C49FF1C777BA}"/>
              </a:ext>
            </a:extLst>
          </p:cNvPr>
          <p:cNvSpPr txBox="1"/>
          <p:nvPr/>
        </p:nvSpPr>
        <p:spPr>
          <a:xfrm>
            <a:off x="9925122" y="-19767"/>
            <a:ext cx="1504389" cy="307777"/>
          </a:xfrm>
          <a:prstGeom prst="rect">
            <a:avLst/>
          </a:prstGeom>
          <a:noFill/>
        </p:spPr>
        <p:txBody>
          <a:bodyPr wrap="square">
            <a:spAutoFit/>
          </a:bodyPr>
          <a:lstStyle/>
          <a:p>
            <a:pPr algn="ctr"/>
            <a:r>
              <a:rPr lang="en-US" sz="1400" dirty="0">
                <a:solidFill>
                  <a:schemeClr val="bg2">
                    <a:lumMod val="25000"/>
                  </a:schemeClr>
                </a:solidFill>
                <a:latin typeface="Product Sans" panose="020B0403030502040203" pitchFamily="34" charset="0"/>
                <a:ea typeface="Open Sans" pitchFamily="2" charset="0"/>
                <a:cs typeface="Open Sans" pitchFamily="2" charset="0"/>
              </a:rPr>
              <a:t>CONCLUSIONS</a:t>
            </a:r>
            <a:endParaRPr lang="en-AU" sz="1400" dirty="0">
              <a:solidFill>
                <a:schemeClr val="bg2">
                  <a:lumMod val="25000"/>
                </a:schemeClr>
              </a:solidFill>
              <a:latin typeface="Product Sans" panose="020B0403030502040203" pitchFamily="34" charset="0"/>
              <a:ea typeface="Open Sans" pitchFamily="2" charset="0"/>
              <a:cs typeface="Open Sans" pitchFamily="2" charset="0"/>
            </a:endParaRPr>
          </a:p>
        </p:txBody>
      </p:sp>
    </p:spTree>
    <p:extLst>
      <p:ext uri="{BB962C8B-B14F-4D97-AF65-F5344CB8AC3E}">
        <p14:creationId xmlns:p14="http://schemas.microsoft.com/office/powerpoint/2010/main" val="4363908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F6491A8-F884-4E58-A65F-4CA30F777359}"/>
              </a:ext>
            </a:extLst>
          </p:cNvPr>
          <p:cNvSpPr>
            <a:spLocks noGrp="1"/>
          </p:cNvSpPr>
          <p:nvPr>
            <p:ph type="title"/>
          </p:nvPr>
        </p:nvSpPr>
        <p:spPr>
          <a:xfrm>
            <a:off x="831850" y="2695583"/>
            <a:ext cx="7519026" cy="2852737"/>
          </a:xfrm>
        </p:spPr>
        <p:txBody>
          <a:bodyPr/>
          <a:lstStyle/>
          <a:p>
            <a:r>
              <a:rPr lang="en-US" b="1" dirty="0">
                <a:latin typeface="Product Sans" panose="020B0403030502040203" pitchFamily="34" charset="0"/>
              </a:rPr>
              <a:t>Results</a:t>
            </a:r>
            <a:r>
              <a:rPr lang="en-US" dirty="0">
                <a:latin typeface="Product Sans" panose="020B0403030502040203" pitchFamily="34" charset="0"/>
              </a:rPr>
              <a:t>, the sequel: pairwise statistics</a:t>
            </a:r>
            <a:endParaRPr lang="en-AU" dirty="0">
              <a:latin typeface="Product Sans" panose="020B0403030502040203" pitchFamily="34" charset="0"/>
            </a:endParaRPr>
          </a:p>
        </p:txBody>
      </p:sp>
      <p:pic>
        <p:nvPicPr>
          <p:cNvPr id="7" name="Picture 2" descr="Vector image of side view of human brain in pink">
            <a:extLst>
              <a:ext uri="{FF2B5EF4-FFF2-40B4-BE49-F238E27FC236}">
                <a16:creationId xmlns:a16="http://schemas.microsoft.com/office/drawing/2014/main" id="{6432F8A4-8995-4A22-9740-0C308817F0F2}"/>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7530650" y="2292754"/>
            <a:ext cx="2638207" cy="2242477"/>
          </a:xfrm>
          <a:prstGeom prst="rect">
            <a:avLst/>
          </a:prstGeom>
          <a:noFill/>
          <a:extLst>
            <a:ext uri="{909E8E84-426E-40DD-AFC4-6F175D3DCCD1}">
              <a14:hiddenFill xmlns:a14="http://schemas.microsoft.com/office/drawing/2010/main">
                <a:solidFill>
                  <a:srgbClr val="FFFFFF"/>
                </a:solidFill>
              </a14:hiddenFill>
            </a:ext>
          </a:extLst>
        </p:spPr>
      </p:pic>
      <p:sp>
        <p:nvSpPr>
          <p:cNvPr id="8" name="Oval 7">
            <a:extLst>
              <a:ext uri="{FF2B5EF4-FFF2-40B4-BE49-F238E27FC236}">
                <a16:creationId xmlns:a16="http://schemas.microsoft.com/office/drawing/2014/main" id="{069807A3-02B4-48D1-8123-F55EA7EA204F}"/>
              </a:ext>
            </a:extLst>
          </p:cNvPr>
          <p:cNvSpPr/>
          <p:nvPr/>
        </p:nvSpPr>
        <p:spPr>
          <a:xfrm>
            <a:off x="7730958" y="2842234"/>
            <a:ext cx="172015" cy="172015"/>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 name="Oval 8">
            <a:extLst>
              <a:ext uri="{FF2B5EF4-FFF2-40B4-BE49-F238E27FC236}">
                <a16:creationId xmlns:a16="http://schemas.microsoft.com/office/drawing/2014/main" id="{82FE78A5-18C8-41E6-AA10-1A8CBA7768DD}"/>
              </a:ext>
            </a:extLst>
          </p:cNvPr>
          <p:cNvSpPr/>
          <p:nvPr/>
        </p:nvSpPr>
        <p:spPr>
          <a:xfrm>
            <a:off x="8381299" y="3382308"/>
            <a:ext cx="172015" cy="17201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 name="Oval 9">
            <a:extLst>
              <a:ext uri="{FF2B5EF4-FFF2-40B4-BE49-F238E27FC236}">
                <a16:creationId xmlns:a16="http://schemas.microsoft.com/office/drawing/2014/main" id="{2864DC49-225E-4716-9CAE-56BAE90F648F}"/>
              </a:ext>
            </a:extLst>
          </p:cNvPr>
          <p:cNvSpPr/>
          <p:nvPr/>
        </p:nvSpPr>
        <p:spPr>
          <a:xfrm>
            <a:off x="9337854" y="3003123"/>
            <a:ext cx="172015" cy="172015"/>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Oval 10">
            <a:extLst>
              <a:ext uri="{FF2B5EF4-FFF2-40B4-BE49-F238E27FC236}">
                <a16:creationId xmlns:a16="http://schemas.microsoft.com/office/drawing/2014/main" id="{996CFE35-DBF9-4483-AD64-95C3504709FA}"/>
              </a:ext>
            </a:extLst>
          </p:cNvPr>
          <p:cNvSpPr/>
          <p:nvPr/>
        </p:nvSpPr>
        <p:spPr>
          <a:xfrm>
            <a:off x="8935760" y="2397105"/>
            <a:ext cx="172015" cy="172015"/>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2" name="Oval 11">
            <a:extLst>
              <a:ext uri="{FF2B5EF4-FFF2-40B4-BE49-F238E27FC236}">
                <a16:creationId xmlns:a16="http://schemas.microsoft.com/office/drawing/2014/main" id="{6C78089F-47D3-4708-842B-279DC283F837}"/>
              </a:ext>
            </a:extLst>
          </p:cNvPr>
          <p:cNvSpPr/>
          <p:nvPr/>
        </p:nvSpPr>
        <p:spPr>
          <a:xfrm>
            <a:off x="8849752" y="3678169"/>
            <a:ext cx="172015" cy="172015"/>
          </a:xfrm>
          <a:prstGeom prst="ellipse">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 name="Oval 12">
            <a:extLst>
              <a:ext uri="{FF2B5EF4-FFF2-40B4-BE49-F238E27FC236}">
                <a16:creationId xmlns:a16="http://schemas.microsoft.com/office/drawing/2014/main" id="{F5F377C2-10ED-4614-B6E1-3E71258E512E}"/>
              </a:ext>
            </a:extLst>
          </p:cNvPr>
          <p:cNvSpPr/>
          <p:nvPr/>
        </p:nvSpPr>
        <p:spPr>
          <a:xfrm>
            <a:off x="9887566" y="3468315"/>
            <a:ext cx="172015" cy="172015"/>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4" name="Straight Connector 13">
            <a:extLst>
              <a:ext uri="{FF2B5EF4-FFF2-40B4-BE49-F238E27FC236}">
                <a16:creationId xmlns:a16="http://schemas.microsoft.com/office/drawing/2014/main" id="{E4CE37A1-5773-4A6B-8659-499222918B3B}"/>
              </a:ext>
            </a:extLst>
          </p:cNvPr>
          <p:cNvCxnSpPr>
            <a:cxnSpLocks/>
          </p:cNvCxnSpPr>
          <p:nvPr/>
        </p:nvCxnSpPr>
        <p:spPr>
          <a:xfrm>
            <a:off x="8550792" y="3511225"/>
            <a:ext cx="323850" cy="2095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0D4452F1-540C-40AF-BE83-24A3A57C134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7686694" y="4552168"/>
            <a:ext cx="1389209" cy="771783"/>
          </a:xfrm>
          <a:prstGeom prst="rect">
            <a:avLst/>
          </a:prstGeom>
        </p:spPr>
      </p:pic>
      <p:sp>
        <p:nvSpPr>
          <p:cNvPr id="17" name="TextBox 16">
            <a:extLst>
              <a:ext uri="{FF2B5EF4-FFF2-40B4-BE49-F238E27FC236}">
                <a16:creationId xmlns:a16="http://schemas.microsoft.com/office/drawing/2014/main" id="{213A9F43-075A-4F27-BE4E-40EDEF43F935}"/>
              </a:ext>
            </a:extLst>
          </p:cNvPr>
          <p:cNvSpPr txBox="1"/>
          <p:nvPr/>
        </p:nvSpPr>
        <p:spPr>
          <a:xfrm>
            <a:off x="7445298" y="1296437"/>
            <a:ext cx="2858687" cy="646331"/>
          </a:xfrm>
          <a:prstGeom prst="rect">
            <a:avLst/>
          </a:prstGeom>
          <a:noFill/>
        </p:spPr>
        <p:txBody>
          <a:bodyPr wrap="square">
            <a:spAutoFit/>
          </a:bodyPr>
          <a:lstStyle/>
          <a:p>
            <a:pPr algn="ctr"/>
            <a:r>
              <a:rPr lang="en-US" b="1" dirty="0">
                <a:latin typeface="Product Sans" panose="020B0403030502040203" pitchFamily="34" charset="0"/>
                <a:ea typeface="Open Sans" pitchFamily="2" charset="0"/>
                <a:cs typeface="Open Sans" pitchFamily="2" charset="0"/>
              </a:rPr>
              <a:t>Pairwise functional connectivity dynamics</a:t>
            </a:r>
            <a:endParaRPr lang="en-AU" b="1" dirty="0">
              <a:solidFill>
                <a:schemeClr val="tx1"/>
              </a:solidFill>
              <a:latin typeface="Product Sans" panose="020B0403030502040203" pitchFamily="34" charset="0"/>
              <a:ea typeface="Open Sans" pitchFamily="2" charset="0"/>
              <a:cs typeface="Open Sans" pitchFamily="2" charset="0"/>
            </a:endParaRPr>
          </a:p>
        </p:txBody>
      </p:sp>
      <p:sp>
        <p:nvSpPr>
          <p:cNvPr id="3" name="Slide Number Placeholder 2">
            <a:extLst>
              <a:ext uri="{FF2B5EF4-FFF2-40B4-BE49-F238E27FC236}">
                <a16:creationId xmlns:a16="http://schemas.microsoft.com/office/drawing/2014/main" id="{EA7B51EC-17DA-4380-A9C2-83BAA95029CA}"/>
              </a:ext>
            </a:extLst>
          </p:cNvPr>
          <p:cNvSpPr>
            <a:spLocks noGrp="1"/>
          </p:cNvSpPr>
          <p:nvPr>
            <p:ph type="sldNum" sz="quarter" idx="12"/>
          </p:nvPr>
        </p:nvSpPr>
        <p:spPr/>
        <p:txBody>
          <a:bodyPr/>
          <a:lstStyle/>
          <a:p>
            <a:fld id="{C42B02F8-E519-4AA4-8330-31B4BA7144F5}" type="slidenum">
              <a:rPr lang="en-AU" smtClean="0"/>
              <a:t>15</a:t>
            </a:fld>
            <a:endParaRPr lang="en-AU" dirty="0"/>
          </a:p>
        </p:txBody>
      </p:sp>
      <p:sp>
        <p:nvSpPr>
          <p:cNvPr id="5" name="Date Placeholder 4">
            <a:extLst>
              <a:ext uri="{FF2B5EF4-FFF2-40B4-BE49-F238E27FC236}">
                <a16:creationId xmlns:a16="http://schemas.microsoft.com/office/drawing/2014/main" id="{F4A27C68-ACA9-4427-ACC7-01C032F4A64C}"/>
              </a:ext>
            </a:extLst>
          </p:cNvPr>
          <p:cNvSpPr>
            <a:spLocks noGrp="1"/>
          </p:cNvSpPr>
          <p:nvPr>
            <p:ph type="dt" sz="half" idx="10"/>
          </p:nvPr>
        </p:nvSpPr>
        <p:spPr/>
        <p:txBody>
          <a:bodyPr/>
          <a:lstStyle/>
          <a:p>
            <a:r>
              <a:rPr lang="en-US"/>
              <a:t>CNS 2022</a:t>
            </a:r>
            <a:endParaRPr lang="en-AU"/>
          </a:p>
        </p:txBody>
      </p:sp>
      <p:sp>
        <p:nvSpPr>
          <p:cNvPr id="16" name="Rectangle 15">
            <a:extLst>
              <a:ext uri="{FF2B5EF4-FFF2-40B4-BE49-F238E27FC236}">
                <a16:creationId xmlns:a16="http://schemas.microsoft.com/office/drawing/2014/main" id="{719F2D07-5EE5-4704-AE04-E22ACCB1A343}"/>
              </a:ext>
            </a:extLst>
          </p:cNvPr>
          <p:cNvSpPr/>
          <p:nvPr/>
        </p:nvSpPr>
        <p:spPr>
          <a:xfrm>
            <a:off x="9137999" y="1219"/>
            <a:ext cx="3054001" cy="279401"/>
          </a:xfrm>
          <a:prstGeom prst="rect">
            <a:avLst/>
          </a:prstGeom>
          <a:solidFill>
            <a:srgbClr val="66A2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bg2">
                  <a:lumMod val="25000"/>
                </a:schemeClr>
              </a:solidFill>
            </a:endParaRPr>
          </a:p>
        </p:txBody>
      </p:sp>
      <p:sp>
        <p:nvSpPr>
          <p:cNvPr id="18" name="Rectangle 17">
            <a:extLst>
              <a:ext uri="{FF2B5EF4-FFF2-40B4-BE49-F238E27FC236}">
                <a16:creationId xmlns:a16="http://schemas.microsoft.com/office/drawing/2014/main" id="{4A252A7C-8222-436F-AC5F-32FFDA0412CC}"/>
              </a:ext>
            </a:extLst>
          </p:cNvPr>
          <p:cNvSpPr/>
          <p:nvPr/>
        </p:nvSpPr>
        <p:spPr>
          <a:xfrm>
            <a:off x="6095999" y="1219"/>
            <a:ext cx="3042000" cy="279401"/>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bg2">
                  <a:lumMod val="25000"/>
                </a:schemeClr>
              </a:solidFill>
            </a:endParaRPr>
          </a:p>
        </p:txBody>
      </p:sp>
      <p:sp>
        <p:nvSpPr>
          <p:cNvPr id="19" name="Rectangle 18">
            <a:extLst>
              <a:ext uri="{FF2B5EF4-FFF2-40B4-BE49-F238E27FC236}">
                <a16:creationId xmlns:a16="http://schemas.microsoft.com/office/drawing/2014/main" id="{C7B325FD-7773-42F4-A287-DC59E64A0C07}"/>
              </a:ext>
            </a:extLst>
          </p:cNvPr>
          <p:cNvSpPr/>
          <p:nvPr/>
        </p:nvSpPr>
        <p:spPr>
          <a:xfrm>
            <a:off x="3041998" y="0"/>
            <a:ext cx="3054003" cy="279401"/>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0" name="Rectangle 19">
            <a:extLst>
              <a:ext uri="{FF2B5EF4-FFF2-40B4-BE49-F238E27FC236}">
                <a16:creationId xmlns:a16="http://schemas.microsoft.com/office/drawing/2014/main" id="{0551FB78-4795-4464-BDD0-87C6A2A186CF}"/>
              </a:ext>
            </a:extLst>
          </p:cNvPr>
          <p:cNvSpPr/>
          <p:nvPr/>
        </p:nvSpPr>
        <p:spPr>
          <a:xfrm>
            <a:off x="0" y="-4930"/>
            <a:ext cx="3042000" cy="279401"/>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1" name="TextBox 20">
            <a:extLst>
              <a:ext uri="{FF2B5EF4-FFF2-40B4-BE49-F238E27FC236}">
                <a16:creationId xmlns:a16="http://schemas.microsoft.com/office/drawing/2014/main" id="{5401C1D2-D5ED-466D-9971-29D32868769F}"/>
              </a:ext>
            </a:extLst>
          </p:cNvPr>
          <p:cNvSpPr txBox="1"/>
          <p:nvPr/>
        </p:nvSpPr>
        <p:spPr>
          <a:xfrm>
            <a:off x="651155" y="-19767"/>
            <a:ext cx="1504389" cy="307777"/>
          </a:xfrm>
          <a:prstGeom prst="rect">
            <a:avLst/>
          </a:prstGeom>
          <a:noFill/>
        </p:spPr>
        <p:txBody>
          <a:bodyPr wrap="square">
            <a:spAutoFit/>
          </a:bodyPr>
          <a:lstStyle/>
          <a:p>
            <a:pPr algn="ctr"/>
            <a:r>
              <a:rPr lang="en-US" sz="1400" dirty="0">
                <a:solidFill>
                  <a:schemeClr val="bg2">
                    <a:lumMod val="25000"/>
                  </a:schemeClr>
                </a:solidFill>
                <a:latin typeface="Product Sans" panose="020B0403030502040203" pitchFamily="34" charset="0"/>
                <a:ea typeface="Open Sans" pitchFamily="2" charset="0"/>
                <a:cs typeface="Open Sans" pitchFamily="2" charset="0"/>
              </a:rPr>
              <a:t>BACKGROUND</a:t>
            </a:r>
            <a:endParaRPr lang="en-AU" sz="1400" dirty="0">
              <a:solidFill>
                <a:schemeClr val="bg2">
                  <a:lumMod val="25000"/>
                </a:schemeClr>
              </a:solidFill>
              <a:latin typeface="Product Sans" panose="020B0403030502040203" pitchFamily="34" charset="0"/>
              <a:ea typeface="Open Sans" pitchFamily="2" charset="0"/>
              <a:cs typeface="Open Sans" pitchFamily="2" charset="0"/>
            </a:endParaRPr>
          </a:p>
        </p:txBody>
      </p:sp>
      <p:sp>
        <p:nvSpPr>
          <p:cNvPr id="22" name="TextBox 21">
            <a:extLst>
              <a:ext uri="{FF2B5EF4-FFF2-40B4-BE49-F238E27FC236}">
                <a16:creationId xmlns:a16="http://schemas.microsoft.com/office/drawing/2014/main" id="{9E7D271F-E06A-44D7-8E38-DC36D7B0B4FD}"/>
              </a:ext>
            </a:extLst>
          </p:cNvPr>
          <p:cNvSpPr txBox="1"/>
          <p:nvPr/>
        </p:nvSpPr>
        <p:spPr>
          <a:xfrm>
            <a:off x="3804487" y="-12970"/>
            <a:ext cx="1504389" cy="307777"/>
          </a:xfrm>
          <a:prstGeom prst="rect">
            <a:avLst/>
          </a:prstGeom>
          <a:noFill/>
        </p:spPr>
        <p:txBody>
          <a:bodyPr wrap="square">
            <a:spAutoFit/>
          </a:bodyPr>
          <a:lstStyle/>
          <a:p>
            <a:pPr algn="ctr"/>
            <a:r>
              <a:rPr lang="en-US" sz="1400" dirty="0">
                <a:solidFill>
                  <a:schemeClr val="bg2">
                    <a:lumMod val="25000"/>
                  </a:schemeClr>
                </a:solidFill>
                <a:latin typeface="Product Sans" panose="020B0403030502040203" pitchFamily="34" charset="0"/>
                <a:ea typeface="Open Sans" pitchFamily="2" charset="0"/>
                <a:cs typeface="Open Sans" pitchFamily="2" charset="0"/>
              </a:rPr>
              <a:t>METHODS</a:t>
            </a:r>
            <a:endParaRPr lang="en-AU" sz="1400" dirty="0">
              <a:solidFill>
                <a:schemeClr val="bg2">
                  <a:lumMod val="25000"/>
                </a:schemeClr>
              </a:solidFill>
              <a:latin typeface="Product Sans" panose="020B0403030502040203" pitchFamily="34" charset="0"/>
              <a:ea typeface="Open Sans" pitchFamily="2" charset="0"/>
              <a:cs typeface="Open Sans" pitchFamily="2" charset="0"/>
            </a:endParaRPr>
          </a:p>
        </p:txBody>
      </p:sp>
      <p:sp>
        <p:nvSpPr>
          <p:cNvPr id="23" name="TextBox 22">
            <a:extLst>
              <a:ext uri="{FF2B5EF4-FFF2-40B4-BE49-F238E27FC236}">
                <a16:creationId xmlns:a16="http://schemas.microsoft.com/office/drawing/2014/main" id="{527F4237-C857-42E3-A5D4-6A555CF6BB52}"/>
              </a:ext>
            </a:extLst>
          </p:cNvPr>
          <p:cNvSpPr txBox="1"/>
          <p:nvPr/>
        </p:nvSpPr>
        <p:spPr>
          <a:xfrm>
            <a:off x="6846487" y="-14698"/>
            <a:ext cx="1504389" cy="307777"/>
          </a:xfrm>
          <a:prstGeom prst="rect">
            <a:avLst/>
          </a:prstGeom>
          <a:noFill/>
        </p:spPr>
        <p:txBody>
          <a:bodyPr wrap="square">
            <a:spAutoFit/>
          </a:bodyPr>
          <a:lstStyle/>
          <a:p>
            <a:pPr algn="ctr"/>
            <a:r>
              <a:rPr lang="en-US" sz="1400" b="1" dirty="0">
                <a:latin typeface="Product Sans" panose="020B0403030502040203" pitchFamily="34" charset="0"/>
                <a:ea typeface="Open Sans" pitchFamily="2" charset="0"/>
                <a:cs typeface="Open Sans" pitchFamily="2" charset="0"/>
              </a:rPr>
              <a:t>RESULTS</a:t>
            </a:r>
            <a:endParaRPr lang="en-AU" sz="1400" b="1" dirty="0">
              <a:latin typeface="Product Sans" panose="020B0403030502040203" pitchFamily="34" charset="0"/>
              <a:ea typeface="Open Sans" pitchFamily="2" charset="0"/>
              <a:cs typeface="Open Sans" pitchFamily="2" charset="0"/>
            </a:endParaRPr>
          </a:p>
        </p:txBody>
      </p:sp>
      <p:sp>
        <p:nvSpPr>
          <p:cNvPr id="24" name="TextBox 23">
            <a:extLst>
              <a:ext uri="{FF2B5EF4-FFF2-40B4-BE49-F238E27FC236}">
                <a16:creationId xmlns:a16="http://schemas.microsoft.com/office/drawing/2014/main" id="{F9CC3B52-3A0A-45E6-8938-8AEB0B973FAB}"/>
              </a:ext>
            </a:extLst>
          </p:cNvPr>
          <p:cNvSpPr txBox="1"/>
          <p:nvPr/>
        </p:nvSpPr>
        <p:spPr>
          <a:xfrm>
            <a:off x="9925122" y="-19767"/>
            <a:ext cx="1504389" cy="307777"/>
          </a:xfrm>
          <a:prstGeom prst="rect">
            <a:avLst/>
          </a:prstGeom>
          <a:noFill/>
        </p:spPr>
        <p:txBody>
          <a:bodyPr wrap="square">
            <a:spAutoFit/>
          </a:bodyPr>
          <a:lstStyle/>
          <a:p>
            <a:pPr algn="ctr"/>
            <a:r>
              <a:rPr lang="en-US" sz="1400" dirty="0">
                <a:solidFill>
                  <a:schemeClr val="bg2">
                    <a:lumMod val="25000"/>
                  </a:schemeClr>
                </a:solidFill>
                <a:latin typeface="Product Sans" panose="020B0403030502040203" pitchFamily="34" charset="0"/>
                <a:ea typeface="Open Sans" pitchFamily="2" charset="0"/>
                <a:cs typeface="Open Sans" pitchFamily="2" charset="0"/>
              </a:rPr>
              <a:t>CONCLUSIONS</a:t>
            </a:r>
            <a:endParaRPr lang="en-AU" sz="1400" dirty="0">
              <a:solidFill>
                <a:schemeClr val="bg2">
                  <a:lumMod val="25000"/>
                </a:schemeClr>
              </a:solidFill>
              <a:latin typeface="Product Sans" panose="020B0403030502040203" pitchFamily="34" charset="0"/>
              <a:ea typeface="Open Sans" pitchFamily="2" charset="0"/>
              <a:cs typeface="Open Sans" pitchFamily="2" charset="0"/>
            </a:endParaRPr>
          </a:p>
        </p:txBody>
      </p:sp>
    </p:spTree>
    <p:extLst>
      <p:ext uri="{BB962C8B-B14F-4D97-AF65-F5344CB8AC3E}">
        <p14:creationId xmlns:p14="http://schemas.microsoft.com/office/powerpoint/2010/main" val="2069581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repeatCount="indefinite"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1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7" name="Title 1">
            <a:extLst>
              <a:ext uri="{FF2B5EF4-FFF2-40B4-BE49-F238E27FC236}">
                <a16:creationId xmlns:a16="http://schemas.microsoft.com/office/drawing/2014/main" id="{A2BDA3EE-8BCB-43AB-86AB-4A0AD56B91B2}"/>
              </a:ext>
            </a:extLst>
          </p:cNvPr>
          <p:cNvSpPr>
            <a:spLocks noGrp="1"/>
          </p:cNvSpPr>
          <p:nvPr>
            <p:ph type="title"/>
          </p:nvPr>
        </p:nvSpPr>
        <p:spPr>
          <a:xfrm>
            <a:off x="812752" y="186690"/>
            <a:ext cx="10515600" cy="877735"/>
          </a:xfrm>
        </p:spPr>
        <p:txBody>
          <a:bodyPr>
            <a:normAutofit/>
          </a:bodyPr>
          <a:lstStyle/>
          <a:p>
            <a:pPr algn="ctr"/>
            <a:r>
              <a:rPr lang="en-US" sz="3600" dirty="0">
                <a:latin typeface="Product Sans" panose="020B0403030502040203" pitchFamily="34" charset="0"/>
              </a:rPr>
              <a:t>Univariate + pairwise statistics </a:t>
            </a:r>
            <a:r>
              <a:rPr lang="en-US" sz="3600" b="1" dirty="0">
                <a:latin typeface="Product Sans" panose="020B0403030502040203" pitchFamily="34" charset="0"/>
              </a:rPr>
              <a:t>coming together</a:t>
            </a:r>
            <a:endParaRPr lang="en-AU" sz="3600" b="1" dirty="0">
              <a:latin typeface="Product Sans" panose="020B0403030502040203" pitchFamily="34" charset="0"/>
            </a:endParaRPr>
          </a:p>
        </p:txBody>
      </p:sp>
      <p:sp>
        <p:nvSpPr>
          <p:cNvPr id="129" name="Rectangle 128">
            <a:extLst>
              <a:ext uri="{FF2B5EF4-FFF2-40B4-BE49-F238E27FC236}">
                <a16:creationId xmlns:a16="http://schemas.microsoft.com/office/drawing/2014/main" id="{8BE0ADB5-5A97-41C9-9862-098AF7E2F17D}"/>
              </a:ext>
            </a:extLst>
          </p:cNvPr>
          <p:cNvSpPr/>
          <p:nvPr/>
        </p:nvSpPr>
        <p:spPr>
          <a:xfrm>
            <a:off x="213089" y="994275"/>
            <a:ext cx="3857918" cy="5003666"/>
          </a:xfrm>
          <a:prstGeom prst="rect">
            <a:avLst/>
          </a:prstGeom>
          <a:noFill/>
          <a:ln w="57150">
            <a:solidFill>
              <a:srgbClr val="66C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100"/>
          </a:p>
        </p:txBody>
      </p:sp>
      <p:sp>
        <p:nvSpPr>
          <p:cNvPr id="132" name="TextBox 131">
            <a:extLst>
              <a:ext uri="{FF2B5EF4-FFF2-40B4-BE49-F238E27FC236}">
                <a16:creationId xmlns:a16="http://schemas.microsoft.com/office/drawing/2014/main" id="{BAC5E61B-E13F-4E46-81F7-4A16C2022D42}"/>
              </a:ext>
            </a:extLst>
          </p:cNvPr>
          <p:cNvSpPr txBox="1"/>
          <p:nvPr/>
        </p:nvSpPr>
        <p:spPr>
          <a:xfrm>
            <a:off x="649002" y="1006429"/>
            <a:ext cx="2948564" cy="369332"/>
          </a:xfrm>
          <a:prstGeom prst="rect">
            <a:avLst/>
          </a:prstGeom>
          <a:noFill/>
        </p:spPr>
        <p:txBody>
          <a:bodyPr wrap="square">
            <a:spAutoFit/>
          </a:bodyPr>
          <a:lstStyle/>
          <a:p>
            <a:pPr algn="ctr"/>
            <a:r>
              <a:rPr lang="en-US" b="1" dirty="0">
                <a:solidFill>
                  <a:schemeClr val="tx1"/>
                </a:solidFill>
                <a:latin typeface="Product Sans" panose="020B0403030502040203" pitchFamily="34" charset="0"/>
                <a:ea typeface="Open Sans" pitchFamily="2" charset="0"/>
                <a:cs typeface="Open Sans" pitchFamily="2" charset="0"/>
              </a:rPr>
              <a:t>SPI-wise classification</a:t>
            </a:r>
            <a:endParaRPr lang="en-AU" b="1" dirty="0">
              <a:solidFill>
                <a:schemeClr val="tx1"/>
              </a:solidFill>
              <a:latin typeface="Product Sans" panose="020B0403030502040203" pitchFamily="34" charset="0"/>
              <a:ea typeface="Open Sans" pitchFamily="2" charset="0"/>
              <a:cs typeface="Open Sans" pitchFamily="2" charset="0"/>
            </a:endParaRPr>
          </a:p>
        </p:txBody>
      </p:sp>
      <p:grpSp>
        <p:nvGrpSpPr>
          <p:cNvPr id="133" name="Group 132">
            <a:extLst>
              <a:ext uri="{FF2B5EF4-FFF2-40B4-BE49-F238E27FC236}">
                <a16:creationId xmlns:a16="http://schemas.microsoft.com/office/drawing/2014/main" id="{9A74D0DB-D52F-45F7-AA52-FDF6524E9698}"/>
              </a:ext>
            </a:extLst>
          </p:cNvPr>
          <p:cNvGrpSpPr/>
          <p:nvPr/>
        </p:nvGrpSpPr>
        <p:grpSpPr>
          <a:xfrm>
            <a:off x="649002" y="4074009"/>
            <a:ext cx="704702" cy="738664"/>
            <a:chOff x="26963080" y="6779941"/>
            <a:chExt cx="1858181" cy="1947733"/>
          </a:xfrm>
        </p:grpSpPr>
        <p:grpSp>
          <p:nvGrpSpPr>
            <p:cNvPr id="134" name="Group 133">
              <a:extLst>
                <a:ext uri="{FF2B5EF4-FFF2-40B4-BE49-F238E27FC236}">
                  <a16:creationId xmlns:a16="http://schemas.microsoft.com/office/drawing/2014/main" id="{DBC155A2-4611-4747-B8FB-F3A5E84840F8}"/>
                </a:ext>
              </a:extLst>
            </p:cNvPr>
            <p:cNvGrpSpPr/>
            <p:nvPr/>
          </p:nvGrpSpPr>
          <p:grpSpPr>
            <a:xfrm>
              <a:off x="26963080" y="6779941"/>
              <a:ext cx="1858181" cy="1947733"/>
              <a:chOff x="2398798" y="5581650"/>
              <a:chExt cx="790575" cy="790576"/>
            </a:xfrm>
          </p:grpSpPr>
          <p:cxnSp>
            <p:nvCxnSpPr>
              <p:cNvPr id="148" name="Straight Arrow Connector 147">
                <a:extLst>
                  <a:ext uri="{FF2B5EF4-FFF2-40B4-BE49-F238E27FC236}">
                    <a16:creationId xmlns:a16="http://schemas.microsoft.com/office/drawing/2014/main" id="{9DB23E9F-8492-4D3B-B3FD-D0FE7FD53A04}"/>
                  </a:ext>
                </a:extLst>
              </p:cNvPr>
              <p:cNvCxnSpPr/>
              <p:nvPr/>
            </p:nvCxnSpPr>
            <p:spPr>
              <a:xfrm flipV="1">
                <a:off x="2398798" y="5581650"/>
                <a:ext cx="0" cy="79057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9" name="Straight Arrow Connector 148">
                <a:extLst>
                  <a:ext uri="{FF2B5EF4-FFF2-40B4-BE49-F238E27FC236}">
                    <a16:creationId xmlns:a16="http://schemas.microsoft.com/office/drawing/2014/main" id="{EE4CF247-816E-44EF-A480-1484257F1107}"/>
                  </a:ext>
                </a:extLst>
              </p:cNvPr>
              <p:cNvCxnSpPr>
                <a:cxnSpLocks/>
              </p:cNvCxnSpPr>
              <p:nvPr/>
            </p:nvCxnSpPr>
            <p:spPr>
              <a:xfrm rot="5400000" flipV="1">
                <a:off x="2794086" y="5976938"/>
                <a:ext cx="0" cy="79057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35" name="Oval 134">
              <a:extLst>
                <a:ext uri="{FF2B5EF4-FFF2-40B4-BE49-F238E27FC236}">
                  <a16:creationId xmlns:a16="http://schemas.microsoft.com/office/drawing/2014/main" id="{73504086-0EA7-4586-A2F0-81F00EFD115E}"/>
                </a:ext>
              </a:extLst>
            </p:cNvPr>
            <p:cNvSpPr/>
            <p:nvPr/>
          </p:nvSpPr>
          <p:spPr>
            <a:xfrm>
              <a:off x="27059534" y="7431389"/>
              <a:ext cx="107459" cy="115070"/>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136" name="Oval 135">
              <a:extLst>
                <a:ext uri="{FF2B5EF4-FFF2-40B4-BE49-F238E27FC236}">
                  <a16:creationId xmlns:a16="http://schemas.microsoft.com/office/drawing/2014/main" id="{177E39DD-31B3-4A4B-ACEF-65DE4451075B}"/>
                </a:ext>
              </a:extLst>
            </p:cNvPr>
            <p:cNvSpPr/>
            <p:nvPr/>
          </p:nvSpPr>
          <p:spPr>
            <a:xfrm>
              <a:off x="27414273" y="7719918"/>
              <a:ext cx="107459" cy="115070"/>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137" name="Oval 136">
              <a:extLst>
                <a:ext uri="{FF2B5EF4-FFF2-40B4-BE49-F238E27FC236}">
                  <a16:creationId xmlns:a16="http://schemas.microsoft.com/office/drawing/2014/main" id="{806C7521-55C1-49F5-BDE4-13119E0C4626}"/>
                </a:ext>
              </a:extLst>
            </p:cNvPr>
            <p:cNvSpPr/>
            <p:nvPr/>
          </p:nvSpPr>
          <p:spPr>
            <a:xfrm>
              <a:off x="27141446" y="7955836"/>
              <a:ext cx="107459" cy="115070"/>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138" name="Oval 137">
              <a:extLst>
                <a:ext uri="{FF2B5EF4-FFF2-40B4-BE49-F238E27FC236}">
                  <a16:creationId xmlns:a16="http://schemas.microsoft.com/office/drawing/2014/main" id="{68F37C79-A3F8-4C5F-89FE-41428155DC21}"/>
                </a:ext>
              </a:extLst>
            </p:cNvPr>
            <p:cNvSpPr/>
            <p:nvPr/>
          </p:nvSpPr>
          <p:spPr>
            <a:xfrm>
              <a:off x="27521732" y="8122956"/>
              <a:ext cx="107459" cy="115070"/>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139" name="Oval 138">
              <a:extLst>
                <a:ext uri="{FF2B5EF4-FFF2-40B4-BE49-F238E27FC236}">
                  <a16:creationId xmlns:a16="http://schemas.microsoft.com/office/drawing/2014/main" id="{D36EC416-4A5E-44B9-B49B-6AF6CBD56E9A}"/>
                </a:ext>
              </a:extLst>
            </p:cNvPr>
            <p:cNvSpPr/>
            <p:nvPr/>
          </p:nvSpPr>
          <p:spPr>
            <a:xfrm>
              <a:off x="27232355" y="8454861"/>
              <a:ext cx="107459" cy="115070"/>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140" name="Oval 139">
              <a:extLst>
                <a:ext uri="{FF2B5EF4-FFF2-40B4-BE49-F238E27FC236}">
                  <a16:creationId xmlns:a16="http://schemas.microsoft.com/office/drawing/2014/main" id="{DB723C46-35D7-4534-BB07-894BAFCEDE58}"/>
                </a:ext>
              </a:extLst>
            </p:cNvPr>
            <p:cNvSpPr/>
            <p:nvPr/>
          </p:nvSpPr>
          <p:spPr>
            <a:xfrm>
              <a:off x="27892172" y="8310244"/>
              <a:ext cx="107459" cy="115070"/>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141" name="Oval 140">
              <a:extLst>
                <a:ext uri="{FF2B5EF4-FFF2-40B4-BE49-F238E27FC236}">
                  <a16:creationId xmlns:a16="http://schemas.microsoft.com/office/drawing/2014/main" id="{73A90E12-2073-42FC-9660-66538A2B0136}"/>
                </a:ext>
              </a:extLst>
            </p:cNvPr>
            <p:cNvSpPr/>
            <p:nvPr/>
          </p:nvSpPr>
          <p:spPr>
            <a:xfrm>
              <a:off x="27195174" y="7196957"/>
              <a:ext cx="107459" cy="115070"/>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142" name="Oval 141">
              <a:extLst>
                <a:ext uri="{FF2B5EF4-FFF2-40B4-BE49-F238E27FC236}">
                  <a16:creationId xmlns:a16="http://schemas.microsoft.com/office/drawing/2014/main" id="{0430CEDF-FD43-4202-921B-B6B5E4DB3BB7}"/>
                </a:ext>
              </a:extLst>
            </p:cNvPr>
            <p:cNvSpPr/>
            <p:nvPr/>
          </p:nvSpPr>
          <p:spPr>
            <a:xfrm>
              <a:off x="27575460" y="7071498"/>
              <a:ext cx="107459" cy="115070"/>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143" name="Oval 142">
              <a:extLst>
                <a:ext uri="{FF2B5EF4-FFF2-40B4-BE49-F238E27FC236}">
                  <a16:creationId xmlns:a16="http://schemas.microsoft.com/office/drawing/2014/main" id="{8514B5AE-B0FD-4F4A-9C9B-51F64293DC9A}"/>
                </a:ext>
              </a:extLst>
            </p:cNvPr>
            <p:cNvSpPr/>
            <p:nvPr/>
          </p:nvSpPr>
          <p:spPr>
            <a:xfrm>
              <a:off x="28048148" y="7820781"/>
              <a:ext cx="107459" cy="115070"/>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144" name="Oval 143">
              <a:extLst>
                <a:ext uri="{FF2B5EF4-FFF2-40B4-BE49-F238E27FC236}">
                  <a16:creationId xmlns:a16="http://schemas.microsoft.com/office/drawing/2014/main" id="{C99BEF35-EE42-4513-A48E-24E0AE7C8ACE}"/>
                </a:ext>
              </a:extLst>
            </p:cNvPr>
            <p:cNvSpPr/>
            <p:nvPr/>
          </p:nvSpPr>
          <p:spPr>
            <a:xfrm>
              <a:off x="27844726" y="7424623"/>
              <a:ext cx="107459" cy="115070"/>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145" name="Oval 144">
              <a:extLst>
                <a:ext uri="{FF2B5EF4-FFF2-40B4-BE49-F238E27FC236}">
                  <a16:creationId xmlns:a16="http://schemas.microsoft.com/office/drawing/2014/main" id="{243A740A-BE1F-4B98-B9F9-0F715FAE81BE}"/>
                </a:ext>
              </a:extLst>
            </p:cNvPr>
            <p:cNvSpPr/>
            <p:nvPr/>
          </p:nvSpPr>
          <p:spPr>
            <a:xfrm>
              <a:off x="28552616" y="8280743"/>
              <a:ext cx="107459" cy="115070"/>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146" name="Oval 145">
              <a:extLst>
                <a:ext uri="{FF2B5EF4-FFF2-40B4-BE49-F238E27FC236}">
                  <a16:creationId xmlns:a16="http://schemas.microsoft.com/office/drawing/2014/main" id="{A933F115-316D-4857-8ADF-C424A6BAA683}"/>
                </a:ext>
              </a:extLst>
            </p:cNvPr>
            <p:cNvSpPr/>
            <p:nvPr/>
          </p:nvSpPr>
          <p:spPr>
            <a:xfrm>
              <a:off x="28498888" y="7777454"/>
              <a:ext cx="107459" cy="115070"/>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cxnSp>
          <p:nvCxnSpPr>
            <p:cNvPr id="147" name="Straight Connector 146">
              <a:extLst>
                <a:ext uri="{FF2B5EF4-FFF2-40B4-BE49-F238E27FC236}">
                  <a16:creationId xmlns:a16="http://schemas.microsoft.com/office/drawing/2014/main" id="{C12BB435-51AB-40F4-947C-0A5172215EAD}"/>
                </a:ext>
              </a:extLst>
            </p:cNvPr>
            <p:cNvCxnSpPr>
              <a:cxnSpLocks/>
            </p:cNvCxnSpPr>
            <p:nvPr/>
          </p:nvCxnSpPr>
          <p:spPr>
            <a:xfrm>
              <a:off x="27113262" y="7303347"/>
              <a:ext cx="1259939" cy="1092465"/>
            </a:xfrm>
            <a:prstGeom prst="line">
              <a:avLst/>
            </a:prstGeom>
            <a:ln w="38100">
              <a:solidFill>
                <a:srgbClr val="66CD00"/>
              </a:solidFill>
            </a:ln>
          </p:spPr>
          <p:style>
            <a:lnRef idx="1">
              <a:schemeClr val="accent1"/>
            </a:lnRef>
            <a:fillRef idx="0">
              <a:schemeClr val="accent1"/>
            </a:fillRef>
            <a:effectRef idx="0">
              <a:schemeClr val="accent1"/>
            </a:effectRef>
            <a:fontRef idx="minor">
              <a:schemeClr val="tx1"/>
            </a:fontRef>
          </p:style>
        </p:cxnSp>
      </p:grpSp>
      <p:grpSp>
        <p:nvGrpSpPr>
          <p:cNvPr id="3" name="Group 2">
            <a:extLst>
              <a:ext uri="{FF2B5EF4-FFF2-40B4-BE49-F238E27FC236}">
                <a16:creationId xmlns:a16="http://schemas.microsoft.com/office/drawing/2014/main" id="{1F94193A-1C96-4CA3-AC09-D97DCB41746D}"/>
              </a:ext>
            </a:extLst>
          </p:cNvPr>
          <p:cNvGrpSpPr/>
          <p:nvPr/>
        </p:nvGrpSpPr>
        <p:grpSpPr>
          <a:xfrm>
            <a:off x="1513016" y="4074009"/>
            <a:ext cx="704702" cy="738664"/>
            <a:chOff x="1418016" y="4074009"/>
            <a:chExt cx="704702" cy="738664"/>
          </a:xfrm>
        </p:grpSpPr>
        <p:grpSp>
          <p:nvGrpSpPr>
            <p:cNvPr id="151" name="Group 150">
              <a:extLst>
                <a:ext uri="{FF2B5EF4-FFF2-40B4-BE49-F238E27FC236}">
                  <a16:creationId xmlns:a16="http://schemas.microsoft.com/office/drawing/2014/main" id="{7D49458A-71D2-4E72-B4EE-F6B647D4D766}"/>
                </a:ext>
              </a:extLst>
            </p:cNvPr>
            <p:cNvGrpSpPr/>
            <p:nvPr/>
          </p:nvGrpSpPr>
          <p:grpSpPr>
            <a:xfrm>
              <a:off x="1418016" y="4074009"/>
              <a:ext cx="704702" cy="738664"/>
              <a:chOff x="2398798" y="5581650"/>
              <a:chExt cx="790575" cy="790576"/>
            </a:xfrm>
          </p:grpSpPr>
          <p:cxnSp>
            <p:nvCxnSpPr>
              <p:cNvPr id="165" name="Straight Arrow Connector 164">
                <a:extLst>
                  <a:ext uri="{FF2B5EF4-FFF2-40B4-BE49-F238E27FC236}">
                    <a16:creationId xmlns:a16="http://schemas.microsoft.com/office/drawing/2014/main" id="{2FD30F79-B12F-44E9-9FC6-5186C320EF1B}"/>
                  </a:ext>
                </a:extLst>
              </p:cNvPr>
              <p:cNvCxnSpPr/>
              <p:nvPr/>
            </p:nvCxnSpPr>
            <p:spPr>
              <a:xfrm flipV="1">
                <a:off x="2398798" y="5581650"/>
                <a:ext cx="0" cy="79057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6" name="Straight Arrow Connector 165">
                <a:extLst>
                  <a:ext uri="{FF2B5EF4-FFF2-40B4-BE49-F238E27FC236}">
                    <a16:creationId xmlns:a16="http://schemas.microsoft.com/office/drawing/2014/main" id="{FF9FEF50-D418-49C0-9D73-787004E05593}"/>
                  </a:ext>
                </a:extLst>
              </p:cNvPr>
              <p:cNvCxnSpPr>
                <a:cxnSpLocks/>
              </p:cNvCxnSpPr>
              <p:nvPr/>
            </p:nvCxnSpPr>
            <p:spPr>
              <a:xfrm rot="5400000" flipV="1">
                <a:off x="2794086" y="5976938"/>
                <a:ext cx="0" cy="79057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52" name="Oval 151">
              <a:extLst>
                <a:ext uri="{FF2B5EF4-FFF2-40B4-BE49-F238E27FC236}">
                  <a16:creationId xmlns:a16="http://schemas.microsoft.com/office/drawing/2014/main" id="{A131A9D2-541B-48DA-9552-E57C382A0311}"/>
                </a:ext>
              </a:extLst>
            </p:cNvPr>
            <p:cNvSpPr/>
            <p:nvPr/>
          </p:nvSpPr>
          <p:spPr>
            <a:xfrm>
              <a:off x="1780108" y="4176348"/>
              <a:ext cx="40753" cy="43639"/>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153" name="Oval 152">
              <a:extLst>
                <a:ext uri="{FF2B5EF4-FFF2-40B4-BE49-F238E27FC236}">
                  <a16:creationId xmlns:a16="http://schemas.microsoft.com/office/drawing/2014/main" id="{F476BE07-A5F0-4117-9F32-17786908079F}"/>
                </a:ext>
              </a:extLst>
            </p:cNvPr>
            <p:cNvSpPr/>
            <p:nvPr/>
          </p:nvSpPr>
          <p:spPr>
            <a:xfrm>
              <a:off x="1589326" y="4269005"/>
              <a:ext cx="40753" cy="43639"/>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154" name="Oval 153">
              <a:extLst>
                <a:ext uri="{FF2B5EF4-FFF2-40B4-BE49-F238E27FC236}">
                  <a16:creationId xmlns:a16="http://schemas.microsoft.com/office/drawing/2014/main" id="{578D15D2-04D2-4BAF-BAB0-C36C40B2471C}"/>
                </a:ext>
              </a:extLst>
            </p:cNvPr>
            <p:cNvSpPr/>
            <p:nvPr/>
          </p:nvSpPr>
          <p:spPr>
            <a:xfrm>
              <a:off x="1485660" y="4519959"/>
              <a:ext cx="40753" cy="43639"/>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155" name="Oval 154">
              <a:extLst>
                <a:ext uri="{FF2B5EF4-FFF2-40B4-BE49-F238E27FC236}">
                  <a16:creationId xmlns:a16="http://schemas.microsoft.com/office/drawing/2014/main" id="{11A7B640-FC30-411C-85D7-13A206F84425}"/>
                </a:ext>
              </a:extLst>
            </p:cNvPr>
            <p:cNvSpPr/>
            <p:nvPr/>
          </p:nvSpPr>
          <p:spPr>
            <a:xfrm>
              <a:off x="1610026" y="4519959"/>
              <a:ext cx="40753" cy="43639"/>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156" name="Oval 155">
              <a:extLst>
                <a:ext uri="{FF2B5EF4-FFF2-40B4-BE49-F238E27FC236}">
                  <a16:creationId xmlns:a16="http://schemas.microsoft.com/office/drawing/2014/main" id="{8390E146-4A74-4081-85AD-23BCDAB8B3EA}"/>
                </a:ext>
              </a:extLst>
            </p:cNvPr>
            <p:cNvSpPr/>
            <p:nvPr/>
          </p:nvSpPr>
          <p:spPr>
            <a:xfrm>
              <a:off x="1555662" y="4719111"/>
              <a:ext cx="40753" cy="43639"/>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157" name="Oval 156">
              <a:extLst>
                <a:ext uri="{FF2B5EF4-FFF2-40B4-BE49-F238E27FC236}">
                  <a16:creationId xmlns:a16="http://schemas.microsoft.com/office/drawing/2014/main" id="{2811391D-8B65-434E-B2BD-5E19C3F4916E}"/>
                </a:ext>
              </a:extLst>
            </p:cNvPr>
            <p:cNvSpPr/>
            <p:nvPr/>
          </p:nvSpPr>
          <p:spPr>
            <a:xfrm>
              <a:off x="1870183" y="4271414"/>
              <a:ext cx="40753" cy="43639"/>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158" name="Oval 157">
              <a:extLst>
                <a:ext uri="{FF2B5EF4-FFF2-40B4-BE49-F238E27FC236}">
                  <a16:creationId xmlns:a16="http://schemas.microsoft.com/office/drawing/2014/main" id="{8EE09280-0F64-4781-B264-F87522471D64}"/>
                </a:ext>
              </a:extLst>
            </p:cNvPr>
            <p:cNvSpPr/>
            <p:nvPr/>
          </p:nvSpPr>
          <p:spPr>
            <a:xfrm>
              <a:off x="1769261" y="4697419"/>
              <a:ext cx="40753" cy="43639"/>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159" name="Oval 158">
              <a:extLst>
                <a:ext uri="{FF2B5EF4-FFF2-40B4-BE49-F238E27FC236}">
                  <a16:creationId xmlns:a16="http://schemas.microsoft.com/office/drawing/2014/main" id="{9AC2B7CA-E016-4A0E-82DE-870E99BC007F}"/>
                </a:ext>
              </a:extLst>
            </p:cNvPr>
            <p:cNvSpPr/>
            <p:nvPr/>
          </p:nvSpPr>
          <p:spPr>
            <a:xfrm>
              <a:off x="1881450" y="4675600"/>
              <a:ext cx="40753" cy="43639"/>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160" name="Oval 159">
              <a:extLst>
                <a:ext uri="{FF2B5EF4-FFF2-40B4-BE49-F238E27FC236}">
                  <a16:creationId xmlns:a16="http://schemas.microsoft.com/office/drawing/2014/main" id="{E42E87B5-5806-4017-BF4C-E949DC53436C}"/>
                </a:ext>
              </a:extLst>
            </p:cNvPr>
            <p:cNvSpPr/>
            <p:nvPr/>
          </p:nvSpPr>
          <p:spPr>
            <a:xfrm>
              <a:off x="1849806" y="4569033"/>
              <a:ext cx="40753" cy="43639"/>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161" name="Oval 160">
              <a:extLst>
                <a:ext uri="{FF2B5EF4-FFF2-40B4-BE49-F238E27FC236}">
                  <a16:creationId xmlns:a16="http://schemas.microsoft.com/office/drawing/2014/main" id="{3D299A06-0435-414F-A3D5-98804085DE21}"/>
                </a:ext>
              </a:extLst>
            </p:cNvPr>
            <p:cNvSpPr/>
            <p:nvPr/>
          </p:nvSpPr>
          <p:spPr>
            <a:xfrm>
              <a:off x="1706500" y="4353130"/>
              <a:ext cx="40753" cy="43639"/>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162" name="Oval 161">
              <a:extLst>
                <a:ext uri="{FF2B5EF4-FFF2-40B4-BE49-F238E27FC236}">
                  <a16:creationId xmlns:a16="http://schemas.microsoft.com/office/drawing/2014/main" id="{7B782DA6-53E3-4B78-8F56-5A87E8BCF25A}"/>
                </a:ext>
              </a:extLst>
            </p:cNvPr>
            <p:cNvSpPr/>
            <p:nvPr/>
          </p:nvSpPr>
          <p:spPr>
            <a:xfrm>
              <a:off x="2020836" y="4643178"/>
              <a:ext cx="40753" cy="43639"/>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163" name="Oval 162">
              <a:extLst>
                <a:ext uri="{FF2B5EF4-FFF2-40B4-BE49-F238E27FC236}">
                  <a16:creationId xmlns:a16="http://schemas.microsoft.com/office/drawing/2014/main" id="{DA04B90F-D1AF-4CBA-B58A-E452CFC7370B}"/>
                </a:ext>
              </a:extLst>
            </p:cNvPr>
            <p:cNvSpPr/>
            <p:nvPr/>
          </p:nvSpPr>
          <p:spPr>
            <a:xfrm>
              <a:off x="2000460" y="4452309"/>
              <a:ext cx="40753" cy="43639"/>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cxnSp>
          <p:nvCxnSpPr>
            <p:cNvPr id="164" name="Straight Connector 163">
              <a:extLst>
                <a:ext uri="{FF2B5EF4-FFF2-40B4-BE49-F238E27FC236}">
                  <a16:creationId xmlns:a16="http://schemas.microsoft.com/office/drawing/2014/main" id="{DDB13592-3F04-4B90-8DFE-E4390287AA80}"/>
                </a:ext>
              </a:extLst>
            </p:cNvPr>
            <p:cNvCxnSpPr>
              <a:cxnSpLocks/>
            </p:cNvCxnSpPr>
            <p:nvPr/>
          </p:nvCxnSpPr>
          <p:spPr>
            <a:xfrm flipV="1">
              <a:off x="1469781" y="4298950"/>
              <a:ext cx="611281" cy="439711"/>
            </a:xfrm>
            <a:prstGeom prst="line">
              <a:avLst/>
            </a:prstGeom>
            <a:ln w="38100">
              <a:solidFill>
                <a:srgbClr val="66CD00"/>
              </a:solidFill>
            </a:ln>
          </p:spPr>
          <p:style>
            <a:lnRef idx="1">
              <a:schemeClr val="accent1"/>
            </a:lnRef>
            <a:fillRef idx="0">
              <a:schemeClr val="accent1"/>
            </a:fillRef>
            <a:effectRef idx="0">
              <a:schemeClr val="accent1"/>
            </a:effectRef>
            <a:fontRef idx="minor">
              <a:schemeClr val="tx1"/>
            </a:fontRef>
          </p:style>
        </p:cxnSp>
      </p:grpSp>
      <p:grpSp>
        <p:nvGrpSpPr>
          <p:cNvPr id="2" name="Group 1">
            <a:extLst>
              <a:ext uri="{FF2B5EF4-FFF2-40B4-BE49-F238E27FC236}">
                <a16:creationId xmlns:a16="http://schemas.microsoft.com/office/drawing/2014/main" id="{ECD4D18C-6BCB-4725-92AD-E7DD9A78AE13}"/>
              </a:ext>
            </a:extLst>
          </p:cNvPr>
          <p:cNvGrpSpPr/>
          <p:nvPr/>
        </p:nvGrpSpPr>
        <p:grpSpPr>
          <a:xfrm>
            <a:off x="2924933" y="4074009"/>
            <a:ext cx="704702" cy="738664"/>
            <a:chOff x="2829933" y="4074009"/>
            <a:chExt cx="704702" cy="738664"/>
          </a:xfrm>
        </p:grpSpPr>
        <p:grpSp>
          <p:nvGrpSpPr>
            <p:cNvPr id="168" name="Group 167">
              <a:extLst>
                <a:ext uri="{FF2B5EF4-FFF2-40B4-BE49-F238E27FC236}">
                  <a16:creationId xmlns:a16="http://schemas.microsoft.com/office/drawing/2014/main" id="{A30BDF01-3512-4173-9DB0-91A3A2DB5FC5}"/>
                </a:ext>
              </a:extLst>
            </p:cNvPr>
            <p:cNvGrpSpPr/>
            <p:nvPr/>
          </p:nvGrpSpPr>
          <p:grpSpPr>
            <a:xfrm>
              <a:off x="2829933" y="4074009"/>
              <a:ext cx="704702" cy="738664"/>
              <a:chOff x="2398798" y="5581650"/>
              <a:chExt cx="790575" cy="790576"/>
            </a:xfrm>
          </p:grpSpPr>
          <p:cxnSp>
            <p:nvCxnSpPr>
              <p:cNvPr id="182" name="Straight Arrow Connector 181">
                <a:extLst>
                  <a:ext uri="{FF2B5EF4-FFF2-40B4-BE49-F238E27FC236}">
                    <a16:creationId xmlns:a16="http://schemas.microsoft.com/office/drawing/2014/main" id="{A958BB6C-4996-409B-8BD0-7A4A5E59159D}"/>
                  </a:ext>
                </a:extLst>
              </p:cNvPr>
              <p:cNvCxnSpPr/>
              <p:nvPr/>
            </p:nvCxnSpPr>
            <p:spPr>
              <a:xfrm flipV="1">
                <a:off x="2398798" y="5581650"/>
                <a:ext cx="0" cy="79057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3" name="Straight Arrow Connector 182">
                <a:extLst>
                  <a:ext uri="{FF2B5EF4-FFF2-40B4-BE49-F238E27FC236}">
                    <a16:creationId xmlns:a16="http://schemas.microsoft.com/office/drawing/2014/main" id="{9E5F863C-0648-47F1-A5B9-882DF033BB1F}"/>
                  </a:ext>
                </a:extLst>
              </p:cNvPr>
              <p:cNvCxnSpPr>
                <a:cxnSpLocks/>
              </p:cNvCxnSpPr>
              <p:nvPr/>
            </p:nvCxnSpPr>
            <p:spPr>
              <a:xfrm rot="5400000" flipV="1">
                <a:off x="2794086" y="5976938"/>
                <a:ext cx="0" cy="79057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69" name="Oval 168">
              <a:extLst>
                <a:ext uri="{FF2B5EF4-FFF2-40B4-BE49-F238E27FC236}">
                  <a16:creationId xmlns:a16="http://schemas.microsoft.com/office/drawing/2014/main" id="{54A7FDBB-0C4E-4BE3-AD62-931FA699FEAA}"/>
                </a:ext>
              </a:extLst>
            </p:cNvPr>
            <p:cNvSpPr/>
            <p:nvPr/>
          </p:nvSpPr>
          <p:spPr>
            <a:xfrm>
              <a:off x="3249465" y="4244975"/>
              <a:ext cx="40753" cy="43639"/>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170" name="Oval 169">
              <a:extLst>
                <a:ext uri="{FF2B5EF4-FFF2-40B4-BE49-F238E27FC236}">
                  <a16:creationId xmlns:a16="http://schemas.microsoft.com/office/drawing/2014/main" id="{14B4FC1F-E296-437F-9299-F9C98C46B387}"/>
                </a:ext>
              </a:extLst>
            </p:cNvPr>
            <p:cNvSpPr/>
            <p:nvPr/>
          </p:nvSpPr>
          <p:spPr>
            <a:xfrm>
              <a:off x="3070686" y="4196633"/>
              <a:ext cx="40753" cy="43639"/>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171" name="Oval 170">
              <a:extLst>
                <a:ext uri="{FF2B5EF4-FFF2-40B4-BE49-F238E27FC236}">
                  <a16:creationId xmlns:a16="http://schemas.microsoft.com/office/drawing/2014/main" id="{08E31484-E5E9-4302-AA44-B228194FD292}"/>
                </a:ext>
              </a:extLst>
            </p:cNvPr>
            <p:cNvSpPr/>
            <p:nvPr/>
          </p:nvSpPr>
          <p:spPr>
            <a:xfrm>
              <a:off x="3249464" y="4362039"/>
              <a:ext cx="40753" cy="43639"/>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172" name="Oval 171">
              <a:extLst>
                <a:ext uri="{FF2B5EF4-FFF2-40B4-BE49-F238E27FC236}">
                  <a16:creationId xmlns:a16="http://schemas.microsoft.com/office/drawing/2014/main" id="{C8B191F4-0B26-4176-AE3D-8E06C0C112A1}"/>
                </a:ext>
              </a:extLst>
            </p:cNvPr>
            <p:cNvSpPr/>
            <p:nvPr/>
          </p:nvSpPr>
          <p:spPr>
            <a:xfrm>
              <a:off x="3387683" y="4296389"/>
              <a:ext cx="40753" cy="43639"/>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173" name="Oval 172">
              <a:extLst>
                <a:ext uri="{FF2B5EF4-FFF2-40B4-BE49-F238E27FC236}">
                  <a16:creationId xmlns:a16="http://schemas.microsoft.com/office/drawing/2014/main" id="{08560876-5C50-4D5A-9B00-D8D5BF1DC899}"/>
                </a:ext>
              </a:extLst>
            </p:cNvPr>
            <p:cNvSpPr/>
            <p:nvPr/>
          </p:nvSpPr>
          <p:spPr>
            <a:xfrm>
              <a:off x="3269840" y="4697291"/>
              <a:ext cx="40753" cy="43639"/>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174" name="Oval 173">
              <a:extLst>
                <a:ext uri="{FF2B5EF4-FFF2-40B4-BE49-F238E27FC236}">
                  <a16:creationId xmlns:a16="http://schemas.microsoft.com/office/drawing/2014/main" id="{67D11F5A-2B3F-49B1-8A4C-82CCAD12D026}"/>
                </a:ext>
              </a:extLst>
            </p:cNvPr>
            <p:cNvSpPr/>
            <p:nvPr/>
          </p:nvSpPr>
          <p:spPr>
            <a:xfrm>
              <a:off x="3423202" y="4450386"/>
              <a:ext cx="40753" cy="43639"/>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175" name="Oval 174">
              <a:extLst>
                <a:ext uri="{FF2B5EF4-FFF2-40B4-BE49-F238E27FC236}">
                  <a16:creationId xmlns:a16="http://schemas.microsoft.com/office/drawing/2014/main" id="{A73EA321-B76E-4125-8EF3-EB216F36BCEB}"/>
                </a:ext>
              </a:extLst>
            </p:cNvPr>
            <p:cNvSpPr/>
            <p:nvPr/>
          </p:nvSpPr>
          <p:spPr>
            <a:xfrm>
              <a:off x="2896091" y="4322506"/>
              <a:ext cx="40753" cy="43639"/>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176" name="Oval 175">
              <a:extLst>
                <a:ext uri="{FF2B5EF4-FFF2-40B4-BE49-F238E27FC236}">
                  <a16:creationId xmlns:a16="http://schemas.microsoft.com/office/drawing/2014/main" id="{2E933AB9-9EDA-4937-A34F-AD3C92901454}"/>
                </a:ext>
              </a:extLst>
            </p:cNvPr>
            <p:cNvSpPr/>
            <p:nvPr/>
          </p:nvSpPr>
          <p:spPr>
            <a:xfrm>
              <a:off x="2980020" y="4542255"/>
              <a:ext cx="40753" cy="43639"/>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177" name="Oval 176">
              <a:extLst>
                <a:ext uri="{FF2B5EF4-FFF2-40B4-BE49-F238E27FC236}">
                  <a16:creationId xmlns:a16="http://schemas.microsoft.com/office/drawing/2014/main" id="{873AACE6-9C59-4249-BAEB-119F885FCBFE}"/>
                </a:ext>
              </a:extLst>
            </p:cNvPr>
            <p:cNvSpPr/>
            <p:nvPr/>
          </p:nvSpPr>
          <p:spPr>
            <a:xfrm>
              <a:off x="3144043" y="4335358"/>
              <a:ext cx="40753" cy="43639"/>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178" name="Oval 177">
              <a:extLst>
                <a:ext uri="{FF2B5EF4-FFF2-40B4-BE49-F238E27FC236}">
                  <a16:creationId xmlns:a16="http://schemas.microsoft.com/office/drawing/2014/main" id="{FA09C443-807E-4633-AEEC-B4080BE1301E}"/>
                </a:ext>
              </a:extLst>
            </p:cNvPr>
            <p:cNvSpPr/>
            <p:nvPr/>
          </p:nvSpPr>
          <p:spPr>
            <a:xfrm>
              <a:off x="2892210" y="4399591"/>
              <a:ext cx="40753" cy="43639"/>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179" name="Oval 178">
              <a:extLst>
                <a:ext uri="{FF2B5EF4-FFF2-40B4-BE49-F238E27FC236}">
                  <a16:creationId xmlns:a16="http://schemas.microsoft.com/office/drawing/2014/main" id="{698106BC-4EF3-4EC8-A1D3-BD867CE1B28F}"/>
                </a:ext>
              </a:extLst>
            </p:cNvPr>
            <p:cNvSpPr/>
            <p:nvPr/>
          </p:nvSpPr>
          <p:spPr>
            <a:xfrm>
              <a:off x="2889180" y="4632538"/>
              <a:ext cx="40753" cy="43639"/>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180" name="Oval 179">
              <a:extLst>
                <a:ext uri="{FF2B5EF4-FFF2-40B4-BE49-F238E27FC236}">
                  <a16:creationId xmlns:a16="http://schemas.microsoft.com/office/drawing/2014/main" id="{A19C38C1-FC0F-4763-9EED-E55369C2A5CF}"/>
                </a:ext>
              </a:extLst>
            </p:cNvPr>
            <p:cNvSpPr/>
            <p:nvPr/>
          </p:nvSpPr>
          <p:spPr>
            <a:xfrm>
              <a:off x="3057051" y="4649326"/>
              <a:ext cx="40753" cy="43639"/>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cxnSp>
          <p:nvCxnSpPr>
            <p:cNvPr id="181" name="Straight Connector 180">
              <a:extLst>
                <a:ext uri="{FF2B5EF4-FFF2-40B4-BE49-F238E27FC236}">
                  <a16:creationId xmlns:a16="http://schemas.microsoft.com/office/drawing/2014/main" id="{BE052F45-9FCB-4F18-9207-3707F99F4E4F}"/>
                </a:ext>
              </a:extLst>
            </p:cNvPr>
            <p:cNvCxnSpPr>
              <a:cxnSpLocks/>
            </p:cNvCxnSpPr>
            <p:nvPr/>
          </p:nvCxnSpPr>
          <p:spPr>
            <a:xfrm>
              <a:off x="2907264" y="4208545"/>
              <a:ext cx="477823" cy="414310"/>
            </a:xfrm>
            <a:prstGeom prst="line">
              <a:avLst/>
            </a:prstGeom>
            <a:ln w="38100">
              <a:solidFill>
                <a:srgbClr val="66CD00"/>
              </a:solidFill>
            </a:ln>
          </p:spPr>
          <p:style>
            <a:lnRef idx="1">
              <a:schemeClr val="accent1"/>
            </a:lnRef>
            <a:fillRef idx="0">
              <a:schemeClr val="accent1"/>
            </a:fillRef>
            <a:effectRef idx="0">
              <a:schemeClr val="accent1"/>
            </a:effectRef>
            <a:fontRef idx="minor">
              <a:schemeClr val="tx1"/>
            </a:fontRef>
          </p:style>
        </p:cxnSp>
      </p:grpSp>
      <p:sp>
        <p:nvSpPr>
          <p:cNvPr id="184" name="TextBox 183">
            <a:extLst>
              <a:ext uri="{FF2B5EF4-FFF2-40B4-BE49-F238E27FC236}">
                <a16:creationId xmlns:a16="http://schemas.microsoft.com/office/drawing/2014/main" id="{56B72501-12EC-4DE0-83AB-7A2D2F2D5837}"/>
              </a:ext>
            </a:extLst>
          </p:cNvPr>
          <p:cNvSpPr txBox="1"/>
          <p:nvPr/>
        </p:nvSpPr>
        <p:spPr>
          <a:xfrm>
            <a:off x="515494" y="3857407"/>
            <a:ext cx="903794" cy="276999"/>
          </a:xfrm>
          <a:prstGeom prst="rect">
            <a:avLst/>
          </a:prstGeom>
          <a:noFill/>
        </p:spPr>
        <p:txBody>
          <a:bodyPr wrap="square">
            <a:spAutoFit/>
          </a:bodyPr>
          <a:lstStyle/>
          <a:p>
            <a:pPr algn="ctr"/>
            <a:r>
              <a:rPr lang="en-US" sz="1200" dirty="0">
                <a:solidFill>
                  <a:schemeClr val="tx1"/>
                </a:solidFill>
                <a:latin typeface="Product Sans" panose="020B0403030502040203" pitchFamily="34" charset="0"/>
                <a:ea typeface="Open Sans" pitchFamily="2" charset="0"/>
                <a:cs typeface="Open Sans" pitchFamily="2" charset="0"/>
              </a:rPr>
              <a:t>SPI 1</a:t>
            </a:r>
            <a:endParaRPr lang="en-AU" sz="1200" dirty="0">
              <a:solidFill>
                <a:schemeClr val="tx1"/>
              </a:solidFill>
              <a:latin typeface="Product Sans" panose="020B0403030502040203" pitchFamily="34" charset="0"/>
              <a:ea typeface="Open Sans" pitchFamily="2" charset="0"/>
              <a:cs typeface="Open Sans" pitchFamily="2" charset="0"/>
            </a:endParaRPr>
          </a:p>
        </p:txBody>
      </p:sp>
      <p:sp>
        <p:nvSpPr>
          <p:cNvPr id="185" name="TextBox 184">
            <a:extLst>
              <a:ext uri="{FF2B5EF4-FFF2-40B4-BE49-F238E27FC236}">
                <a16:creationId xmlns:a16="http://schemas.microsoft.com/office/drawing/2014/main" id="{FA510723-EF6B-414C-9D7A-D5E8299F3FAB}"/>
              </a:ext>
            </a:extLst>
          </p:cNvPr>
          <p:cNvSpPr txBox="1"/>
          <p:nvPr/>
        </p:nvSpPr>
        <p:spPr>
          <a:xfrm>
            <a:off x="1417748" y="3849554"/>
            <a:ext cx="903794" cy="276999"/>
          </a:xfrm>
          <a:prstGeom prst="rect">
            <a:avLst/>
          </a:prstGeom>
          <a:noFill/>
        </p:spPr>
        <p:txBody>
          <a:bodyPr wrap="square">
            <a:spAutoFit/>
          </a:bodyPr>
          <a:lstStyle/>
          <a:p>
            <a:pPr algn="ctr"/>
            <a:r>
              <a:rPr lang="en-US" sz="1200" dirty="0">
                <a:solidFill>
                  <a:schemeClr val="tx1"/>
                </a:solidFill>
                <a:latin typeface="Product Sans" panose="020B0403030502040203" pitchFamily="34" charset="0"/>
                <a:ea typeface="Open Sans" pitchFamily="2" charset="0"/>
                <a:cs typeface="Open Sans" pitchFamily="2" charset="0"/>
              </a:rPr>
              <a:t>SPI 2</a:t>
            </a:r>
            <a:endParaRPr lang="en-AU" sz="1200" dirty="0">
              <a:solidFill>
                <a:schemeClr val="tx1"/>
              </a:solidFill>
              <a:latin typeface="Product Sans" panose="020B0403030502040203" pitchFamily="34" charset="0"/>
              <a:ea typeface="Open Sans" pitchFamily="2" charset="0"/>
              <a:cs typeface="Open Sans" pitchFamily="2" charset="0"/>
            </a:endParaRPr>
          </a:p>
        </p:txBody>
      </p:sp>
      <p:sp>
        <p:nvSpPr>
          <p:cNvPr id="186" name="TextBox 185">
            <a:extLst>
              <a:ext uri="{FF2B5EF4-FFF2-40B4-BE49-F238E27FC236}">
                <a16:creationId xmlns:a16="http://schemas.microsoft.com/office/drawing/2014/main" id="{EFB99C42-246A-4E95-85C0-59B64036085E}"/>
              </a:ext>
            </a:extLst>
          </p:cNvPr>
          <p:cNvSpPr txBox="1"/>
          <p:nvPr/>
        </p:nvSpPr>
        <p:spPr>
          <a:xfrm>
            <a:off x="2845763" y="3849543"/>
            <a:ext cx="964707" cy="276999"/>
          </a:xfrm>
          <a:prstGeom prst="rect">
            <a:avLst/>
          </a:prstGeom>
          <a:noFill/>
        </p:spPr>
        <p:txBody>
          <a:bodyPr wrap="square">
            <a:spAutoFit/>
          </a:bodyPr>
          <a:lstStyle/>
          <a:p>
            <a:pPr algn="ctr"/>
            <a:r>
              <a:rPr lang="en-US" sz="1200" dirty="0">
                <a:solidFill>
                  <a:schemeClr val="tx1"/>
                </a:solidFill>
                <a:latin typeface="Product Sans" panose="020B0403030502040203" pitchFamily="34" charset="0"/>
                <a:ea typeface="Open Sans" pitchFamily="2" charset="0"/>
                <a:cs typeface="Open Sans" pitchFamily="2" charset="0"/>
              </a:rPr>
              <a:t>SPI 18</a:t>
            </a:r>
            <a:endParaRPr lang="en-AU" sz="1200" dirty="0">
              <a:solidFill>
                <a:schemeClr val="tx1"/>
              </a:solidFill>
              <a:latin typeface="Product Sans" panose="020B0403030502040203" pitchFamily="34" charset="0"/>
              <a:ea typeface="Open Sans" pitchFamily="2" charset="0"/>
              <a:cs typeface="Open Sans" pitchFamily="2" charset="0"/>
            </a:endParaRPr>
          </a:p>
        </p:txBody>
      </p:sp>
      <p:sp>
        <p:nvSpPr>
          <p:cNvPr id="187" name="TextBox 186">
            <a:extLst>
              <a:ext uri="{FF2B5EF4-FFF2-40B4-BE49-F238E27FC236}">
                <a16:creationId xmlns:a16="http://schemas.microsoft.com/office/drawing/2014/main" id="{3D9C6BDF-D6AB-4C1D-8AB8-16524BB3C75A}"/>
              </a:ext>
            </a:extLst>
          </p:cNvPr>
          <p:cNvSpPr txBox="1"/>
          <p:nvPr/>
        </p:nvSpPr>
        <p:spPr>
          <a:xfrm>
            <a:off x="2360155" y="4184580"/>
            <a:ext cx="403517" cy="369332"/>
          </a:xfrm>
          <a:prstGeom prst="rect">
            <a:avLst/>
          </a:prstGeom>
          <a:noFill/>
        </p:spPr>
        <p:txBody>
          <a:bodyPr wrap="square">
            <a:spAutoFit/>
          </a:bodyPr>
          <a:lstStyle/>
          <a:p>
            <a:pPr algn="ctr"/>
            <a:r>
              <a:rPr lang="en-US" dirty="0">
                <a:solidFill>
                  <a:schemeClr val="tx1"/>
                </a:solidFill>
                <a:latin typeface="Product Sans" panose="020B0403030502040203" pitchFamily="34" charset="0"/>
                <a:ea typeface="Open Sans" pitchFamily="2" charset="0"/>
                <a:cs typeface="Open Sans" pitchFamily="2" charset="0"/>
              </a:rPr>
              <a:t>…</a:t>
            </a:r>
            <a:endParaRPr lang="en-AU" dirty="0">
              <a:solidFill>
                <a:schemeClr val="tx1"/>
              </a:solidFill>
              <a:latin typeface="Product Sans" panose="020B0403030502040203" pitchFamily="34" charset="0"/>
              <a:ea typeface="Open Sans" pitchFamily="2" charset="0"/>
              <a:cs typeface="Open Sans" pitchFamily="2" charset="0"/>
            </a:endParaRPr>
          </a:p>
        </p:txBody>
      </p:sp>
      <p:sp>
        <p:nvSpPr>
          <p:cNvPr id="188" name="TextBox 187">
            <a:extLst>
              <a:ext uri="{FF2B5EF4-FFF2-40B4-BE49-F238E27FC236}">
                <a16:creationId xmlns:a16="http://schemas.microsoft.com/office/drawing/2014/main" id="{00FCA594-9199-48FA-AA7F-25FBCEA5A154}"/>
              </a:ext>
            </a:extLst>
          </p:cNvPr>
          <p:cNvSpPr txBox="1"/>
          <p:nvPr/>
        </p:nvSpPr>
        <p:spPr>
          <a:xfrm>
            <a:off x="847390" y="3499431"/>
            <a:ext cx="2606432" cy="338554"/>
          </a:xfrm>
          <a:prstGeom prst="rect">
            <a:avLst/>
          </a:prstGeom>
          <a:noFill/>
        </p:spPr>
        <p:txBody>
          <a:bodyPr wrap="square">
            <a:spAutoFit/>
          </a:bodyPr>
          <a:lstStyle/>
          <a:p>
            <a:pPr algn="ctr"/>
            <a:r>
              <a:rPr lang="en-US" sz="1600" u="sng" dirty="0">
                <a:latin typeface="Product Sans" panose="020B0403030502040203" pitchFamily="34" charset="0"/>
                <a:ea typeface="Open Sans" pitchFamily="2" charset="0"/>
                <a:cs typeface="Open Sans" pitchFamily="2" charset="0"/>
              </a:rPr>
              <a:t>Linear SVM by SPI</a:t>
            </a:r>
            <a:endParaRPr lang="en-AU" sz="1600" u="sng" dirty="0">
              <a:solidFill>
                <a:schemeClr val="tx1"/>
              </a:solidFill>
              <a:latin typeface="Product Sans" panose="020B0403030502040203" pitchFamily="34" charset="0"/>
              <a:ea typeface="Open Sans" pitchFamily="2" charset="0"/>
              <a:cs typeface="Open Sans" pitchFamily="2" charset="0"/>
            </a:endParaRPr>
          </a:p>
        </p:txBody>
      </p:sp>
      <p:sp>
        <p:nvSpPr>
          <p:cNvPr id="189" name="TextBox 188">
            <a:extLst>
              <a:ext uri="{FF2B5EF4-FFF2-40B4-BE49-F238E27FC236}">
                <a16:creationId xmlns:a16="http://schemas.microsoft.com/office/drawing/2014/main" id="{6D182991-856F-4D03-9A9C-4009A4E9D9DC}"/>
              </a:ext>
            </a:extLst>
          </p:cNvPr>
          <p:cNvSpPr txBox="1"/>
          <p:nvPr/>
        </p:nvSpPr>
        <p:spPr>
          <a:xfrm>
            <a:off x="251189" y="4966158"/>
            <a:ext cx="3819816" cy="954107"/>
          </a:xfrm>
          <a:prstGeom prst="rect">
            <a:avLst/>
          </a:prstGeom>
          <a:noFill/>
        </p:spPr>
        <p:txBody>
          <a:bodyPr wrap="square">
            <a:spAutoFit/>
          </a:bodyPr>
          <a:lstStyle/>
          <a:p>
            <a:pPr algn="ctr"/>
            <a:r>
              <a:rPr lang="en-US" sz="1400" dirty="0">
                <a:latin typeface="Product Sans" panose="020B0403030502040203" pitchFamily="34" charset="0"/>
                <a:ea typeface="Open Sans" pitchFamily="2" charset="0"/>
                <a:cs typeface="Open Sans" pitchFamily="2" charset="0"/>
              </a:rPr>
              <a:t>Goal: Identify which set(s) of </a:t>
            </a:r>
            <a:r>
              <a:rPr lang="en-US" sz="1400" b="1" dirty="0">
                <a:latin typeface="Product Sans" panose="020B0403030502040203" pitchFamily="34" charset="0"/>
                <a:ea typeface="Open Sans" pitchFamily="2" charset="0"/>
                <a:cs typeface="Open Sans" pitchFamily="2" charset="0"/>
              </a:rPr>
              <a:t>pairwise interactions</a:t>
            </a:r>
            <a:r>
              <a:rPr lang="en-US" sz="1400" dirty="0">
                <a:latin typeface="Product Sans" panose="020B0403030502040203" pitchFamily="34" charset="0"/>
                <a:ea typeface="Open Sans" pitchFamily="2" charset="0"/>
                <a:cs typeface="Open Sans" pitchFamily="2" charset="0"/>
              </a:rPr>
              <a:t> exhibit </a:t>
            </a:r>
            <a:r>
              <a:rPr lang="en-US" sz="1400" b="1" dirty="0">
                <a:latin typeface="Product Sans" panose="020B0403030502040203" pitchFamily="34" charset="0"/>
                <a:ea typeface="Open Sans" pitchFamily="2" charset="0"/>
                <a:cs typeface="Open Sans" pitchFamily="2" charset="0"/>
              </a:rPr>
              <a:t>significantly different brain-wide dynamics </a:t>
            </a:r>
            <a:r>
              <a:rPr lang="en-US" sz="1400" dirty="0">
                <a:latin typeface="Product Sans" panose="020B0403030502040203" pitchFamily="34" charset="0"/>
                <a:ea typeface="Open Sans" pitchFamily="2" charset="0"/>
                <a:cs typeface="Open Sans" pitchFamily="2" charset="0"/>
              </a:rPr>
              <a:t>in participants with vs. without schizophrenia</a:t>
            </a:r>
            <a:endParaRPr lang="en-AU" sz="1400" dirty="0">
              <a:solidFill>
                <a:schemeClr val="tx1"/>
              </a:solidFill>
              <a:latin typeface="Product Sans" panose="020B0403030502040203" pitchFamily="34" charset="0"/>
              <a:ea typeface="Open Sans" pitchFamily="2" charset="0"/>
              <a:cs typeface="Open Sans" pitchFamily="2" charset="0"/>
            </a:endParaRPr>
          </a:p>
        </p:txBody>
      </p:sp>
      <p:sp>
        <p:nvSpPr>
          <p:cNvPr id="324" name="TextBox 323">
            <a:extLst>
              <a:ext uri="{FF2B5EF4-FFF2-40B4-BE49-F238E27FC236}">
                <a16:creationId xmlns:a16="http://schemas.microsoft.com/office/drawing/2014/main" id="{5D848E33-F6D6-466A-9FE5-3797B7A71886}"/>
              </a:ext>
            </a:extLst>
          </p:cNvPr>
          <p:cNvSpPr txBox="1"/>
          <p:nvPr/>
        </p:nvSpPr>
        <p:spPr>
          <a:xfrm>
            <a:off x="5196159" y="1016760"/>
            <a:ext cx="5707699" cy="369332"/>
          </a:xfrm>
          <a:prstGeom prst="rect">
            <a:avLst/>
          </a:prstGeom>
          <a:noFill/>
        </p:spPr>
        <p:txBody>
          <a:bodyPr wrap="square">
            <a:spAutoFit/>
          </a:bodyPr>
          <a:lstStyle/>
          <a:p>
            <a:pPr algn="ctr"/>
            <a:r>
              <a:rPr lang="en-US" b="1" dirty="0">
                <a:solidFill>
                  <a:schemeClr val="tx1"/>
                </a:solidFill>
                <a:latin typeface="Product Sans" panose="020B0403030502040203" pitchFamily="34" charset="0"/>
                <a:ea typeface="Open Sans" pitchFamily="2" charset="0"/>
                <a:cs typeface="Open Sans" pitchFamily="2" charset="0"/>
              </a:rPr>
              <a:t>Pairwise features + univariate features classification</a:t>
            </a:r>
            <a:endParaRPr lang="en-AU" b="1" dirty="0">
              <a:solidFill>
                <a:schemeClr val="tx1"/>
              </a:solidFill>
              <a:latin typeface="Product Sans" panose="020B0403030502040203" pitchFamily="34" charset="0"/>
              <a:ea typeface="Open Sans" pitchFamily="2" charset="0"/>
              <a:cs typeface="Open Sans" pitchFamily="2" charset="0"/>
            </a:endParaRPr>
          </a:p>
        </p:txBody>
      </p:sp>
      <p:sp>
        <p:nvSpPr>
          <p:cNvPr id="352" name="TextBox 351">
            <a:extLst>
              <a:ext uri="{FF2B5EF4-FFF2-40B4-BE49-F238E27FC236}">
                <a16:creationId xmlns:a16="http://schemas.microsoft.com/office/drawing/2014/main" id="{28ED3A0E-6683-426C-8D49-61F0CC9789E4}"/>
              </a:ext>
            </a:extLst>
          </p:cNvPr>
          <p:cNvSpPr txBox="1"/>
          <p:nvPr/>
        </p:nvSpPr>
        <p:spPr>
          <a:xfrm>
            <a:off x="4533289" y="5189860"/>
            <a:ext cx="7346967" cy="523220"/>
          </a:xfrm>
          <a:prstGeom prst="rect">
            <a:avLst/>
          </a:prstGeom>
          <a:noFill/>
        </p:spPr>
        <p:txBody>
          <a:bodyPr wrap="square">
            <a:spAutoFit/>
          </a:bodyPr>
          <a:lstStyle/>
          <a:p>
            <a:pPr algn="ctr"/>
            <a:r>
              <a:rPr lang="en-US" sz="1400" dirty="0">
                <a:latin typeface="Product Sans" panose="020B0403030502040203" pitchFamily="34" charset="0"/>
                <a:ea typeface="Open Sans" pitchFamily="2" charset="0"/>
                <a:cs typeface="Open Sans" pitchFamily="2" charset="0"/>
              </a:rPr>
              <a:t>Goal: Identify which set(s) of </a:t>
            </a:r>
            <a:r>
              <a:rPr lang="en-US" sz="1400" b="1" dirty="0">
                <a:latin typeface="Product Sans" panose="020B0403030502040203" pitchFamily="34" charset="0"/>
                <a:ea typeface="Open Sans" pitchFamily="2" charset="0"/>
                <a:cs typeface="Open Sans" pitchFamily="2" charset="0"/>
              </a:rPr>
              <a:t>pairwise interactions </a:t>
            </a:r>
            <a:r>
              <a:rPr lang="en-US" sz="1400" dirty="0">
                <a:latin typeface="Product Sans" panose="020B0403030502040203" pitchFamily="34" charset="0"/>
                <a:ea typeface="Open Sans" pitchFamily="2" charset="0"/>
                <a:cs typeface="Open Sans" pitchFamily="2" charset="0"/>
              </a:rPr>
              <a:t>exhibit </a:t>
            </a:r>
            <a:r>
              <a:rPr lang="en-US" sz="1400" b="1" dirty="0">
                <a:latin typeface="Product Sans" panose="020B0403030502040203" pitchFamily="34" charset="0"/>
                <a:ea typeface="Open Sans" pitchFamily="2" charset="0"/>
                <a:cs typeface="Open Sans" pitchFamily="2" charset="0"/>
              </a:rPr>
              <a:t>improved classification performance</a:t>
            </a:r>
            <a:r>
              <a:rPr lang="en-US" sz="1400" dirty="0">
                <a:latin typeface="Product Sans" panose="020B0403030502040203" pitchFamily="34" charset="0"/>
                <a:ea typeface="Open Sans" pitchFamily="2" charset="0"/>
                <a:cs typeface="Open Sans" pitchFamily="2" charset="0"/>
              </a:rPr>
              <a:t> with the addition of </a:t>
            </a:r>
            <a:r>
              <a:rPr lang="en-US" sz="1400" b="1" dirty="0">
                <a:latin typeface="Product Sans" panose="020B0403030502040203" pitchFamily="34" charset="0"/>
                <a:ea typeface="Open Sans" pitchFamily="2" charset="0"/>
                <a:cs typeface="Open Sans" pitchFamily="2" charset="0"/>
              </a:rPr>
              <a:t>univariate region-by-TS-feature data</a:t>
            </a:r>
            <a:endParaRPr lang="en-AU" sz="1400" b="1" dirty="0">
              <a:solidFill>
                <a:schemeClr val="tx1"/>
              </a:solidFill>
              <a:latin typeface="Product Sans" panose="020B0403030502040203" pitchFamily="34" charset="0"/>
              <a:ea typeface="Open Sans" pitchFamily="2" charset="0"/>
              <a:cs typeface="Open Sans" pitchFamily="2" charset="0"/>
            </a:endParaRPr>
          </a:p>
        </p:txBody>
      </p:sp>
      <p:sp>
        <p:nvSpPr>
          <p:cNvPr id="425" name="TextBox 424">
            <a:extLst>
              <a:ext uri="{FF2B5EF4-FFF2-40B4-BE49-F238E27FC236}">
                <a16:creationId xmlns:a16="http://schemas.microsoft.com/office/drawing/2014/main" id="{FB975AAA-D8C7-4E1D-AADC-D0E241CA5899}"/>
              </a:ext>
            </a:extLst>
          </p:cNvPr>
          <p:cNvSpPr txBox="1"/>
          <p:nvPr/>
        </p:nvSpPr>
        <p:spPr>
          <a:xfrm>
            <a:off x="4707015" y="3473666"/>
            <a:ext cx="6962624" cy="338554"/>
          </a:xfrm>
          <a:prstGeom prst="rect">
            <a:avLst/>
          </a:prstGeom>
          <a:noFill/>
        </p:spPr>
        <p:txBody>
          <a:bodyPr wrap="square">
            <a:spAutoFit/>
          </a:bodyPr>
          <a:lstStyle/>
          <a:p>
            <a:pPr algn="ctr"/>
            <a:r>
              <a:rPr lang="en-US" sz="1600" u="sng" dirty="0">
                <a:latin typeface="Product Sans" panose="020B0403030502040203" pitchFamily="34" charset="0"/>
                <a:ea typeface="Open Sans" pitchFamily="2" charset="0"/>
                <a:cs typeface="Open Sans" pitchFamily="2" charset="0"/>
              </a:rPr>
              <a:t>Linear SVM by SPI with all Region-by-Feature combinations (1,804)</a:t>
            </a:r>
            <a:endParaRPr lang="en-AU" sz="1600" u="sng" dirty="0">
              <a:solidFill>
                <a:schemeClr val="tx1"/>
              </a:solidFill>
              <a:latin typeface="Product Sans" panose="020B0403030502040203" pitchFamily="34" charset="0"/>
              <a:ea typeface="Open Sans" pitchFamily="2" charset="0"/>
              <a:cs typeface="Open Sans" pitchFamily="2" charset="0"/>
            </a:endParaRPr>
          </a:p>
        </p:txBody>
      </p:sp>
      <p:sp>
        <p:nvSpPr>
          <p:cNvPr id="426" name="Rectangle 425">
            <a:extLst>
              <a:ext uri="{FF2B5EF4-FFF2-40B4-BE49-F238E27FC236}">
                <a16:creationId xmlns:a16="http://schemas.microsoft.com/office/drawing/2014/main" id="{FD076589-E603-4135-B83F-41B13EE2A4A3}"/>
              </a:ext>
            </a:extLst>
          </p:cNvPr>
          <p:cNvSpPr/>
          <p:nvPr/>
        </p:nvSpPr>
        <p:spPr>
          <a:xfrm>
            <a:off x="4323189" y="994274"/>
            <a:ext cx="7655722" cy="5003667"/>
          </a:xfrm>
          <a:prstGeom prst="rect">
            <a:avLst/>
          </a:prstGeom>
          <a:noFill/>
          <a:ln w="57150">
            <a:solidFill>
              <a:srgbClr val="B179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100"/>
          </a:p>
        </p:txBody>
      </p:sp>
      <p:sp>
        <p:nvSpPr>
          <p:cNvPr id="203" name="Rectangle 202">
            <a:extLst>
              <a:ext uri="{FF2B5EF4-FFF2-40B4-BE49-F238E27FC236}">
                <a16:creationId xmlns:a16="http://schemas.microsoft.com/office/drawing/2014/main" id="{642EA76B-1F9F-459A-B66E-9AF7A0F1D7E3}"/>
              </a:ext>
            </a:extLst>
          </p:cNvPr>
          <p:cNvSpPr/>
          <p:nvPr/>
        </p:nvSpPr>
        <p:spPr>
          <a:xfrm>
            <a:off x="4539229" y="1565114"/>
            <a:ext cx="976461" cy="976461"/>
          </a:xfrm>
          <a:prstGeom prst="rect">
            <a:avLst/>
          </a:prstGeom>
          <a:solidFill>
            <a:srgbClr val="F2F2F2"/>
          </a:solidFill>
          <a:ln w="28575">
            <a:solidFill>
              <a:srgbClr val="66C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100"/>
          </a:p>
        </p:txBody>
      </p:sp>
      <p:sp>
        <p:nvSpPr>
          <p:cNvPr id="204" name="Rectangle 203">
            <a:extLst>
              <a:ext uri="{FF2B5EF4-FFF2-40B4-BE49-F238E27FC236}">
                <a16:creationId xmlns:a16="http://schemas.microsoft.com/office/drawing/2014/main" id="{9C2F01F1-2DD3-43F8-8F04-5EFB0D65A725}"/>
              </a:ext>
            </a:extLst>
          </p:cNvPr>
          <p:cNvSpPr/>
          <p:nvPr/>
        </p:nvSpPr>
        <p:spPr>
          <a:xfrm>
            <a:off x="4662471" y="1701674"/>
            <a:ext cx="976461" cy="976461"/>
          </a:xfrm>
          <a:prstGeom prst="rect">
            <a:avLst/>
          </a:prstGeom>
          <a:solidFill>
            <a:srgbClr val="F2F2F2"/>
          </a:solidFill>
          <a:ln w="28575">
            <a:solidFill>
              <a:srgbClr val="66C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100"/>
          </a:p>
        </p:txBody>
      </p:sp>
      <p:sp>
        <p:nvSpPr>
          <p:cNvPr id="216" name="Rectangle 215">
            <a:extLst>
              <a:ext uri="{FF2B5EF4-FFF2-40B4-BE49-F238E27FC236}">
                <a16:creationId xmlns:a16="http://schemas.microsoft.com/office/drawing/2014/main" id="{13F3FB44-1037-49FB-86B4-F94B1633BC5D}"/>
              </a:ext>
            </a:extLst>
          </p:cNvPr>
          <p:cNvSpPr/>
          <p:nvPr/>
        </p:nvSpPr>
        <p:spPr>
          <a:xfrm>
            <a:off x="4811067" y="1836852"/>
            <a:ext cx="976461" cy="976461"/>
          </a:xfrm>
          <a:prstGeom prst="rect">
            <a:avLst/>
          </a:prstGeom>
          <a:solidFill>
            <a:srgbClr val="F2F2F2"/>
          </a:solidFill>
          <a:ln w="28575">
            <a:solidFill>
              <a:srgbClr val="66C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100"/>
          </a:p>
        </p:txBody>
      </p:sp>
      <p:graphicFrame>
        <p:nvGraphicFramePr>
          <p:cNvPr id="217" name="Table 27">
            <a:extLst>
              <a:ext uri="{FF2B5EF4-FFF2-40B4-BE49-F238E27FC236}">
                <a16:creationId xmlns:a16="http://schemas.microsoft.com/office/drawing/2014/main" id="{437BB733-3603-4892-BC80-4DB42CF07AD9}"/>
              </a:ext>
            </a:extLst>
          </p:cNvPr>
          <p:cNvGraphicFramePr>
            <a:graphicFrameLocks noGrp="1"/>
          </p:cNvGraphicFramePr>
          <p:nvPr>
            <p:extLst>
              <p:ext uri="{D42A27DB-BD31-4B8C-83A1-F6EECF244321}">
                <p14:modId xmlns:p14="http://schemas.microsoft.com/office/powerpoint/2010/main" val="1060131029"/>
              </p:ext>
            </p:extLst>
          </p:nvPr>
        </p:nvGraphicFramePr>
        <p:xfrm>
          <a:off x="4949335" y="1990365"/>
          <a:ext cx="972590" cy="973270"/>
        </p:xfrm>
        <a:graphic>
          <a:graphicData uri="http://schemas.openxmlformats.org/drawingml/2006/table">
            <a:tbl>
              <a:tblPr firstRow="1" bandRow="1">
                <a:tableStyleId>{5C22544A-7EE6-4342-B048-85BDC9FD1C3A}</a:tableStyleId>
              </a:tblPr>
              <a:tblGrid>
                <a:gridCol w="194518">
                  <a:extLst>
                    <a:ext uri="{9D8B030D-6E8A-4147-A177-3AD203B41FA5}">
                      <a16:colId xmlns:a16="http://schemas.microsoft.com/office/drawing/2014/main" val="1063832990"/>
                    </a:ext>
                  </a:extLst>
                </a:gridCol>
                <a:gridCol w="194518">
                  <a:extLst>
                    <a:ext uri="{9D8B030D-6E8A-4147-A177-3AD203B41FA5}">
                      <a16:colId xmlns:a16="http://schemas.microsoft.com/office/drawing/2014/main" val="2630756239"/>
                    </a:ext>
                  </a:extLst>
                </a:gridCol>
                <a:gridCol w="194518">
                  <a:extLst>
                    <a:ext uri="{9D8B030D-6E8A-4147-A177-3AD203B41FA5}">
                      <a16:colId xmlns:a16="http://schemas.microsoft.com/office/drawing/2014/main" val="717389419"/>
                    </a:ext>
                  </a:extLst>
                </a:gridCol>
                <a:gridCol w="194518">
                  <a:extLst>
                    <a:ext uri="{9D8B030D-6E8A-4147-A177-3AD203B41FA5}">
                      <a16:colId xmlns:a16="http://schemas.microsoft.com/office/drawing/2014/main" val="2955863827"/>
                    </a:ext>
                  </a:extLst>
                </a:gridCol>
                <a:gridCol w="194518">
                  <a:extLst>
                    <a:ext uri="{9D8B030D-6E8A-4147-A177-3AD203B41FA5}">
                      <a16:colId xmlns:a16="http://schemas.microsoft.com/office/drawing/2014/main" val="3780822076"/>
                    </a:ext>
                  </a:extLst>
                </a:gridCol>
              </a:tblGrid>
              <a:tr h="194654">
                <a:tc>
                  <a:txBody>
                    <a:bodyPr/>
                    <a:lstStyle/>
                    <a:p>
                      <a:endParaRPr lang="en-AU" sz="1100" dirty="0">
                        <a:solidFill>
                          <a:srgbClr val="F0224B"/>
                        </a:solidFill>
                      </a:endParaRPr>
                    </a:p>
                  </a:txBody>
                  <a:tcPr marL="17803" marR="17803" marT="8902" marB="8902">
                    <a:lnL w="12700" cap="flat" cmpd="sng" algn="ctr">
                      <a:solidFill>
                        <a:srgbClr val="66CD00"/>
                      </a:solidFill>
                      <a:prstDash val="solid"/>
                      <a:round/>
                      <a:headEnd type="none" w="med" len="med"/>
                      <a:tailEnd type="none" w="med" len="med"/>
                    </a:lnL>
                    <a:lnR w="12700" cap="flat" cmpd="sng" algn="ctr">
                      <a:solidFill>
                        <a:srgbClr val="66CD00"/>
                      </a:solidFill>
                      <a:prstDash val="solid"/>
                      <a:round/>
                      <a:headEnd type="none" w="med" len="med"/>
                      <a:tailEnd type="none" w="med" len="med"/>
                    </a:lnR>
                    <a:lnT w="12700" cap="flat" cmpd="sng" algn="ctr">
                      <a:solidFill>
                        <a:srgbClr val="66CD00"/>
                      </a:solidFill>
                      <a:prstDash val="solid"/>
                      <a:round/>
                      <a:headEnd type="none" w="med" len="med"/>
                      <a:tailEnd type="none" w="med" len="med"/>
                    </a:lnT>
                    <a:lnB w="12700" cap="flat" cmpd="sng" algn="ctr">
                      <a:solidFill>
                        <a:srgbClr val="66CD00"/>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2700" cap="flat" cmpd="sng" algn="ctr">
                      <a:solidFill>
                        <a:srgbClr val="66CD00"/>
                      </a:solidFill>
                      <a:prstDash val="solid"/>
                      <a:round/>
                      <a:headEnd type="none" w="med" len="med"/>
                      <a:tailEnd type="none" w="med" len="med"/>
                    </a:lnL>
                    <a:lnR w="12700" cap="flat" cmpd="sng" algn="ctr">
                      <a:solidFill>
                        <a:srgbClr val="66CD00"/>
                      </a:solidFill>
                      <a:prstDash val="solid"/>
                      <a:round/>
                      <a:headEnd type="none" w="med" len="med"/>
                      <a:tailEnd type="none" w="med" len="med"/>
                    </a:lnR>
                    <a:lnT w="12700" cap="flat" cmpd="sng" algn="ctr">
                      <a:solidFill>
                        <a:srgbClr val="66CD00"/>
                      </a:solidFill>
                      <a:prstDash val="solid"/>
                      <a:round/>
                      <a:headEnd type="none" w="med" len="med"/>
                      <a:tailEnd type="none" w="med" len="med"/>
                    </a:lnT>
                    <a:lnB w="12700" cap="flat" cmpd="sng" algn="ctr">
                      <a:solidFill>
                        <a:srgbClr val="66CD00"/>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2700" cap="flat" cmpd="sng" algn="ctr">
                      <a:solidFill>
                        <a:srgbClr val="66CD00"/>
                      </a:solidFill>
                      <a:prstDash val="solid"/>
                      <a:round/>
                      <a:headEnd type="none" w="med" len="med"/>
                      <a:tailEnd type="none" w="med" len="med"/>
                    </a:lnL>
                    <a:lnR w="12700" cap="flat" cmpd="sng" algn="ctr">
                      <a:solidFill>
                        <a:srgbClr val="66CD00"/>
                      </a:solidFill>
                      <a:prstDash val="solid"/>
                      <a:round/>
                      <a:headEnd type="none" w="med" len="med"/>
                      <a:tailEnd type="none" w="med" len="med"/>
                    </a:lnR>
                    <a:lnT w="12700" cap="flat" cmpd="sng" algn="ctr">
                      <a:solidFill>
                        <a:srgbClr val="66CD00"/>
                      </a:solidFill>
                      <a:prstDash val="solid"/>
                      <a:round/>
                      <a:headEnd type="none" w="med" len="med"/>
                      <a:tailEnd type="none" w="med" len="med"/>
                    </a:lnT>
                    <a:lnB w="12700" cap="flat" cmpd="sng" algn="ctr">
                      <a:solidFill>
                        <a:srgbClr val="66CD00"/>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2700" cap="flat" cmpd="sng" algn="ctr">
                      <a:solidFill>
                        <a:srgbClr val="66CD00"/>
                      </a:solidFill>
                      <a:prstDash val="solid"/>
                      <a:round/>
                      <a:headEnd type="none" w="med" len="med"/>
                      <a:tailEnd type="none" w="med" len="med"/>
                    </a:lnL>
                    <a:lnR w="12700" cap="flat" cmpd="sng" algn="ctr">
                      <a:solidFill>
                        <a:srgbClr val="66CD00"/>
                      </a:solidFill>
                      <a:prstDash val="solid"/>
                      <a:round/>
                      <a:headEnd type="none" w="med" len="med"/>
                      <a:tailEnd type="none" w="med" len="med"/>
                    </a:lnR>
                    <a:lnT w="12700" cap="flat" cmpd="sng" algn="ctr">
                      <a:solidFill>
                        <a:srgbClr val="66CD00"/>
                      </a:solidFill>
                      <a:prstDash val="solid"/>
                      <a:round/>
                      <a:headEnd type="none" w="med" len="med"/>
                      <a:tailEnd type="none" w="med" len="med"/>
                    </a:lnT>
                    <a:lnB w="12700" cap="flat" cmpd="sng" algn="ctr">
                      <a:solidFill>
                        <a:srgbClr val="66CD00"/>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2700" cap="flat" cmpd="sng" algn="ctr">
                      <a:solidFill>
                        <a:srgbClr val="66CD00"/>
                      </a:solidFill>
                      <a:prstDash val="solid"/>
                      <a:round/>
                      <a:headEnd type="none" w="med" len="med"/>
                      <a:tailEnd type="none" w="med" len="med"/>
                    </a:lnL>
                    <a:lnR w="12700" cap="flat" cmpd="sng" algn="ctr">
                      <a:solidFill>
                        <a:srgbClr val="66CD00"/>
                      </a:solidFill>
                      <a:prstDash val="solid"/>
                      <a:round/>
                      <a:headEnd type="none" w="med" len="med"/>
                      <a:tailEnd type="none" w="med" len="med"/>
                    </a:lnR>
                    <a:lnT w="12700" cap="flat" cmpd="sng" algn="ctr">
                      <a:solidFill>
                        <a:srgbClr val="66CD00"/>
                      </a:solidFill>
                      <a:prstDash val="solid"/>
                      <a:round/>
                      <a:headEnd type="none" w="med" len="med"/>
                      <a:tailEnd type="none" w="med" len="med"/>
                    </a:lnT>
                    <a:lnB w="12700" cap="flat" cmpd="sng" algn="ctr">
                      <a:solidFill>
                        <a:srgbClr val="66CD00"/>
                      </a:solidFill>
                      <a:prstDash val="solid"/>
                      <a:round/>
                      <a:headEnd type="none" w="med" len="med"/>
                      <a:tailEnd type="none" w="med" len="med"/>
                    </a:lnB>
                    <a:solidFill>
                      <a:srgbClr val="E6E6E6"/>
                    </a:solidFill>
                  </a:tcPr>
                </a:tc>
                <a:extLst>
                  <a:ext uri="{0D108BD9-81ED-4DB2-BD59-A6C34878D82A}">
                    <a16:rowId xmlns:a16="http://schemas.microsoft.com/office/drawing/2014/main" val="1193276421"/>
                  </a:ext>
                </a:extLst>
              </a:tr>
              <a:tr h="194654">
                <a:tc>
                  <a:txBody>
                    <a:bodyPr/>
                    <a:lstStyle/>
                    <a:p>
                      <a:endParaRPr lang="en-AU" sz="1100" dirty="0">
                        <a:solidFill>
                          <a:srgbClr val="F0224B"/>
                        </a:solidFill>
                      </a:endParaRPr>
                    </a:p>
                  </a:txBody>
                  <a:tcPr marL="17803" marR="17803" marT="8902" marB="8902">
                    <a:lnL w="12700" cap="flat" cmpd="sng" algn="ctr">
                      <a:solidFill>
                        <a:srgbClr val="66CD00"/>
                      </a:solidFill>
                      <a:prstDash val="solid"/>
                      <a:round/>
                      <a:headEnd type="none" w="med" len="med"/>
                      <a:tailEnd type="none" w="med" len="med"/>
                    </a:lnL>
                    <a:lnR w="12700" cap="flat" cmpd="sng" algn="ctr">
                      <a:solidFill>
                        <a:srgbClr val="66CD00"/>
                      </a:solidFill>
                      <a:prstDash val="solid"/>
                      <a:round/>
                      <a:headEnd type="none" w="med" len="med"/>
                      <a:tailEnd type="none" w="med" len="med"/>
                    </a:lnR>
                    <a:lnT w="12700" cap="flat" cmpd="sng" algn="ctr">
                      <a:solidFill>
                        <a:srgbClr val="66CD00"/>
                      </a:solidFill>
                      <a:prstDash val="solid"/>
                      <a:round/>
                      <a:headEnd type="none" w="med" len="med"/>
                      <a:tailEnd type="none" w="med" len="med"/>
                    </a:lnT>
                    <a:lnB w="12700" cap="flat" cmpd="sng" algn="ctr">
                      <a:solidFill>
                        <a:srgbClr val="66CD00"/>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2700" cap="flat" cmpd="sng" algn="ctr">
                      <a:solidFill>
                        <a:srgbClr val="66CD00"/>
                      </a:solidFill>
                      <a:prstDash val="solid"/>
                      <a:round/>
                      <a:headEnd type="none" w="med" len="med"/>
                      <a:tailEnd type="none" w="med" len="med"/>
                    </a:lnL>
                    <a:lnR w="12700" cap="flat" cmpd="sng" algn="ctr">
                      <a:solidFill>
                        <a:srgbClr val="66CD00"/>
                      </a:solidFill>
                      <a:prstDash val="solid"/>
                      <a:round/>
                      <a:headEnd type="none" w="med" len="med"/>
                      <a:tailEnd type="none" w="med" len="med"/>
                    </a:lnR>
                    <a:lnT w="12700" cap="flat" cmpd="sng" algn="ctr">
                      <a:solidFill>
                        <a:srgbClr val="66CD00"/>
                      </a:solidFill>
                      <a:prstDash val="solid"/>
                      <a:round/>
                      <a:headEnd type="none" w="med" len="med"/>
                      <a:tailEnd type="none" w="med" len="med"/>
                    </a:lnT>
                    <a:lnB w="12700" cap="flat" cmpd="sng" algn="ctr">
                      <a:solidFill>
                        <a:srgbClr val="66CD00"/>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2700" cap="flat" cmpd="sng" algn="ctr">
                      <a:solidFill>
                        <a:srgbClr val="66CD00"/>
                      </a:solidFill>
                      <a:prstDash val="solid"/>
                      <a:round/>
                      <a:headEnd type="none" w="med" len="med"/>
                      <a:tailEnd type="none" w="med" len="med"/>
                    </a:lnL>
                    <a:lnR w="12700" cap="flat" cmpd="sng" algn="ctr">
                      <a:solidFill>
                        <a:srgbClr val="66CD00"/>
                      </a:solidFill>
                      <a:prstDash val="solid"/>
                      <a:round/>
                      <a:headEnd type="none" w="med" len="med"/>
                      <a:tailEnd type="none" w="med" len="med"/>
                    </a:lnR>
                    <a:lnT w="12700" cap="flat" cmpd="sng" algn="ctr">
                      <a:solidFill>
                        <a:srgbClr val="66CD00"/>
                      </a:solidFill>
                      <a:prstDash val="solid"/>
                      <a:round/>
                      <a:headEnd type="none" w="med" len="med"/>
                      <a:tailEnd type="none" w="med" len="med"/>
                    </a:lnT>
                    <a:lnB w="12700" cap="flat" cmpd="sng" algn="ctr">
                      <a:solidFill>
                        <a:srgbClr val="66CD00"/>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2700" cap="flat" cmpd="sng" algn="ctr">
                      <a:solidFill>
                        <a:srgbClr val="66CD00"/>
                      </a:solidFill>
                      <a:prstDash val="solid"/>
                      <a:round/>
                      <a:headEnd type="none" w="med" len="med"/>
                      <a:tailEnd type="none" w="med" len="med"/>
                    </a:lnL>
                    <a:lnR w="12700" cap="flat" cmpd="sng" algn="ctr">
                      <a:solidFill>
                        <a:srgbClr val="66CD00"/>
                      </a:solidFill>
                      <a:prstDash val="solid"/>
                      <a:round/>
                      <a:headEnd type="none" w="med" len="med"/>
                      <a:tailEnd type="none" w="med" len="med"/>
                    </a:lnR>
                    <a:lnT w="12700" cap="flat" cmpd="sng" algn="ctr">
                      <a:solidFill>
                        <a:srgbClr val="66CD00"/>
                      </a:solidFill>
                      <a:prstDash val="solid"/>
                      <a:round/>
                      <a:headEnd type="none" w="med" len="med"/>
                      <a:tailEnd type="none" w="med" len="med"/>
                    </a:lnT>
                    <a:lnB w="12700" cap="flat" cmpd="sng" algn="ctr">
                      <a:solidFill>
                        <a:srgbClr val="66CD00"/>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2700" cap="flat" cmpd="sng" algn="ctr">
                      <a:solidFill>
                        <a:srgbClr val="66CD00"/>
                      </a:solidFill>
                      <a:prstDash val="solid"/>
                      <a:round/>
                      <a:headEnd type="none" w="med" len="med"/>
                      <a:tailEnd type="none" w="med" len="med"/>
                    </a:lnL>
                    <a:lnR w="12700" cap="flat" cmpd="sng" algn="ctr">
                      <a:solidFill>
                        <a:srgbClr val="66CD00"/>
                      </a:solidFill>
                      <a:prstDash val="solid"/>
                      <a:round/>
                      <a:headEnd type="none" w="med" len="med"/>
                      <a:tailEnd type="none" w="med" len="med"/>
                    </a:lnR>
                    <a:lnT w="12700" cap="flat" cmpd="sng" algn="ctr">
                      <a:solidFill>
                        <a:srgbClr val="66CD00"/>
                      </a:solidFill>
                      <a:prstDash val="solid"/>
                      <a:round/>
                      <a:headEnd type="none" w="med" len="med"/>
                      <a:tailEnd type="none" w="med" len="med"/>
                    </a:lnT>
                    <a:lnB w="12700" cap="flat" cmpd="sng" algn="ctr">
                      <a:solidFill>
                        <a:srgbClr val="66CD00"/>
                      </a:solidFill>
                      <a:prstDash val="solid"/>
                      <a:round/>
                      <a:headEnd type="none" w="med" len="med"/>
                      <a:tailEnd type="none" w="med" len="med"/>
                    </a:lnB>
                    <a:solidFill>
                      <a:srgbClr val="E6E6E6"/>
                    </a:solidFill>
                  </a:tcPr>
                </a:tc>
                <a:extLst>
                  <a:ext uri="{0D108BD9-81ED-4DB2-BD59-A6C34878D82A}">
                    <a16:rowId xmlns:a16="http://schemas.microsoft.com/office/drawing/2014/main" val="3152730118"/>
                  </a:ext>
                </a:extLst>
              </a:tr>
              <a:tr h="194654">
                <a:tc>
                  <a:txBody>
                    <a:bodyPr/>
                    <a:lstStyle/>
                    <a:p>
                      <a:endParaRPr lang="en-AU" sz="1100">
                        <a:solidFill>
                          <a:srgbClr val="F0224B"/>
                        </a:solidFill>
                      </a:endParaRPr>
                    </a:p>
                  </a:txBody>
                  <a:tcPr marL="17803" marR="17803" marT="8902" marB="8902">
                    <a:lnL w="12700" cap="flat" cmpd="sng" algn="ctr">
                      <a:solidFill>
                        <a:srgbClr val="66CD00"/>
                      </a:solidFill>
                      <a:prstDash val="solid"/>
                      <a:round/>
                      <a:headEnd type="none" w="med" len="med"/>
                      <a:tailEnd type="none" w="med" len="med"/>
                    </a:lnL>
                    <a:lnR w="12700" cap="flat" cmpd="sng" algn="ctr">
                      <a:solidFill>
                        <a:srgbClr val="66CD00"/>
                      </a:solidFill>
                      <a:prstDash val="solid"/>
                      <a:round/>
                      <a:headEnd type="none" w="med" len="med"/>
                      <a:tailEnd type="none" w="med" len="med"/>
                    </a:lnR>
                    <a:lnT w="12700" cap="flat" cmpd="sng" algn="ctr">
                      <a:solidFill>
                        <a:srgbClr val="66CD00"/>
                      </a:solidFill>
                      <a:prstDash val="solid"/>
                      <a:round/>
                      <a:headEnd type="none" w="med" len="med"/>
                      <a:tailEnd type="none" w="med" len="med"/>
                    </a:lnT>
                    <a:lnB w="12700" cap="flat" cmpd="sng" algn="ctr">
                      <a:solidFill>
                        <a:srgbClr val="66CD00"/>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2700" cap="flat" cmpd="sng" algn="ctr">
                      <a:solidFill>
                        <a:srgbClr val="66CD00"/>
                      </a:solidFill>
                      <a:prstDash val="solid"/>
                      <a:round/>
                      <a:headEnd type="none" w="med" len="med"/>
                      <a:tailEnd type="none" w="med" len="med"/>
                    </a:lnL>
                    <a:lnR w="12700" cap="flat" cmpd="sng" algn="ctr">
                      <a:solidFill>
                        <a:srgbClr val="66CD00"/>
                      </a:solidFill>
                      <a:prstDash val="solid"/>
                      <a:round/>
                      <a:headEnd type="none" w="med" len="med"/>
                      <a:tailEnd type="none" w="med" len="med"/>
                    </a:lnR>
                    <a:lnT w="12700" cap="flat" cmpd="sng" algn="ctr">
                      <a:solidFill>
                        <a:srgbClr val="66CD00"/>
                      </a:solidFill>
                      <a:prstDash val="solid"/>
                      <a:round/>
                      <a:headEnd type="none" w="med" len="med"/>
                      <a:tailEnd type="none" w="med" len="med"/>
                    </a:lnT>
                    <a:lnB w="12700" cap="flat" cmpd="sng" algn="ctr">
                      <a:solidFill>
                        <a:srgbClr val="66CD00"/>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2700" cap="flat" cmpd="sng" algn="ctr">
                      <a:solidFill>
                        <a:srgbClr val="66CD00"/>
                      </a:solidFill>
                      <a:prstDash val="solid"/>
                      <a:round/>
                      <a:headEnd type="none" w="med" len="med"/>
                      <a:tailEnd type="none" w="med" len="med"/>
                    </a:lnL>
                    <a:lnR w="12700" cap="flat" cmpd="sng" algn="ctr">
                      <a:solidFill>
                        <a:srgbClr val="66CD00"/>
                      </a:solidFill>
                      <a:prstDash val="solid"/>
                      <a:round/>
                      <a:headEnd type="none" w="med" len="med"/>
                      <a:tailEnd type="none" w="med" len="med"/>
                    </a:lnR>
                    <a:lnT w="12700" cap="flat" cmpd="sng" algn="ctr">
                      <a:solidFill>
                        <a:srgbClr val="66CD00"/>
                      </a:solidFill>
                      <a:prstDash val="solid"/>
                      <a:round/>
                      <a:headEnd type="none" w="med" len="med"/>
                      <a:tailEnd type="none" w="med" len="med"/>
                    </a:lnT>
                    <a:lnB w="12700" cap="flat" cmpd="sng" algn="ctr">
                      <a:solidFill>
                        <a:srgbClr val="66CD00"/>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2700" cap="flat" cmpd="sng" algn="ctr">
                      <a:solidFill>
                        <a:srgbClr val="66CD00"/>
                      </a:solidFill>
                      <a:prstDash val="solid"/>
                      <a:round/>
                      <a:headEnd type="none" w="med" len="med"/>
                      <a:tailEnd type="none" w="med" len="med"/>
                    </a:lnL>
                    <a:lnR w="12700" cap="flat" cmpd="sng" algn="ctr">
                      <a:solidFill>
                        <a:srgbClr val="66CD00"/>
                      </a:solidFill>
                      <a:prstDash val="solid"/>
                      <a:round/>
                      <a:headEnd type="none" w="med" len="med"/>
                      <a:tailEnd type="none" w="med" len="med"/>
                    </a:lnR>
                    <a:lnT w="12700" cap="flat" cmpd="sng" algn="ctr">
                      <a:solidFill>
                        <a:srgbClr val="66CD00"/>
                      </a:solidFill>
                      <a:prstDash val="solid"/>
                      <a:round/>
                      <a:headEnd type="none" w="med" len="med"/>
                      <a:tailEnd type="none" w="med" len="med"/>
                    </a:lnT>
                    <a:lnB w="12700" cap="flat" cmpd="sng" algn="ctr">
                      <a:solidFill>
                        <a:srgbClr val="66CD00"/>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2700" cap="flat" cmpd="sng" algn="ctr">
                      <a:solidFill>
                        <a:srgbClr val="66CD00"/>
                      </a:solidFill>
                      <a:prstDash val="solid"/>
                      <a:round/>
                      <a:headEnd type="none" w="med" len="med"/>
                      <a:tailEnd type="none" w="med" len="med"/>
                    </a:lnL>
                    <a:lnR w="12700" cap="flat" cmpd="sng" algn="ctr">
                      <a:solidFill>
                        <a:srgbClr val="66CD00"/>
                      </a:solidFill>
                      <a:prstDash val="solid"/>
                      <a:round/>
                      <a:headEnd type="none" w="med" len="med"/>
                      <a:tailEnd type="none" w="med" len="med"/>
                    </a:lnR>
                    <a:lnT w="12700" cap="flat" cmpd="sng" algn="ctr">
                      <a:solidFill>
                        <a:srgbClr val="66CD00"/>
                      </a:solidFill>
                      <a:prstDash val="solid"/>
                      <a:round/>
                      <a:headEnd type="none" w="med" len="med"/>
                      <a:tailEnd type="none" w="med" len="med"/>
                    </a:lnT>
                    <a:lnB w="12700" cap="flat" cmpd="sng" algn="ctr">
                      <a:solidFill>
                        <a:srgbClr val="66CD00"/>
                      </a:solidFill>
                      <a:prstDash val="solid"/>
                      <a:round/>
                      <a:headEnd type="none" w="med" len="med"/>
                      <a:tailEnd type="none" w="med" len="med"/>
                    </a:lnB>
                    <a:solidFill>
                      <a:srgbClr val="E6E6E6"/>
                    </a:solidFill>
                  </a:tcPr>
                </a:tc>
                <a:extLst>
                  <a:ext uri="{0D108BD9-81ED-4DB2-BD59-A6C34878D82A}">
                    <a16:rowId xmlns:a16="http://schemas.microsoft.com/office/drawing/2014/main" val="2124142268"/>
                  </a:ext>
                </a:extLst>
              </a:tr>
              <a:tr h="194654">
                <a:tc>
                  <a:txBody>
                    <a:bodyPr/>
                    <a:lstStyle/>
                    <a:p>
                      <a:endParaRPr lang="en-AU" sz="1100" dirty="0">
                        <a:solidFill>
                          <a:srgbClr val="F0224B"/>
                        </a:solidFill>
                      </a:endParaRPr>
                    </a:p>
                  </a:txBody>
                  <a:tcPr marL="17803" marR="17803" marT="8902" marB="8902">
                    <a:lnL w="12700" cap="flat" cmpd="sng" algn="ctr">
                      <a:solidFill>
                        <a:srgbClr val="66CD00"/>
                      </a:solidFill>
                      <a:prstDash val="solid"/>
                      <a:round/>
                      <a:headEnd type="none" w="med" len="med"/>
                      <a:tailEnd type="none" w="med" len="med"/>
                    </a:lnL>
                    <a:lnR w="12700" cap="flat" cmpd="sng" algn="ctr">
                      <a:solidFill>
                        <a:srgbClr val="66CD00"/>
                      </a:solidFill>
                      <a:prstDash val="solid"/>
                      <a:round/>
                      <a:headEnd type="none" w="med" len="med"/>
                      <a:tailEnd type="none" w="med" len="med"/>
                    </a:lnR>
                    <a:lnT w="12700" cap="flat" cmpd="sng" algn="ctr">
                      <a:solidFill>
                        <a:srgbClr val="66CD00"/>
                      </a:solidFill>
                      <a:prstDash val="solid"/>
                      <a:round/>
                      <a:headEnd type="none" w="med" len="med"/>
                      <a:tailEnd type="none" w="med" len="med"/>
                    </a:lnT>
                    <a:lnB w="12700" cap="flat" cmpd="sng" algn="ctr">
                      <a:solidFill>
                        <a:srgbClr val="66CD00"/>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2700" cap="flat" cmpd="sng" algn="ctr">
                      <a:solidFill>
                        <a:srgbClr val="66CD00"/>
                      </a:solidFill>
                      <a:prstDash val="solid"/>
                      <a:round/>
                      <a:headEnd type="none" w="med" len="med"/>
                      <a:tailEnd type="none" w="med" len="med"/>
                    </a:lnL>
                    <a:lnR w="12700" cap="flat" cmpd="sng" algn="ctr">
                      <a:solidFill>
                        <a:srgbClr val="66CD00"/>
                      </a:solidFill>
                      <a:prstDash val="solid"/>
                      <a:round/>
                      <a:headEnd type="none" w="med" len="med"/>
                      <a:tailEnd type="none" w="med" len="med"/>
                    </a:lnR>
                    <a:lnT w="12700" cap="flat" cmpd="sng" algn="ctr">
                      <a:solidFill>
                        <a:srgbClr val="66CD00"/>
                      </a:solidFill>
                      <a:prstDash val="solid"/>
                      <a:round/>
                      <a:headEnd type="none" w="med" len="med"/>
                      <a:tailEnd type="none" w="med" len="med"/>
                    </a:lnT>
                    <a:lnB w="12700" cap="flat" cmpd="sng" algn="ctr">
                      <a:solidFill>
                        <a:srgbClr val="66CD00"/>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2700" cap="flat" cmpd="sng" algn="ctr">
                      <a:solidFill>
                        <a:srgbClr val="66CD00"/>
                      </a:solidFill>
                      <a:prstDash val="solid"/>
                      <a:round/>
                      <a:headEnd type="none" w="med" len="med"/>
                      <a:tailEnd type="none" w="med" len="med"/>
                    </a:lnL>
                    <a:lnR w="12700" cap="flat" cmpd="sng" algn="ctr">
                      <a:solidFill>
                        <a:srgbClr val="66CD00"/>
                      </a:solidFill>
                      <a:prstDash val="solid"/>
                      <a:round/>
                      <a:headEnd type="none" w="med" len="med"/>
                      <a:tailEnd type="none" w="med" len="med"/>
                    </a:lnR>
                    <a:lnT w="12700" cap="flat" cmpd="sng" algn="ctr">
                      <a:solidFill>
                        <a:srgbClr val="66CD00"/>
                      </a:solidFill>
                      <a:prstDash val="solid"/>
                      <a:round/>
                      <a:headEnd type="none" w="med" len="med"/>
                      <a:tailEnd type="none" w="med" len="med"/>
                    </a:lnT>
                    <a:lnB w="12700" cap="flat" cmpd="sng" algn="ctr">
                      <a:solidFill>
                        <a:srgbClr val="66CD00"/>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2700" cap="flat" cmpd="sng" algn="ctr">
                      <a:solidFill>
                        <a:srgbClr val="66CD00"/>
                      </a:solidFill>
                      <a:prstDash val="solid"/>
                      <a:round/>
                      <a:headEnd type="none" w="med" len="med"/>
                      <a:tailEnd type="none" w="med" len="med"/>
                    </a:lnL>
                    <a:lnR w="12700" cap="flat" cmpd="sng" algn="ctr">
                      <a:solidFill>
                        <a:srgbClr val="66CD00"/>
                      </a:solidFill>
                      <a:prstDash val="solid"/>
                      <a:round/>
                      <a:headEnd type="none" w="med" len="med"/>
                      <a:tailEnd type="none" w="med" len="med"/>
                    </a:lnR>
                    <a:lnT w="12700" cap="flat" cmpd="sng" algn="ctr">
                      <a:solidFill>
                        <a:srgbClr val="66CD00"/>
                      </a:solidFill>
                      <a:prstDash val="solid"/>
                      <a:round/>
                      <a:headEnd type="none" w="med" len="med"/>
                      <a:tailEnd type="none" w="med" len="med"/>
                    </a:lnT>
                    <a:lnB w="12700" cap="flat" cmpd="sng" algn="ctr">
                      <a:solidFill>
                        <a:srgbClr val="66CD00"/>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2700" cap="flat" cmpd="sng" algn="ctr">
                      <a:solidFill>
                        <a:srgbClr val="66CD00"/>
                      </a:solidFill>
                      <a:prstDash val="solid"/>
                      <a:round/>
                      <a:headEnd type="none" w="med" len="med"/>
                      <a:tailEnd type="none" w="med" len="med"/>
                    </a:lnL>
                    <a:lnR w="12700" cap="flat" cmpd="sng" algn="ctr">
                      <a:solidFill>
                        <a:srgbClr val="66CD00"/>
                      </a:solidFill>
                      <a:prstDash val="solid"/>
                      <a:round/>
                      <a:headEnd type="none" w="med" len="med"/>
                      <a:tailEnd type="none" w="med" len="med"/>
                    </a:lnR>
                    <a:lnT w="12700" cap="flat" cmpd="sng" algn="ctr">
                      <a:solidFill>
                        <a:srgbClr val="66CD00"/>
                      </a:solidFill>
                      <a:prstDash val="solid"/>
                      <a:round/>
                      <a:headEnd type="none" w="med" len="med"/>
                      <a:tailEnd type="none" w="med" len="med"/>
                    </a:lnT>
                    <a:lnB w="12700" cap="flat" cmpd="sng" algn="ctr">
                      <a:solidFill>
                        <a:srgbClr val="66CD00"/>
                      </a:solidFill>
                      <a:prstDash val="solid"/>
                      <a:round/>
                      <a:headEnd type="none" w="med" len="med"/>
                      <a:tailEnd type="none" w="med" len="med"/>
                    </a:lnB>
                    <a:solidFill>
                      <a:srgbClr val="C5E0B4"/>
                    </a:solidFill>
                  </a:tcPr>
                </a:tc>
                <a:extLst>
                  <a:ext uri="{0D108BD9-81ED-4DB2-BD59-A6C34878D82A}">
                    <a16:rowId xmlns:a16="http://schemas.microsoft.com/office/drawing/2014/main" val="110328191"/>
                  </a:ext>
                </a:extLst>
              </a:tr>
              <a:tr h="194654">
                <a:tc>
                  <a:txBody>
                    <a:bodyPr/>
                    <a:lstStyle/>
                    <a:p>
                      <a:endParaRPr lang="en-AU" sz="1100" dirty="0">
                        <a:solidFill>
                          <a:srgbClr val="F0224B"/>
                        </a:solidFill>
                      </a:endParaRPr>
                    </a:p>
                  </a:txBody>
                  <a:tcPr marL="17803" marR="17803" marT="8902" marB="8902">
                    <a:lnL w="12700" cap="flat" cmpd="sng" algn="ctr">
                      <a:solidFill>
                        <a:srgbClr val="66CD00"/>
                      </a:solidFill>
                      <a:prstDash val="solid"/>
                      <a:round/>
                      <a:headEnd type="none" w="med" len="med"/>
                      <a:tailEnd type="none" w="med" len="med"/>
                    </a:lnL>
                    <a:lnR w="12700" cap="flat" cmpd="sng" algn="ctr">
                      <a:solidFill>
                        <a:srgbClr val="66CD00"/>
                      </a:solidFill>
                      <a:prstDash val="solid"/>
                      <a:round/>
                      <a:headEnd type="none" w="med" len="med"/>
                      <a:tailEnd type="none" w="med" len="med"/>
                    </a:lnR>
                    <a:lnT w="12700" cap="flat" cmpd="sng" algn="ctr">
                      <a:solidFill>
                        <a:srgbClr val="66CD00"/>
                      </a:solidFill>
                      <a:prstDash val="solid"/>
                      <a:round/>
                      <a:headEnd type="none" w="med" len="med"/>
                      <a:tailEnd type="none" w="med" len="med"/>
                    </a:lnT>
                    <a:lnB w="12700" cap="flat" cmpd="sng" algn="ctr">
                      <a:solidFill>
                        <a:srgbClr val="66CD00"/>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2700" cap="flat" cmpd="sng" algn="ctr">
                      <a:solidFill>
                        <a:srgbClr val="66CD00"/>
                      </a:solidFill>
                      <a:prstDash val="solid"/>
                      <a:round/>
                      <a:headEnd type="none" w="med" len="med"/>
                      <a:tailEnd type="none" w="med" len="med"/>
                    </a:lnL>
                    <a:lnR w="12700" cap="flat" cmpd="sng" algn="ctr">
                      <a:solidFill>
                        <a:srgbClr val="66CD00"/>
                      </a:solidFill>
                      <a:prstDash val="solid"/>
                      <a:round/>
                      <a:headEnd type="none" w="med" len="med"/>
                      <a:tailEnd type="none" w="med" len="med"/>
                    </a:lnR>
                    <a:lnT w="12700" cap="flat" cmpd="sng" algn="ctr">
                      <a:solidFill>
                        <a:srgbClr val="66CD00"/>
                      </a:solidFill>
                      <a:prstDash val="solid"/>
                      <a:round/>
                      <a:headEnd type="none" w="med" len="med"/>
                      <a:tailEnd type="none" w="med" len="med"/>
                    </a:lnT>
                    <a:lnB w="12700" cap="flat" cmpd="sng" algn="ctr">
                      <a:solidFill>
                        <a:srgbClr val="66CD00"/>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2700" cap="flat" cmpd="sng" algn="ctr">
                      <a:solidFill>
                        <a:srgbClr val="66CD00"/>
                      </a:solidFill>
                      <a:prstDash val="solid"/>
                      <a:round/>
                      <a:headEnd type="none" w="med" len="med"/>
                      <a:tailEnd type="none" w="med" len="med"/>
                    </a:lnL>
                    <a:lnR w="12700" cap="flat" cmpd="sng" algn="ctr">
                      <a:solidFill>
                        <a:srgbClr val="66CD00"/>
                      </a:solidFill>
                      <a:prstDash val="solid"/>
                      <a:round/>
                      <a:headEnd type="none" w="med" len="med"/>
                      <a:tailEnd type="none" w="med" len="med"/>
                    </a:lnR>
                    <a:lnT w="12700" cap="flat" cmpd="sng" algn="ctr">
                      <a:solidFill>
                        <a:srgbClr val="66CD00"/>
                      </a:solidFill>
                      <a:prstDash val="solid"/>
                      <a:round/>
                      <a:headEnd type="none" w="med" len="med"/>
                      <a:tailEnd type="none" w="med" len="med"/>
                    </a:lnT>
                    <a:lnB w="12700" cap="flat" cmpd="sng" algn="ctr">
                      <a:solidFill>
                        <a:srgbClr val="66CD00"/>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2700" cap="flat" cmpd="sng" algn="ctr">
                      <a:solidFill>
                        <a:srgbClr val="66CD00"/>
                      </a:solidFill>
                      <a:prstDash val="solid"/>
                      <a:round/>
                      <a:headEnd type="none" w="med" len="med"/>
                      <a:tailEnd type="none" w="med" len="med"/>
                    </a:lnL>
                    <a:lnR w="12700" cap="flat" cmpd="sng" algn="ctr">
                      <a:solidFill>
                        <a:srgbClr val="66CD00"/>
                      </a:solidFill>
                      <a:prstDash val="solid"/>
                      <a:round/>
                      <a:headEnd type="none" w="med" len="med"/>
                      <a:tailEnd type="none" w="med" len="med"/>
                    </a:lnR>
                    <a:lnT w="12700" cap="flat" cmpd="sng" algn="ctr">
                      <a:solidFill>
                        <a:srgbClr val="66CD00"/>
                      </a:solidFill>
                      <a:prstDash val="solid"/>
                      <a:round/>
                      <a:headEnd type="none" w="med" len="med"/>
                      <a:tailEnd type="none" w="med" len="med"/>
                    </a:lnT>
                    <a:lnB w="12700" cap="flat" cmpd="sng" algn="ctr">
                      <a:solidFill>
                        <a:srgbClr val="66CD00"/>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2700" cap="flat" cmpd="sng" algn="ctr">
                      <a:solidFill>
                        <a:srgbClr val="66CD00"/>
                      </a:solidFill>
                      <a:prstDash val="solid"/>
                      <a:round/>
                      <a:headEnd type="none" w="med" len="med"/>
                      <a:tailEnd type="none" w="med" len="med"/>
                    </a:lnL>
                    <a:lnR w="12700" cap="flat" cmpd="sng" algn="ctr">
                      <a:solidFill>
                        <a:srgbClr val="66CD00"/>
                      </a:solidFill>
                      <a:prstDash val="solid"/>
                      <a:round/>
                      <a:headEnd type="none" w="med" len="med"/>
                      <a:tailEnd type="none" w="med" len="med"/>
                    </a:lnR>
                    <a:lnT w="12700" cap="flat" cmpd="sng" algn="ctr">
                      <a:solidFill>
                        <a:srgbClr val="66CD00"/>
                      </a:solidFill>
                      <a:prstDash val="solid"/>
                      <a:round/>
                      <a:headEnd type="none" w="med" len="med"/>
                      <a:tailEnd type="none" w="med" len="med"/>
                    </a:lnT>
                    <a:lnB w="12700" cap="flat" cmpd="sng" algn="ctr">
                      <a:solidFill>
                        <a:srgbClr val="66CD00"/>
                      </a:solidFill>
                      <a:prstDash val="solid"/>
                      <a:round/>
                      <a:headEnd type="none" w="med" len="med"/>
                      <a:tailEnd type="none" w="med" len="med"/>
                    </a:lnB>
                    <a:solidFill>
                      <a:srgbClr val="C5E0B4"/>
                    </a:solidFill>
                  </a:tcPr>
                </a:tc>
                <a:extLst>
                  <a:ext uri="{0D108BD9-81ED-4DB2-BD59-A6C34878D82A}">
                    <a16:rowId xmlns:a16="http://schemas.microsoft.com/office/drawing/2014/main" val="2814128390"/>
                  </a:ext>
                </a:extLst>
              </a:tr>
            </a:tbl>
          </a:graphicData>
        </a:graphic>
      </p:graphicFrame>
      <p:sp>
        <p:nvSpPr>
          <p:cNvPr id="218" name="Rectangle 217">
            <a:extLst>
              <a:ext uri="{FF2B5EF4-FFF2-40B4-BE49-F238E27FC236}">
                <a16:creationId xmlns:a16="http://schemas.microsoft.com/office/drawing/2014/main" id="{BB444D94-6E1C-46F6-8D80-590321EDE398}"/>
              </a:ext>
            </a:extLst>
          </p:cNvPr>
          <p:cNvSpPr/>
          <p:nvPr/>
        </p:nvSpPr>
        <p:spPr>
          <a:xfrm>
            <a:off x="4942275" y="1986293"/>
            <a:ext cx="983974" cy="983974"/>
          </a:xfrm>
          <a:prstGeom prst="rect">
            <a:avLst/>
          </a:prstGeom>
          <a:noFill/>
          <a:ln w="28575">
            <a:solidFill>
              <a:srgbClr val="66C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100"/>
          </a:p>
        </p:txBody>
      </p:sp>
      <p:sp>
        <p:nvSpPr>
          <p:cNvPr id="219" name="Right Bracket 218">
            <a:extLst>
              <a:ext uri="{FF2B5EF4-FFF2-40B4-BE49-F238E27FC236}">
                <a16:creationId xmlns:a16="http://schemas.microsoft.com/office/drawing/2014/main" id="{50AFD446-840C-4ECD-BB26-7F42A3595DFB}"/>
              </a:ext>
            </a:extLst>
          </p:cNvPr>
          <p:cNvSpPr/>
          <p:nvPr/>
        </p:nvSpPr>
        <p:spPr>
          <a:xfrm rot="19021902">
            <a:off x="5754677" y="1453948"/>
            <a:ext cx="45719" cy="553269"/>
          </a:xfrm>
          <a:prstGeom prst="rightBracket">
            <a:avLst>
              <a:gd name="adj" fmla="val 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sz="1100"/>
          </a:p>
        </p:txBody>
      </p:sp>
      <p:sp>
        <p:nvSpPr>
          <p:cNvPr id="220" name="TextBox 219">
            <a:extLst>
              <a:ext uri="{FF2B5EF4-FFF2-40B4-BE49-F238E27FC236}">
                <a16:creationId xmlns:a16="http://schemas.microsoft.com/office/drawing/2014/main" id="{50538D2E-0B3A-46EB-ADDB-EB0B4FB25FE1}"/>
              </a:ext>
            </a:extLst>
          </p:cNvPr>
          <p:cNvSpPr txBox="1"/>
          <p:nvPr/>
        </p:nvSpPr>
        <p:spPr>
          <a:xfrm>
            <a:off x="5795051" y="1453813"/>
            <a:ext cx="1288741" cy="307777"/>
          </a:xfrm>
          <a:prstGeom prst="rect">
            <a:avLst/>
          </a:prstGeom>
          <a:noFill/>
        </p:spPr>
        <p:txBody>
          <a:bodyPr wrap="square">
            <a:spAutoFit/>
          </a:bodyPr>
          <a:lstStyle/>
          <a:p>
            <a:r>
              <a:rPr lang="en-US" sz="1400" dirty="0">
                <a:solidFill>
                  <a:schemeClr val="tx1"/>
                </a:solidFill>
                <a:latin typeface="Product Sans" panose="020B0403030502040203" pitchFamily="34" charset="0"/>
                <a:ea typeface="Open Sans" pitchFamily="2" charset="0"/>
                <a:cs typeface="Open Sans" pitchFamily="2" charset="0"/>
              </a:rPr>
              <a:t>SPIs 1-18</a:t>
            </a:r>
            <a:endParaRPr lang="en-AU" sz="1400" dirty="0">
              <a:solidFill>
                <a:schemeClr val="tx1"/>
              </a:solidFill>
              <a:latin typeface="Product Sans" panose="020B0403030502040203" pitchFamily="34" charset="0"/>
              <a:ea typeface="Open Sans" pitchFamily="2" charset="0"/>
              <a:cs typeface="Open Sans" pitchFamily="2" charset="0"/>
            </a:endParaRPr>
          </a:p>
        </p:txBody>
      </p:sp>
      <p:cxnSp>
        <p:nvCxnSpPr>
          <p:cNvPr id="221" name="Straight Arrow Connector 220">
            <a:extLst>
              <a:ext uri="{FF2B5EF4-FFF2-40B4-BE49-F238E27FC236}">
                <a16:creationId xmlns:a16="http://schemas.microsoft.com/office/drawing/2014/main" id="{5F1C7B65-48A8-488D-BC52-54DDEB0091F4}"/>
              </a:ext>
            </a:extLst>
          </p:cNvPr>
          <p:cNvCxnSpPr>
            <a:cxnSpLocks/>
          </p:cNvCxnSpPr>
          <p:nvPr/>
        </p:nvCxnSpPr>
        <p:spPr>
          <a:xfrm>
            <a:off x="4926705" y="3073622"/>
            <a:ext cx="102339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2" name="Straight Arrow Connector 221">
            <a:extLst>
              <a:ext uri="{FF2B5EF4-FFF2-40B4-BE49-F238E27FC236}">
                <a16:creationId xmlns:a16="http://schemas.microsoft.com/office/drawing/2014/main" id="{A073793F-14AB-4565-89C9-D809BD7D8786}"/>
              </a:ext>
            </a:extLst>
          </p:cNvPr>
          <p:cNvCxnSpPr>
            <a:cxnSpLocks/>
          </p:cNvCxnSpPr>
          <p:nvPr/>
        </p:nvCxnSpPr>
        <p:spPr>
          <a:xfrm>
            <a:off x="6039616" y="1979363"/>
            <a:ext cx="0" cy="99090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3" name="TextBox 222">
            <a:extLst>
              <a:ext uri="{FF2B5EF4-FFF2-40B4-BE49-F238E27FC236}">
                <a16:creationId xmlns:a16="http://schemas.microsoft.com/office/drawing/2014/main" id="{098ED387-3D17-4265-B79C-F51689FB8F2F}"/>
              </a:ext>
            </a:extLst>
          </p:cNvPr>
          <p:cNvSpPr txBox="1"/>
          <p:nvPr/>
        </p:nvSpPr>
        <p:spPr>
          <a:xfrm>
            <a:off x="4409505" y="3106449"/>
            <a:ext cx="2325503" cy="307777"/>
          </a:xfrm>
          <a:prstGeom prst="rect">
            <a:avLst/>
          </a:prstGeom>
          <a:noFill/>
        </p:spPr>
        <p:txBody>
          <a:bodyPr wrap="square">
            <a:spAutoFit/>
          </a:bodyPr>
          <a:lstStyle/>
          <a:p>
            <a:pPr algn="ctr"/>
            <a:r>
              <a:rPr lang="en-US" sz="1400" dirty="0">
                <a:solidFill>
                  <a:schemeClr val="tx1"/>
                </a:solidFill>
                <a:latin typeface="Product Sans" panose="020B0403030502040203" pitchFamily="34" charset="0"/>
                <a:ea typeface="Open Sans" pitchFamily="2" charset="0"/>
                <a:cs typeface="Open Sans" pitchFamily="2" charset="0"/>
              </a:rPr>
              <a:t>Brain region pairs (6,632)</a:t>
            </a:r>
            <a:endParaRPr lang="en-AU" sz="1400" dirty="0">
              <a:solidFill>
                <a:schemeClr val="tx1"/>
              </a:solidFill>
              <a:latin typeface="Product Sans" panose="020B0403030502040203" pitchFamily="34" charset="0"/>
              <a:ea typeface="Open Sans" pitchFamily="2" charset="0"/>
              <a:cs typeface="Open Sans" pitchFamily="2" charset="0"/>
            </a:endParaRPr>
          </a:p>
        </p:txBody>
      </p:sp>
      <p:sp>
        <p:nvSpPr>
          <p:cNvPr id="224" name="TextBox 223">
            <a:extLst>
              <a:ext uri="{FF2B5EF4-FFF2-40B4-BE49-F238E27FC236}">
                <a16:creationId xmlns:a16="http://schemas.microsoft.com/office/drawing/2014/main" id="{D0BB0DE8-8E3D-4DC8-9768-7DDF2AB16DD1}"/>
              </a:ext>
            </a:extLst>
          </p:cNvPr>
          <p:cNvSpPr txBox="1"/>
          <p:nvPr/>
        </p:nvSpPr>
        <p:spPr>
          <a:xfrm>
            <a:off x="6039616" y="2189904"/>
            <a:ext cx="1113692" cy="523220"/>
          </a:xfrm>
          <a:prstGeom prst="rect">
            <a:avLst/>
          </a:prstGeom>
          <a:noFill/>
        </p:spPr>
        <p:txBody>
          <a:bodyPr wrap="square">
            <a:spAutoFit/>
          </a:bodyPr>
          <a:lstStyle/>
          <a:p>
            <a:r>
              <a:rPr lang="en-US" sz="1400" dirty="0">
                <a:solidFill>
                  <a:schemeClr val="tx1"/>
                </a:solidFill>
                <a:latin typeface="Product Sans" panose="020B0403030502040203" pitchFamily="34" charset="0"/>
                <a:ea typeface="Open Sans" pitchFamily="2" charset="0"/>
                <a:cs typeface="Open Sans" pitchFamily="2" charset="0"/>
              </a:rPr>
              <a:t>Subjects (165)</a:t>
            </a:r>
            <a:endParaRPr lang="en-AU" sz="1400" dirty="0">
              <a:solidFill>
                <a:schemeClr val="tx1"/>
              </a:solidFill>
              <a:latin typeface="Product Sans" panose="020B0403030502040203" pitchFamily="34" charset="0"/>
              <a:ea typeface="Open Sans" pitchFamily="2" charset="0"/>
              <a:cs typeface="Open Sans" pitchFamily="2" charset="0"/>
            </a:endParaRPr>
          </a:p>
        </p:txBody>
      </p:sp>
      <p:pic>
        <p:nvPicPr>
          <p:cNvPr id="120" name="Picture 119" descr="A picture containing dark&#10;&#10;Description automatically generated">
            <a:extLst>
              <a:ext uri="{FF2B5EF4-FFF2-40B4-BE49-F238E27FC236}">
                <a16:creationId xmlns:a16="http://schemas.microsoft.com/office/drawing/2014/main" id="{2E2242E1-806D-4384-B974-DAF44B20E1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22290" y="1206956"/>
            <a:ext cx="4743842" cy="1887007"/>
          </a:xfrm>
          <a:prstGeom prst="rect">
            <a:avLst/>
          </a:prstGeom>
        </p:spPr>
      </p:pic>
      <p:sp>
        <p:nvSpPr>
          <p:cNvPr id="121" name="Rectangle 120">
            <a:extLst>
              <a:ext uri="{FF2B5EF4-FFF2-40B4-BE49-F238E27FC236}">
                <a16:creationId xmlns:a16="http://schemas.microsoft.com/office/drawing/2014/main" id="{B6DF81DC-6EFE-49B3-BF95-842C654F2C73}"/>
              </a:ext>
            </a:extLst>
          </p:cNvPr>
          <p:cNvSpPr/>
          <p:nvPr/>
        </p:nvSpPr>
        <p:spPr>
          <a:xfrm>
            <a:off x="990436" y="1560753"/>
            <a:ext cx="976461" cy="976461"/>
          </a:xfrm>
          <a:prstGeom prst="rect">
            <a:avLst/>
          </a:prstGeom>
          <a:solidFill>
            <a:srgbClr val="F2F2F2"/>
          </a:solidFill>
          <a:ln w="28575">
            <a:solidFill>
              <a:srgbClr val="66C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100"/>
          </a:p>
        </p:txBody>
      </p:sp>
      <p:sp>
        <p:nvSpPr>
          <p:cNvPr id="122" name="Rectangle 121">
            <a:extLst>
              <a:ext uri="{FF2B5EF4-FFF2-40B4-BE49-F238E27FC236}">
                <a16:creationId xmlns:a16="http://schemas.microsoft.com/office/drawing/2014/main" id="{594E33CB-D538-4677-8F93-13D6B85D5CE5}"/>
              </a:ext>
            </a:extLst>
          </p:cNvPr>
          <p:cNvSpPr/>
          <p:nvPr/>
        </p:nvSpPr>
        <p:spPr>
          <a:xfrm>
            <a:off x="1113678" y="1697313"/>
            <a:ext cx="976461" cy="976461"/>
          </a:xfrm>
          <a:prstGeom prst="rect">
            <a:avLst/>
          </a:prstGeom>
          <a:solidFill>
            <a:srgbClr val="F2F2F2"/>
          </a:solidFill>
          <a:ln w="28575">
            <a:solidFill>
              <a:srgbClr val="66C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100"/>
          </a:p>
        </p:txBody>
      </p:sp>
      <p:sp>
        <p:nvSpPr>
          <p:cNvPr id="123" name="Rectangle 122">
            <a:extLst>
              <a:ext uri="{FF2B5EF4-FFF2-40B4-BE49-F238E27FC236}">
                <a16:creationId xmlns:a16="http://schemas.microsoft.com/office/drawing/2014/main" id="{83B14353-C278-43BD-900A-E14CEA4294E3}"/>
              </a:ext>
            </a:extLst>
          </p:cNvPr>
          <p:cNvSpPr/>
          <p:nvPr/>
        </p:nvSpPr>
        <p:spPr>
          <a:xfrm>
            <a:off x="1262274" y="1832491"/>
            <a:ext cx="976461" cy="976461"/>
          </a:xfrm>
          <a:prstGeom prst="rect">
            <a:avLst/>
          </a:prstGeom>
          <a:solidFill>
            <a:srgbClr val="F2F2F2"/>
          </a:solidFill>
          <a:ln w="28575">
            <a:solidFill>
              <a:srgbClr val="66C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100"/>
          </a:p>
        </p:txBody>
      </p:sp>
      <p:graphicFrame>
        <p:nvGraphicFramePr>
          <p:cNvPr id="124" name="Table 27">
            <a:extLst>
              <a:ext uri="{FF2B5EF4-FFF2-40B4-BE49-F238E27FC236}">
                <a16:creationId xmlns:a16="http://schemas.microsoft.com/office/drawing/2014/main" id="{AAF5EE0B-4C91-4304-AD11-BFD5B1BC1359}"/>
              </a:ext>
            </a:extLst>
          </p:cNvPr>
          <p:cNvGraphicFramePr>
            <a:graphicFrameLocks noGrp="1"/>
          </p:cNvGraphicFramePr>
          <p:nvPr>
            <p:extLst>
              <p:ext uri="{D42A27DB-BD31-4B8C-83A1-F6EECF244321}">
                <p14:modId xmlns:p14="http://schemas.microsoft.com/office/powerpoint/2010/main" val="2915769383"/>
              </p:ext>
            </p:extLst>
          </p:nvPr>
        </p:nvGraphicFramePr>
        <p:xfrm>
          <a:off x="1404866" y="1985890"/>
          <a:ext cx="972590" cy="973270"/>
        </p:xfrm>
        <a:graphic>
          <a:graphicData uri="http://schemas.openxmlformats.org/drawingml/2006/table">
            <a:tbl>
              <a:tblPr firstRow="1" bandRow="1">
                <a:tableStyleId>{5C22544A-7EE6-4342-B048-85BDC9FD1C3A}</a:tableStyleId>
              </a:tblPr>
              <a:tblGrid>
                <a:gridCol w="194518">
                  <a:extLst>
                    <a:ext uri="{9D8B030D-6E8A-4147-A177-3AD203B41FA5}">
                      <a16:colId xmlns:a16="http://schemas.microsoft.com/office/drawing/2014/main" val="1063832990"/>
                    </a:ext>
                  </a:extLst>
                </a:gridCol>
                <a:gridCol w="194518">
                  <a:extLst>
                    <a:ext uri="{9D8B030D-6E8A-4147-A177-3AD203B41FA5}">
                      <a16:colId xmlns:a16="http://schemas.microsoft.com/office/drawing/2014/main" val="2630756239"/>
                    </a:ext>
                  </a:extLst>
                </a:gridCol>
                <a:gridCol w="194518">
                  <a:extLst>
                    <a:ext uri="{9D8B030D-6E8A-4147-A177-3AD203B41FA5}">
                      <a16:colId xmlns:a16="http://schemas.microsoft.com/office/drawing/2014/main" val="717389419"/>
                    </a:ext>
                  </a:extLst>
                </a:gridCol>
                <a:gridCol w="194518">
                  <a:extLst>
                    <a:ext uri="{9D8B030D-6E8A-4147-A177-3AD203B41FA5}">
                      <a16:colId xmlns:a16="http://schemas.microsoft.com/office/drawing/2014/main" val="2955863827"/>
                    </a:ext>
                  </a:extLst>
                </a:gridCol>
                <a:gridCol w="194518">
                  <a:extLst>
                    <a:ext uri="{9D8B030D-6E8A-4147-A177-3AD203B41FA5}">
                      <a16:colId xmlns:a16="http://schemas.microsoft.com/office/drawing/2014/main" val="3780822076"/>
                    </a:ext>
                  </a:extLst>
                </a:gridCol>
              </a:tblGrid>
              <a:tr h="194654">
                <a:tc>
                  <a:txBody>
                    <a:bodyPr/>
                    <a:lstStyle/>
                    <a:p>
                      <a:endParaRPr lang="en-AU" sz="1100" dirty="0">
                        <a:solidFill>
                          <a:srgbClr val="F0224B"/>
                        </a:solidFill>
                      </a:endParaRPr>
                    </a:p>
                  </a:txBody>
                  <a:tcPr marL="17803" marR="17803" marT="8902" marB="8902">
                    <a:lnL w="12700" cap="flat" cmpd="sng" algn="ctr">
                      <a:solidFill>
                        <a:srgbClr val="66CD00"/>
                      </a:solidFill>
                      <a:prstDash val="solid"/>
                      <a:round/>
                      <a:headEnd type="none" w="med" len="med"/>
                      <a:tailEnd type="none" w="med" len="med"/>
                    </a:lnL>
                    <a:lnR w="12700" cap="flat" cmpd="sng" algn="ctr">
                      <a:solidFill>
                        <a:srgbClr val="66CD00"/>
                      </a:solidFill>
                      <a:prstDash val="solid"/>
                      <a:round/>
                      <a:headEnd type="none" w="med" len="med"/>
                      <a:tailEnd type="none" w="med" len="med"/>
                    </a:lnR>
                    <a:lnT w="12700" cap="flat" cmpd="sng" algn="ctr">
                      <a:solidFill>
                        <a:srgbClr val="66CD00"/>
                      </a:solidFill>
                      <a:prstDash val="solid"/>
                      <a:round/>
                      <a:headEnd type="none" w="med" len="med"/>
                      <a:tailEnd type="none" w="med" len="med"/>
                    </a:lnT>
                    <a:lnB w="12700" cap="flat" cmpd="sng" algn="ctr">
                      <a:solidFill>
                        <a:srgbClr val="66CD00"/>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2700" cap="flat" cmpd="sng" algn="ctr">
                      <a:solidFill>
                        <a:srgbClr val="66CD00"/>
                      </a:solidFill>
                      <a:prstDash val="solid"/>
                      <a:round/>
                      <a:headEnd type="none" w="med" len="med"/>
                      <a:tailEnd type="none" w="med" len="med"/>
                    </a:lnL>
                    <a:lnR w="12700" cap="flat" cmpd="sng" algn="ctr">
                      <a:solidFill>
                        <a:srgbClr val="66CD00"/>
                      </a:solidFill>
                      <a:prstDash val="solid"/>
                      <a:round/>
                      <a:headEnd type="none" w="med" len="med"/>
                      <a:tailEnd type="none" w="med" len="med"/>
                    </a:lnR>
                    <a:lnT w="12700" cap="flat" cmpd="sng" algn="ctr">
                      <a:solidFill>
                        <a:srgbClr val="66CD00"/>
                      </a:solidFill>
                      <a:prstDash val="solid"/>
                      <a:round/>
                      <a:headEnd type="none" w="med" len="med"/>
                      <a:tailEnd type="none" w="med" len="med"/>
                    </a:lnT>
                    <a:lnB w="12700" cap="flat" cmpd="sng" algn="ctr">
                      <a:solidFill>
                        <a:srgbClr val="66CD00"/>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2700" cap="flat" cmpd="sng" algn="ctr">
                      <a:solidFill>
                        <a:srgbClr val="66CD00"/>
                      </a:solidFill>
                      <a:prstDash val="solid"/>
                      <a:round/>
                      <a:headEnd type="none" w="med" len="med"/>
                      <a:tailEnd type="none" w="med" len="med"/>
                    </a:lnL>
                    <a:lnR w="12700" cap="flat" cmpd="sng" algn="ctr">
                      <a:solidFill>
                        <a:srgbClr val="66CD00"/>
                      </a:solidFill>
                      <a:prstDash val="solid"/>
                      <a:round/>
                      <a:headEnd type="none" w="med" len="med"/>
                      <a:tailEnd type="none" w="med" len="med"/>
                    </a:lnR>
                    <a:lnT w="12700" cap="flat" cmpd="sng" algn="ctr">
                      <a:solidFill>
                        <a:srgbClr val="66CD00"/>
                      </a:solidFill>
                      <a:prstDash val="solid"/>
                      <a:round/>
                      <a:headEnd type="none" w="med" len="med"/>
                      <a:tailEnd type="none" w="med" len="med"/>
                    </a:lnT>
                    <a:lnB w="12700" cap="flat" cmpd="sng" algn="ctr">
                      <a:solidFill>
                        <a:srgbClr val="66CD00"/>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2700" cap="flat" cmpd="sng" algn="ctr">
                      <a:solidFill>
                        <a:srgbClr val="66CD00"/>
                      </a:solidFill>
                      <a:prstDash val="solid"/>
                      <a:round/>
                      <a:headEnd type="none" w="med" len="med"/>
                      <a:tailEnd type="none" w="med" len="med"/>
                    </a:lnL>
                    <a:lnR w="12700" cap="flat" cmpd="sng" algn="ctr">
                      <a:solidFill>
                        <a:srgbClr val="66CD00"/>
                      </a:solidFill>
                      <a:prstDash val="solid"/>
                      <a:round/>
                      <a:headEnd type="none" w="med" len="med"/>
                      <a:tailEnd type="none" w="med" len="med"/>
                    </a:lnR>
                    <a:lnT w="12700" cap="flat" cmpd="sng" algn="ctr">
                      <a:solidFill>
                        <a:srgbClr val="66CD00"/>
                      </a:solidFill>
                      <a:prstDash val="solid"/>
                      <a:round/>
                      <a:headEnd type="none" w="med" len="med"/>
                      <a:tailEnd type="none" w="med" len="med"/>
                    </a:lnT>
                    <a:lnB w="12700" cap="flat" cmpd="sng" algn="ctr">
                      <a:solidFill>
                        <a:srgbClr val="66CD00"/>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2700" cap="flat" cmpd="sng" algn="ctr">
                      <a:solidFill>
                        <a:srgbClr val="66CD00"/>
                      </a:solidFill>
                      <a:prstDash val="solid"/>
                      <a:round/>
                      <a:headEnd type="none" w="med" len="med"/>
                      <a:tailEnd type="none" w="med" len="med"/>
                    </a:lnL>
                    <a:lnR w="12700" cap="flat" cmpd="sng" algn="ctr">
                      <a:solidFill>
                        <a:srgbClr val="66CD00"/>
                      </a:solidFill>
                      <a:prstDash val="solid"/>
                      <a:round/>
                      <a:headEnd type="none" w="med" len="med"/>
                      <a:tailEnd type="none" w="med" len="med"/>
                    </a:lnR>
                    <a:lnT w="12700" cap="flat" cmpd="sng" algn="ctr">
                      <a:solidFill>
                        <a:srgbClr val="66CD00"/>
                      </a:solidFill>
                      <a:prstDash val="solid"/>
                      <a:round/>
                      <a:headEnd type="none" w="med" len="med"/>
                      <a:tailEnd type="none" w="med" len="med"/>
                    </a:lnT>
                    <a:lnB w="12700" cap="flat" cmpd="sng" algn="ctr">
                      <a:solidFill>
                        <a:srgbClr val="66CD00"/>
                      </a:solidFill>
                      <a:prstDash val="solid"/>
                      <a:round/>
                      <a:headEnd type="none" w="med" len="med"/>
                      <a:tailEnd type="none" w="med" len="med"/>
                    </a:lnB>
                    <a:solidFill>
                      <a:srgbClr val="E6E6E6"/>
                    </a:solidFill>
                  </a:tcPr>
                </a:tc>
                <a:extLst>
                  <a:ext uri="{0D108BD9-81ED-4DB2-BD59-A6C34878D82A}">
                    <a16:rowId xmlns:a16="http://schemas.microsoft.com/office/drawing/2014/main" val="1193276421"/>
                  </a:ext>
                </a:extLst>
              </a:tr>
              <a:tr h="194654">
                <a:tc>
                  <a:txBody>
                    <a:bodyPr/>
                    <a:lstStyle/>
                    <a:p>
                      <a:endParaRPr lang="en-AU" sz="1100" dirty="0">
                        <a:solidFill>
                          <a:srgbClr val="F0224B"/>
                        </a:solidFill>
                      </a:endParaRPr>
                    </a:p>
                  </a:txBody>
                  <a:tcPr marL="17803" marR="17803" marT="8902" marB="8902">
                    <a:lnL w="12700" cap="flat" cmpd="sng" algn="ctr">
                      <a:solidFill>
                        <a:srgbClr val="66CD00"/>
                      </a:solidFill>
                      <a:prstDash val="solid"/>
                      <a:round/>
                      <a:headEnd type="none" w="med" len="med"/>
                      <a:tailEnd type="none" w="med" len="med"/>
                    </a:lnL>
                    <a:lnR w="12700" cap="flat" cmpd="sng" algn="ctr">
                      <a:solidFill>
                        <a:srgbClr val="66CD00"/>
                      </a:solidFill>
                      <a:prstDash val="solid"/>
                      <a:round/>
                      <a:headEnd type="none" w="med" len="med"/>
                      <a:tailEnd type="none" w="med" len="med"/>
                    </a:lnR>
                    <a:lnT w="12700" cap="flat" cmpd="sng" algn="ctr">
                      <a:solidFill>
                        <a:srgbClr val="66CD00"/>
                      </a:solidFill>
                      <a:prstDash val="solid"/>
                      <a:round/>
                      <a:headEnd type="none" w="med" len="med"/>
                      <a:tailEnd type="none" w="med" len="med"/>
                    </a:lnT>
                    <a:lnB w="12700" cap="flat" cmpd="sng" algn="ctr">
                      <a:solidFill>
                        <a:srgbClr val="66CD00"/>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2700" cap="flat" cmpd="sng" algn="ctr">
                      <a:solidFill>
                        <a:srgbClr val="66CD00"/>
                      </a:solidFill>
                      <a:prstDash val="solid"/>
                      <a:round/>
                      <a:headEnd type="none" w="med" len="med"/>
                      <a:tailEnd type="none" w="med" len="med"/>
                    </a:lnL>
                    <a:lnR w="12700" cap="flat" cmpd="sng" algn="ctr">
                      <a:solidFill>
                        <a:srgbClr val="66CD00"/>
                      </a:solidFill>
                      <a:prstDash val="solid"/>
                      <a:round/>
                      <a:headEnd type="none" w="med" len="med"/>
                      <a:tailEnd type="none" w="med" len="med"/>
                    </a:lnR>
                    <a:lnT w="12700" cap="flat" cmpd="sng" algn="ctr">
                      <a:solidFill>
                        <a:srgbClr val="66CD00"/>
                      </a:solidFill>
                      <a:prstDash val="solid"/>
                      <a:round/>
                      <a:headEnd type="none" w="med" len="med"/>
                      <a:tailEnd type="none" w="med" len="med"/>
                    </a:lnT>
                    <a:lnB w="12700" cap="flat" cmpd="sng" algn="ctr">
                      <a:solidFill>
                        <a:srgbClr val="66CD00"/>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2700" cap="flat" cmpd="sng" algn="ctr">
                      <a:solidFill>
                        <a:srgbClr val="66CD00"/>
                      </a:solidFill>
                      <a:prstDash val="solid"/>
                      <a:round/>
                      <a:headEnd type="none" w="med" len="med"/>
                      <a:tailEnd type="none" w="med" len="med"/>
                    </a:lnL>
                    <a:lnR w="12700" cap="flat" cmpd="sng" algn="ctr">
                      <a:solidFill>
                        <a:srgbClr val="66CD00"/>
                      </a:solidFill>
                      <a:prstDash val="solid"/>
                      <a:round/>
                      <a:headEnd type="none" w="med" len="med"/>
                      <a:tailEnd type="none" w="med" len="med"/>
                    </a:lnR>
                    <a:lnT w="12700" cap="flat" cmpd="sng" algn="ctr">
                      <a:solidFill>
                        <a:srgbClr val="66CD00"/>
                      </a:solidFill>
                      <a:prstDash val="solid"/>
                      <a:round/>
                      <a:headEnd type="none" w="med" len="med"/>
                      <a:tailEnd type="none" w="med" len="med"/>
                    </a:lnT>
                    <a:lnB w="12700" cap="flat" cmpd="sng" algn="ctr">
                      <a:solidFill>
                        <a:srgbClr val="66CD00"/>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2700" cap="flat" cmpd="sng" algn="ctr">
                      <a:solidFill>
                        <a:srgbClr val="66CD00"/>
                      </a:solidFill>
                      <a:prstDash val="solid"/>
                      <a:round/>
                      <a:headEnd type="none" w="med" len="med"/>
                      <a:tailEnd type="none" w="med" len="med"/>
                    </a:lnL>
                    <a:lnR w="12700" cap="flat" cmpd="sng" algn="ctr">
                      <a:solidFill>
                        <a:srgbClr val="66CD00"/>
                      </a:solidFill>
                      <a:prstDash val="solid"/>
                      <a:round/>
                      <a:headEnd type="none" w="med" len="med"/>
                      <a:tailEnd type="none" w="med" len="med"/>
                    </a:lnR>
                    <a:lnT w="12700" cap="flat" cmpd="sng" algn="ctr">
                      <a:solidFill>
                        <a:srgbClr val="66CD00"/>
                      </a:solidFill>
                      <a:prstDash val="solid"/>
                      <a:round/>
                      <a:headEnd type="none" w="med" len="med"/>
                      <a:tailEnd type="none" w="med" len="med"/>
                    </a:lnT>
                    <a:lnB w="12700" cap="flat" cmpd="sng" algn="ctr">
                      <a:solidFill>
                        <a:srgbClr val="66CD00"/>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2700" cap="flat" cmpd="sng" algn="ctr">
                      <a:solidFill>
                        <a:srgbClr val="66CD00"/>
                      </a:solidFill>
                      <a:prstDash val="solid"/>
                      <a:round/>
                      <a:headEnd type="none" w="med" len="med"/>
                      <a:tailEnd type="none" w="med" len="med"/>
                    </a:lnL>
                    <a:lnR w="12700" cap="flat" cmpd="sng" algn="ctr">
                      <a:solidFill>
                        <a:srgbClr val="66CD00"/>
                      </a:solidFill>
                      <a:prstDash val="solid"/>
                      <a:round/>
                      <a:headEnd type="none" w="med" len="med"/>
                      <a:tailEnd type="none" w="med" len="med"/>
                    </a:lnR>
                    <a:lnT w="12700" cap="flat" cmpd="sng" algn="ctr">
                      <a:solidFill>
                        <a:srgbClr val="66CD00"/>
                      </a:solidFill>
                      <a:prstDash val="solid"/>
                      <a:round/>
                      <a:headEnd type="none" w="med" len="med"/>
                      <a:tailEnd type="none" w="med" len="med"/>
                    </a:lnT>
                    <a:lnB w="12700" cap="flat" cmpd="sng" algn="ctr">
                      <a:solidFill>
                        <a:srgbClr val="66CD00"/>
                      </a:solidFill>
                      <a:prstDash val="solid"/>
                      <a:round/>
                      <a:headEnd type="none" w="med" len="med"/>
                      <a:tailEnd type="none" w="med" len="med"/>
                    </a:lnB>
                    <a:solidFill>
                      <a:srgbClr val="E6E6E6"/>
                    </a:solidFill>
                  </a:tcPr>
                </a:tc>
                <a:extLst>
                  <a:ext uri="{0D108BD9-81ED-4DB2-BD59-A6C34878D82A}">
                    <a16:rowId xmlns:a16="http://schemas.microsoft.com/office/drawing/2014/main" val="3152730118"/>
                  </a:ext>
                </a:extLst>
              </a:tr>
              <a:tr h="194654">
                <a:tc>
                  <a:txBody>
                    <a:bodyPr/>
                    <a:lstStyle/>
                    <a:p>
                      <a:endParaRPr lang="en-AU" sz="1100">
                        <a:solidFill>
                          <a:srgbClr val="F0224B"/>
                        </a:solidFill>
                      </a:endParaRPr>
                    </a:p>
                  </a:txBody>
                  <a:tcPr marL="17803" marR="17803" marT="8902" marB="8902">
                    <a:lnL w="12700" cap="flat" cmpd="sng" algn="ctr">
                      <a:solidFill>
                        <a:srgbClr val="66CD00"/>
                      </a:solidFill>
                      <a:prstDash val="solid"/>
                      <a:round/>
                      <a:headEnd type="none" w="med" len="med"/>
                      <a:tailEnd type="none" w="med" len="med"/>
                    </a:lnL>
                    <a:lnR w="12700" cap="flat" cmpd="sng" algn="ctr">
                      <a:solidFill>
                        <a:srgbClr val="66CD00"/>
                      </a:solidFill>
                      <a:prstDash val="solid"/>
                      <a:round/>
                      <a:headEnd type="none" w="med" len="med"/>
                      <a:tailEnd type="none" w="med" len="med"/>
                    </a:lnR>
                    <a:lnT w="12700" cap="flat" cmpd="sng" algn="ctr">
                      <a:solidFill>
                        <a:srgbClr val="66CD00"/>
                      </a:solidFill>
                      <a:prstDash val="solid"/>
                      <a:round/>
                      <a:headEnd type="none" w="med" len="med"/>
                      <a:tailEnd type="none" w="med" len="med"/>
                    </a:lnT>
                    <a:lnB w="12700" cap="flat" cmpd="sng" algn="ctr">
                      <a:solidFill>
                        <a:srgbClr val="66CD00"/>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2700" cap="flat" cmpd="sng" algn="ctr">
                      <a:solidFill>
                        <a:srgbClr val="66CD00"/>
                      </a:solidFill>
                      <a:prstDash val="solid"/>
                      <a:round/>
                      <a:headEnd type="none" w="med" len="med"/>
                      <a:tailEnd type="none" w="med" len="med"/>
                    </a:lnL>
                    <a:lnR w="12700" cap="flat" cmpd="sng" algn="ctr">
                      <a:solidFill>
                        <a:srgbClr val="66CD00"/>
                      </a:solidFill>
                      <a:prstDash val="solid"/>
                      <a:round/>
                      <a:headEnd type="none" w="med" len="med"/>
                      <a:tailEnd type="none" w="med" len="med"/>
                    </a:lnR>
                    <a:lnT w="12700" cap="flat" cmpd="sng" algn="ctr">
                      <a:solidFill>
                        <a:srgbClr val="66CD00"/>
                      </a:solidFill>
                      <a:prstDash val="solid"/>
                      <a:round/>
                      <a:headEnd type="none" w="med" len="med"/>
                      <a:tailEnd type="none" w="med" len="med"/>
                    </a:lnT>
                    <a:lnB w="12700" cap="flat" cmpd="sng" algn="ctr">
                      <a:solidFill>
                        <a:srgbClr val="66CD00"/>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2700" cap="flat" cmpd="sng" algn="ctr">
                      <a:solidFill>
                        <a:srgbClr val="66CD00"/>
                      </a:solidFill>
                      <a:prstDash val="solid"/>
                      <a:round/>
                      <a:headEnd type="none" w="med" len="med"/>
                      <a:tailEnd type="none" w="med" len="med"/>
                    </a:lnL>
                    <a:lnR w="12700" cap="flat" cmpd="sng" algn="ctr">
                      <a:solidFill>
                        <a:srgbClr val="66CD00"/>
                      </a:solidFill>
                      <a:prstDash val="solid"/>
                      <a:round/>
                      <a:headEnd type="none" w="med" len="med"/>
                      <a:tailEnd type="none" w="med" len="med"/>
                    </a:lnR>
                    <a:lnT w="12700" cap="flat" cmpd="sng" algn="ctr">
                      <a:solidFill>
                        <a:srgbClr val="66CD00"/>
                      </a:solidFill>
                      <a:prstDash val="solid"/>
                      <a:round/>
                      <a:headEnd type="none" w="med" len="med"/>
                      <a:tailEnd type="none" w="med" len="med"/>
                    </a:lnT>
                    <a:lnB w="12700" cap="flat" cmpd="sng" algn="ctr">
                      <a:solidFill>
                        <a:srgbClr val="66CD00"/>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2700" cap="flat" cmpd="sng" algn="ctr">
                      <a:solidFill>
                        <a:srgbClr val="66CD00"/>
                      </a:solidFill>
                      <a:prstDash val="solid"/>
                      <a:round/>
                      <a:headEnd type="none" w="med" len="med"/>
                      <a:tailEnd type="none" w="med" len="med"/>
                    </a:lnL>
                    <a:lnR w="12700" cap="flat" cmpd="sng" algn="ctr">
                      <a:solidFill>
                        <a:srgbClr val="66CD00"/>
                      </a:solidFill>
                      <a:prstDash val="solid"/>
                      <a:round/>
                      <a:headEnd type="none" w="med" len="med"/>
                      <a:tailEnd type="none" w="med" len="med"/>
                    </a:lnR>
                    <a:lnT w="12700" cap="flat" cmpd="sng" algn="ctr">
                      <a:solidFill>
                        <a:srgbClr val="66CD00"/>
                      </a:solidFill>
                      <a:prstDash val="solid"/>
                      <a:round/>
                      <a:headEnd type="none" w="med" len="med"/>
                      <a:tailEnd type="none" w="med" len="med"/>
                    </a:lnT>
                    <a:lnB w="12700" cap="flat" cmpd="sng" algn="ctr">
                      <a:solidFill>
                        <a:srgbClr val="66CD00"/>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2700" cap="flat" cmpd="sng" algn="ctr">
                      <a:solidFill>
                        <a:srgbClr val="66CD00"/>
                      </a:solidFill>
                      <a:prstDash val="solid"/>
                      <a:round/>
                      <a:headEnd type="none" w="med" len="med"/>
                      <a:tailEnd type="none" w="med" len="med"/>
                    </a:lnL>
                    <a:lnR w="12700" cap="flat" cmpd="sng" algn="ctr">
                      <a:solidFill>
                        <a:srgbClr val="66CD00"/>
                      </a:solidFill>
                      <a:prstDash val="solid"/>
                      <a:round/>
                      <a:headEnd type="none" w="med" len="med"/>
                      <a:tailEnd type="none" w="med" len="med"/>
                    </a:lnR>
                    <a:lnT w="12700" cap="flat" cmpd="sng" algn="ctr">
                      <a:solidFill>
                        <a:srgbClr val="66CD00"/>
                      </a:solidFill>
                      <a:prstDash val="solid"/>
                      <a:round/>
                      <a:headEnd type="none" w="med" len="med"/>
                      <a:tailEnd type="none" w="med" len="med"/>
                    </a:lnT>
                    <a:lnB w="12700" cap="flat" cmpd="sng" algn="ctr">
                      <a:solidFill>
                        <a:srgbClr val="66CD00"/>
                      </a:solidFill>
                      <a:prstDash val="solid"/>
                      <a:round/>
                      <a:headEnd type="none" w="med" len="med"/>
                      <a:tailEnd type="none" w="med" len="med"/>
                    </a:lnB>
                    <a:solidFill>
                      <a:srgbClr val="E6E6E6"/>
                    </a:solidFill>
                  </a:tcPr>
                </a:tc>
                <a:extLst>
                  <a:ext uri="{0D108BD9-81ED-4DB2-BD59-A6C34878D82A}">
                    <a16:rowId xmlns:a16="http://schemas.microsoft.com/office/drawing/2014/main" val="2124142268"/>
                  </a:ext>
                </a:extLst>
              </a:tr>
              <a:tr h="194654">
                <a:tc>
                  <a:txBody>
                    <a:bodyPr/>
                    <a:lstStyle/>
                    <a:p>
                      <a:endParaRPr lang="en-AU" sz="1100" dirty="0">
                        <a:solidFill>
                          <a:srgbClr val="F0224B"/>
                        </a:solidFill>
                      </a:endParaRPr>
                    </a:p>
                  </a:txBody>
                  <a:tcPr marL="17803" marR="17803" marT="8902" marB="8902">
                    <a:lnL w="12700" cap="flat" cmpd="sng" algn="ctr">
                      <a:solidFill>
                        <a:srgbClr val="66CD00"/>
                      </a:solidFill>
                      <a:prstDash val="solid"/>
                      <a:round/>
                      <a:headEnd type="none" w="med" len="med"/>
                      <a:tailEnd type="none" w="med" len="med"/>
                    </a:lnL>
                    <a:lnR w="12700" cap="flat" cmpd="sng" algn="ctr">
                      <a:solidFill>
                        <a:srgbClr val="66CD00"/>
                      </a:solidFill>
                      <a:prstDash val="solid"/>
                      <a:round/>
                      <a:headEnd type="none" w="med" len="med"/>
                      <a:tailEnd type="none" w="med" len="med"/>
                    </a:lnR>
                    <a:lnT w="12700" cap="flat" cmpd="sng" algn="ctr">
                      <a:solidFill>
                        <a:srgbClr val="66CD00"/>
                      </a:solidFill>
                      <a:prstDash val="solid"/>
                      <a:round/>
                      <a:headEnd type="none" w="med" len="med"/>
                      <a:tailEnd type="none" w="med" len="med"/>
                    </a:lnT>
                    <a:lnB w="12700" cap="flat" cmpd="sng" algn="ctr">
                      <a:solidFill>
                        <a:srgbClr val="66CD00"/>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2700" cap="flat" cmpd="sng" algn="ctr">
                      <a:solidFill>
                        <a:srgbClr val="66CD00"/>
                      </a:solidFill>
                      <a:prstDash val="solid"/>
                      <a:round/>
                      <a:headEnd type="none" w="med" len="med"/>
                      <a:tailEnd type="none" w="med" len="med"/>
                    </a:lnL>
                    <a:lnR w="12700" cap="flat" cmpd="sng" algn="ctr">
                      <a:solidFill>
                        <a:srgbClr val="66CD00"/>
                      </a:solidFill>
                      <a:prstDash val="solid"/>
                      <a:round/>
                      <a:headEnd type="none" w="med" len="med"/>
                      <a:tailEnd type="none" w="med" len="med"/>
                    </a:lnR>
                    <a:lnT w="12700" cap="flat" cmpd="sng" algn="ctr">
                      <a:solidFill>
                        <a:srgbClr val="66CD00"/>
                      </a:solidFill>
                      <a:prstDash val="solid"/>
                      <a:round/>
                      <a:headEnd type="none" w="med" len="med"/>
                      <a:tailEnd type="none" w="med" len="med"/>
                    </a:lnT>
                    <a:lnB w="12700" cap="flat" cmpd="sng" algn="ctr">
                      <a:solidFill>
                        <a:srgbClr val="66CD00"/>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2700" cap="flat" cmpd="sng" algn="ctr">
                      <a:solidFill>
                        <a:srgbClr val="66CD00"/>
                      </a:solidFill>
                      <a:prstDash val="solid"/>
                      <a:round/>
                      <a:headEnd type="none" w="med" len="med"/>
                      <a:tailEnd type="none" w="med" len="med"/>
                    </a:lnL>
                    <a:lnR w="12700" cap="flat" cmpd="sng" algn="ctr">
                      <a:solidFill>
                        <a:srgbClr val="66CD00"/>
                      </a:solidFill>
                      <a:prstDash val="solid"/>
                      <a:round/>
                      <a:headEnd type="none" w="med" len="med"/>
                      <a:tailEnd type="none" w="med" len="med"/>
                    </a:lnR>
                    <a:lnT w="12700" cap="flat" cmpd="sng" algn="ctr">
                      <a:solidFill>
                        <a:srgbClr val="66CD00"/>
                      </a:solidFill>
                      <a:prstDash val="solid"/>
                      <a:round/>
                      <a:headEnd type="none" w="med" len="med"/>
                      <a:tailEnd type="none" w="med" len="med"/>
                    </a:lnT>
                    <a:lnB w="12700" cap="flat" cmpd="sng" algn="ctr">
                      <a:solidFill>
                        <a:srgbClr val="66CD00"/>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2700" cap="flat" cmpd="sng" algn="ctr">
                      <a:solidFill>
                        <a:srgbClr val="66CD00"/>
                      </a:solidFill>
                      <a:prstDash val="solid"/>
                      <a:round/>
                      <a:headEnd type="none" w="med" len="med"/>
                      <a:tailEnd type="none" w="med" len="med"/>
                    </a:lnL>
                    <a:lnR w="12700" cap="flat" cmpd="sng" algn="ctr">
                      <a:solidFill>
                        <a:srgbClr val="66CD00"/>
                      </a:solidFill>
                      <a:prstDash val="solid"/>
                      <a:round/>
                      <a:headEnd type="none" w="med" len="med"/>
                      <a:tailEnd type="none" w="med" len="med"/>
                    </a:lnR>
                    <a:lnT w="12700" cap="flat" cmpd="sng" algn="ctr">
                      <a:solidFill>
                        <a:srgbClr val="66CD00"/>
                      </a:solidFill>
                      <a:prstDash val="solid"/>
                      <a:round/>
                      <a:headEnd type="none" w="med" len="med"/>
                      <a:tailEnd type="none" w="med" len="med"/>
                    </a:lnT>
                    <a:lnB w="12700" cap="flat" cmpd="sng" algn="ctr">
                      <a:solidFill>
                        <a:srgbClr val="66CD00"/>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2700" cap="flat" cmpd="sng" algn="ctr">
                      <a:solidFill>
                        <a:srgbClr val="66CD00"/>
                      </a:solidFill>
                      <a:prstDash val="solid"/>
                      <a:round/>
                      <a:headEnd type="none" w="med" len="med"/>
                      <a:tailEnd type="none" w="med" len="med"/>
                    </a:lnL>
                    <a:lnR w="12700" cap="flat" cmpd="sng" algn="ctr">
                      <a:solidFill>
                        <a:srgbClr val="66CD00"/>
                      </a:solidFill>
                      <a:prstDash val="solid"/>
                      <a:round/>
                      <a:headEnd type="none" w="med" len="med"/>
                      <a:tailEnd type="none" w="med" len="med"/>
                    </a:lnR>
                    <a:lnT w="12700" cap="flat" cmpd="sng" algn="ctr">
                      <a:solidFill>
                        <a:srgbClr val="66CD00"/>
                      </a:solidFill>
                      <a:prstDash val="solid"/>
                      <a:round/>
                      <a:headEnd type="none" w="med" len="med"/>
                      <a:tailEnd type="none" w="med" len="med"/>
                    </a:lnT>
                    <a:lnB w="12700" cap="flat" cmpd="sng" algn="ctr">
                      <a:solidFill>
                        <a:srgbClr val="66CD00"/>
                      </a:solidFill>
                      <a:prstDash val="solid"/>
                      <a:round/>
                      <a:headEnd type="none" w="med" len="med"/>
                      <a:tailEnd type="none" w="med" len="med"/>
                    </a:lnB>
                    <a:solidFill>
                      <a:srgbClr val="C5E0B4"/>
                    </a:solidFill>
                  </a:tcPr>
                </a:tc>
                <a:extLst>
                  <a:ext uri="{0D108BD9-81ED-4DB2-BD59-A6C34878D82A}">
                    <a16:rowId xmlns:a16="http://schemas.microsoft.com/office/drawing/2014/main" val="110328191"/>
                  </a:ext>
                </a:extLst>
              </a:tr>
              <a:tr h="194654">
                <a:tc>
                  <a:txBody>
                    <a:bodyPr/>
                    <a:lstStyle/>
                    <a:p>
                      <a:endParaRPr lang="en-AU" sz="1100" dirty="0">
                        <a:solidFill>
                          <a:srgbClr val="F0224B"/>
                        </a:solidFill>
                      </a:endParaRPr>
                    </a:p>
                  </a:txBody>
                  <a:tcPr marL="17803" marR="17803" marT="8902" marB="8902">
                    <a:lnL w="12700" cap="flat" cmpd="sng" algn="ctr">
                      <a:solidFill>
                        <a:srgbClr val="66CD00"/>
                      </a:solidFill>
                      <a:prstDash val="solid"/>
                      <a:round/>
                      <a:headEnd type="none" w="med" len="med"/>
                      <a:tailEnd type="none" w="med" len="med"/>
                    </a:lnL>
                    <a:lnR w="12700" cap="flat" cmpd="sng" algn="ctr">
                      <a:solidFill>
                        <a:srgbClr val="66CD00"/>
                      </a:solidFill>
                      <a:prstDash val="solid"/>
                      <a:round/>
                      <a:headEnd type="none" w="med" len="med"/>
                      <a:tailEnd type="none" w="med" len="med"/>
                    </a:lnR>
                    <a:lnT w="12700" cap="flat" cmpd="sng" algn="ctr">
                      <a:solidFill>
                        <a:srgbClr val="66CD00"/>
                      </a:solidFill>
                      <a:prstDash val="solid"/>
                      <a:round/>
                      <a:headEnd type="none" w="med" len="med"/>
                      <a:tailEnd type="none" w="med" len="med"/>
                    </a:lnT>
                    <a:lnB w="12700" cap="flat" cmpd="sng" algn="ctr">
                      <a:solidFill>
                        <a:srgbClr val="66CD00"/>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2700" cap="flat" cmpd="sng" algn="ctr">
                      <a:solidFill>
                        <a:srgbClr val="66CD00"/>
                      </a:solidFill>
                      <a:prstDash val="solid"/>
                      <a:round/>
                      <a:headEnd type="none" w="med" len="med"/>
                      <a:tailEnd type="none" w="med" len="med"/>
                    </a:lnL>
                    <a:lnR w="12700" cap="flat" cmpd="sng" algn="ctr">
                      <a:solidFill>
                        <a:srgbClr val="66CD00"/>
                      </a:solidFill>
                      <a:prstDash val="solid"/>
                      <a:round/>
                      <a:headEnd type="none" w="med" len="med"/>
                      <a:tailEnd type="none" w="med" len="med"/>
                    </a:lnR>
                    <a:lnT w="12700" cap="flat" cmpd="sng" algn="ctr">
                      <a:solidFill>
                        <a:srgbClr val="66CD00"/>
                      </a:solidFill>
                      <a:prstDash val="solid"/>
                      <a:round/>
                      <a:headEnd type="none" w="med" len="med"/>
                      <a:tailEnd type="none" w="med" len="med"/>
                    </a:lnT>
                    <a:lnB w="12700" cap="flat" cmpd="sng" algn="ctr">
                      <a:solidFill>
                        <a:srgbClr val="66CD00"/>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2700" cap="flat" cmpd="sng" algn="ctr">
                      <a:solidFill>
                        <a:srgbClr val="66CD00"/>
                      </a:solidFill>
                      <a:prstDash val="solid"/>
                      <a:round/>
                      <a:headEnd type="none" w="med" len="med"/>
                      <a:tailEnd type="none" w="med" len="med"/>
                    </a:lnL>
                    <a:lnR w="12700" cap="flat" cmpd="sng" algn="ctr">
                      <a:solidFill>
                        <a:srgbClr val="66CD00"/>
                      </a:solidFill>
                      <a:prstDash val="solid"/>
                      <a:round/>
                      <a:headEnd type="none" w="med" len="med"/>
                      <a:tailEnd type="none" w="med" len="med"/>
                    </a:lnR>
                    <a:lnT w="12700" cap="flat" cmpd="sng" algn="ctr">
                      <a:solidFill>
                        <a:srgbClr val="66CD00"/>
                      </a:solidFill>
                      <a:prstDash val="solid"/>
                      <a:round/>
                      <a:headEnd type="none" w="med" len="med"/>
                      <a:tailEnd type="none" w="med" len="med"/>
                    </a:lnT>
                    <a:lnB w="12700" cap="flat" cmpd="sng" algn="ctr">
                      <a:solidFill>
                        <a:srgbClr val="66CD00"/>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2700" cap="flat" cmpd="sng" algn="ctr">
                      <a:solidFill>
                        <a:srgbClr val="66CD00"/>
                      </a:solidFill>
                      <a:prstDash val="solid"/>
                      <a:round/>
                      <a:headEnd type="none" w="med" len="med"/>
                      <a:tailEnd type="none" w="med" len="med"/>
                    </a:lnL>
                    <a:lnR w="12700" cap="flat" cmpd="sng" algn="ctr">
                      <a:solidFill>
                        <a:srgbClr val="66CD00"/>
                      </a:solidFill>
                      <a:prstDash val="solid"/>
                      <a:round/>
                      <a:headEnd type="none" w="med" len="med"/>
                      <a:tailEnd type="none" w="med" len="med"/>
                    </a:lnR>
                    <a:lnT w="12700" cap="flat" cmpd="sng" algn="ctr">
                      <a:solidFill>
                        <a:srgbClr val="66CD00"/>
                      </a:solidFill>
                      <a:prstDash val="solid"/>
                      <a:round/>
                      <a:headEnd type="none" w="med" len="med"/>
                      <a:tailEnd type="none" w="med" len="med"/>
                    </a:lnT>
                    <a:lnB w="12700" cap="flat" cmpd="sng" algn="ctr">
                      <a:solidFill>
                        <a:srgbClr val="66CD00"/>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2700" cap="flat" cmpd="sng" algn="ctr">
                      <a:solidFill>
                        <a:srgbClr val="66CD00"/>
                      </a:solidFill>
                      <a:prstDash val="solid"/>
                      <a:round/>
                      <a:headEnd type="none" w="med" len="med"/>
                      <a:tailEnd type="none" w="med" len="med"/>
                    </a:lnL>
                    <a:lnR w="12700" cap="flat" cmpd="sng" algn="ctr">
                      <a:solidFill>
                        <a:srgbClr val="66CD00"/>
                      </a:solidFill>
                      <a:prstDash val="solid"/>
                      <a:round/>
                      <a:headEnd type="none" w="med" len="med"/>
                      <a:tailEnd type="none" w="med" len="med"/>
                    </a:lnR>
                    <a:lnT w="12700" cap="flat" cmpd="sng" algn="ctr">
                      <a:solidFill>
                        <a:srgbClr val="66CD00"/>
                      </a:solidFill>
                      <a:prstDash val="solid"/>
                      <a:round/>
                      <a:headEnd type="none" w="med" len="med"/>
                      <a:tailEnd type="none" w="med" len="med"/>
                    </a:lnT>
                    <a:lnB w="12700" cap="flat" cmpd="sng" algn="ctr">
                      <a:solidFill>
                        <a:srgbClr val="66CD00"/>
                      </a:solidFill>
                      <a:prstDash val="solid"/>
                      <a:round/>
                      <a:headEnd type="none" w="med" len="med"/>
                      <a:tailEnd type="none" w="med" len="med"/>
                    </a:lnB>
                    <a:solidFill>
                      <a:srgbClr val="C5E0B4"/>
                    </a:solidFill>
                  </a:tcPr>
                </a:tc>
                <a:extLst>
                  <a:ext uri="{0D108BD9-81ED-4DB2-BD59-A6C34878D82A}">
                    <a16:rowId xmlns:a16="http://schemas.microsoft.com/office/drawing/2014/main" val="2814128390"/>
                  </a:ext>
                </a:extLst>
              </a:tr>
            </a:tbl>
          </a:graphicData>
        </a:graphic>
      </p:graphicFrame>
      <p:sp>
        <p:nvSpPr>
          <p:cNvPr id="125" name="Rectangle 124">
            <a:extLst>
              <a:ext uri="{FF2B5EF4-FFF2-40B4-BE49-F238E27FC236}">
                <a16:creationId xmlns:a16="http://schemas.microsoft.com/office/drawing/2014/main" id="{718E6E52-3F10-4BA1-97FE-6E7D068A9851}"/>
              </a:ext>
            </a:extLst>
          </p:cNvPr>
          <p:cNvSpPr/>
          <p:nvPr/>
        </p:nvSpPr>
        <p:spPr>
          <a:xfrm>
            <a:off x="1393482" y="1981932"/>
            <a:ext cx="983974" cy="983974"/>
          </a:xfrm>
          <a:prstGeom prst="rect">
            <a:avLst/>
          </a:prstGeom>
          <a:noFill/>
          <a:ln w="28575">
            <a:solidFill>
              <a:srgbClr val="66C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100"/>
          </a:p>
        </p:txBody>
      </p:sp>
      <p:sp>
        <p:nvSpPr>
          <p:cNvPr id="126" name="Right Bracket 125">
            <a:extLst>
              <a:ext uri="{FF2B5EF4-FFF2-40B4-BE49-F238E27FC236}">
                <a16:creationId xmlns:a16="http://schemas.microsoft.com/office/drawing/2014/main" id="{4F08B4DE-6D90-47E3-AD36-CF0B42E098F3}"/>
              </a:ext>
            </a:extLst>
          </p:cNvPr>
          <p:cNvSpPr/>
          <p:nvPr/>
        </p:nvSpPr>
        <p:spPr>
          <a:xfrm rot="19021902">
            <a:off x="2205884" y="1449587"/>
            <a:ext cx="45719" cy="553269"/>
          </a:xfrm>
          <a:prstGeom prst="rightBracket">
            <a:avLst>
              <a:gd name="adj" fmla="val 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sz="1100"/>
          </a:p>
        </p:txBody>
      </p:sp>
      <p:sp>
        <p:nvSpPr>
          <p:cNvPr id="127" name="TextBox 126">
            <a:extLst>
              <a:ext uri="{FF2B5EF4-FFF2-40B4-BE49-F238E27FC236}">
                <a16:creationId xmlns:a16="http://schemas.microsoft.com/office/drawing/2014/main" id="{FD16BEE4-D966-4C64-A102-81BF6F75826B}"/>
              </a:ext>
            </a:extLst>
          </p:cNvPr>
          <p:cNvSpPr txBox="1"/>
          <p:nvPr/>
        </p:nvSpPr>
        <p:spPr>
          <a:xfrm>
            <a:off x="2246258" y="1449452"/>
            <a:ext cx="1288741" cy="307777"/>
          </a:xfrm>
          <a:prstGeom prst="rect">
            <a:avLst/>
          </a:prstGeom>
          <a:noFill/>
        </p:spPr>
        <p:txBody>
          <a:bodyPr wrap="square">
            <a:spAutoFit/>
          </a:bodyPr>
          <a:lstStyle/>
          <a:p>
            <a:r>
              <a:rPr lang="en-US" sz="1400" dirty="0">
                <a:solidFill>
                  <a:schemeClr val="tx1"/>
                </a:solidFill>
                <a:latin typeface="Product Sans" panose="020B0403030502040203" pitchFamily="34" charset="0"/>
                <a:ea typeface="Open Sans" pitchFamily="2" charset="0"/>
                <a:cs typeface="Open Sans" pitchFamily="2" charset="0"/>
              </a:rPr>
              <a:t>SPIs 1-18</a:t>
            </a:r>
            <a:endParaRPr lang="en-AU" sz="1400" dirty="0">
              <a:solidFill>
                <a:schemeClr val="tx1"/>
              </a:solidFill>
              <a:latin typeface="Product Sans" panose="020B0403030502040203" pitchFamily="34" charset="0"/>
              <a:ea typeface="Open Sans" pitchFamily="2" charset="0"/>
              <a:cs typeface="Open Sans" pitchFamily="2" charset="0"/>
            </a:endParaRPr>
          </a:p>
        </p:txBody>
      </p:sp>
      <p:cxnSp>
        <p:nvCxnSpPr>
          <p:cNvPr id="128" name="Straight Arrow Connector 127">
            <a:extLst>
              <a:ext uri="{FF2B5EF4-FFF2-40B4-BE49-F238E27FC236}">
                <a16:creationId xmlns:a16="http://schemas.microsoft.com/office/drawing/2014/main" id="{E5BB2FDA-C459-4938-A96E-0DDBC3FAF2E3}"/>
              </a:ext>
            </a:extLst>
          </p:cNvPr>
          <p:cNvCxnSpPr>
            <a:cxnSpLocks/>
          </p:cNvCxnSpPr>
          <p:nvPr/>
        </p:nvCxnSpPr>
        <p:spPr>
          <a:xfrm>
            <a:off x="1377912" y="3069261"/>
            <a:ext cx="102339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0" name="Straight Arrow Connector 129">
            <a:extLst>
              <a:ext uri="{FF2B5EF4-FFF2-40B4-BE49-F238E27FC236}">
                <a16:creationId xmlns:a16="http://schemas.microsoft.com/office/drawing/2014/main" id="{90F6CAAB-F6EC-4E3A-9130-1EE266E2F32A}"/>
              </a:ext>
            </a:extLst>
          </p:cNvPr>
          <p:cNvCxnSpPr>
            <a:cxnSpLocks/>
          </p:cNvCxnSpPr>
          <p:nvPr/>
        </p:nvCxnSpPr>
        <p:spPr>
          <a:xfrm>
            <a:off x="2490823" y="1975002"/>
            <a:ext cx="0" cy="99090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1" name="TextBox 130">
            <a:extLst>
              <a:ext uri="{FF2B5EF4-FFF2-40B4-BE49-F238E27FC236}">
                <a16:creationId xmlns:a16="http://schemas.microsoft.com/office/drawing/2014/main" id="{01747E84-47AF-4D55-A494-44F2768C570C}"/>
              </a:ext>
            </a:extLst>
          </p:cNvPr>
          <p:cNvSpPr txBox="1"/>
          <p:nvPr/>
        </p:nvSpPr>
        <p:spPr>
          <a:xfrm>
            <a:off x="946079" y="3102441"/>
            <a:ext cx="2139805" cy="307777"/>
          </a:xfrm>
          <a:prstGeom prst="rect">
            <a:avLst/>
          </a:prstGeom>
          <a:noFill/>
        </p:spPr>
        <p:txBody>
          <a:bodyPr wrap="square">
            <a:spAutoFit/>
          </a:bodyPr>
          <a:lstStyle/>
          <a:p>
            <a:pPr algn="ctr"/>
            <a:r>
              <a:rPr lang="en-US" sz="1400" dirty="0">
                <a:solidFill>
                  <a:schemeClr val="tx1"/>
                </a:solidFill>
                <a:latin typeface="Product Sans" panose="020B0403030502040203" pitchFamily="34" charset="0"/>
                <a:ea typeface="Open Sans" pitchFamily="2" charset="0"/>
                <a:cs typeface="Open Sans" pitchFamily="2" charset="0"/>
              </a:rPr>
              <a:t>Brain region pairs (6,632)</a:t>
            </a:r>
            <a:endParaRPr lang="en-AU" sz="1400" dirty="0">
              <a:solidFill>
                <a:schemeClr val="tx1"/>
              </a:solidFill>
              <a:latin typeface="Product Sans" panose="020B0403030502040203" pitchFamily="34" charset="0"/>
              <a:ea typeface="Open Sans" pitchFamily="2" charset="0"/>
              <a:cs typeface="Open Sans" pitchFamily="2" charset="0"/>
            </a:endParaRPr>
          </a:p>
        </p:txBody>
      </p:sp>
      <p:sp>
        <p:nvSpPr>
          <p:cNvPr id="150" name="TextBox 149">
            <a:extLst>
              <a:ext uri="{FF2B5EF4-FFF2-40B4-BE49-F238E27FC236}">
                <a16:creationId xmlns:a16="http://schemas.microsoft.com/office/drawing/2014/main" id="{412D60A8-AC67-46AB-93E3-45D7FC20E0C6}"/>
              </a:ext>
            </a:extLst>
          </p:cNvPr>
          <p:cNvSpPr txBox="1"/>
          <p:nvPr/>
        </p:nvSpPr>
        <p:spPr>
          <a:xfrm>
            <a:off x="2490823" y="2185543"/>
            <a:ext cx="1113692" cy="523220"/>
          </a:xfrm>
          <a:prstGeom prst="rect">
            <a:avLst/>
          </a:prstGeom>
          <a:noFill/>
        </p:spPr>
        <p:txBody>
          <a:bodyPr wrap="square">
            <a:spAutoFit/>
          </a:bodyPr>
          <a:lstStyle/>
          <a:p>
            <a:r>
              <a:rPr lang="en-US" sz="1400" dirty="0">
                <a:solidFill>
                  <a:schemeClr val="tx1"/>
                </a:solidFill>
                <a:latin typeface="Product Sans" panose="020B0403030502040203" pitchFamily="34" charset="0"/>
                <a:ea typeface="Open Sans" pitchFamily="2" charset="0"/>
                <a:cs typeface="Open Sans" pitchFamily="2" charset="0"/>
              </a:rPr>
              <a:t>Subjects (165)</a:t>
            </a:r>
            <a:endParaRPr lang="en-AU" sz="1400" dirty="0">
              <a:solidFill>
                <a:schemeClr val="tx1"/>
              </a:solidFill>
              <a:latin typeface="Product Sans" panose="020B0403030502040203" pitchFamily="34" charset="0"/>
              <a:ea typeface="Open Sans" pitchFamily="2" charset="0"/>
              <a:cs typeface="Open Sans" pitchFamily="2" charset="0"/>
            </a:endParaRPr>
          </a:p>
        </p:txBody>
      </p:sp>
      <p:sp>
        <p:nvSpPr>
          <p:cNvPr id="167" name="TextBox 166">
            <a:extLst>
              <a:ext uri="{FF2B5EF4-FFF2-40B4-BE49-F238E27FC236}">
                <a16:creationId xmlns:a16="http://schemas.microsoft.com/office/drawing/2014/main" id="{DD7F8482-E7FD-4584-A469-8506684BB7E5}"/>
              </a:ext>
            </a:extLst>
          </p:cNvPr>
          <p:cNvSpPr txBox="1"/>
          <p:nvPr/>
        </p:nvSpPr>
        <p:spPr>
          <a:xfrm>
            <a:off x="5948375" y="2013105"/>
            <a:ext cx="2325503" cy="584775"/>
          </a:xfrm>
          <a:prstGeom prst="rect">
            <a:avLst/>
          </a:prstGeom>
          <a:noFill/>
        </p:spPr>
        <p:txBody>
          <a:bodyPr wrap="square">
            <a:spAutoFit/>
          </a:bodyPr>
          <a:lstStyle/>
          <a:p>
            <a:pPr algn="ctr"/>
            <a:r>
              <a:rPr lang="en-US" sz="3200" dirty="0">
                <a:solidFill>
                  <a:schemeClr val="tx1"/>
                </a:solidFill>
                <a:latin typeface="Product Sans" panose="020B0403030502040203" pitchFamily="34" charset="0"/>
                <a:ea typeface="Open Sans" pitchFamily="2" charset="0"/>
                <a:cs typeface="Open Sans" pitchFamily="2" charset="0"/>
              </a:rPr>
              <a:t>+</a:t>
            </a:r>
            <a:endParaRPr lang="en-AU" sz="3200" dirty="0">
              <a:solidFill>
                <a:schemeClr val="tx1"/>
              </a:solidFill>
              <a:latin typeface="Product Sans" panose="020B0403030502040203" pitchFamily="34" charset="0"/>
              <a:ea typeface="Open Sans" pitchFamily="2" charset="0"/>
              <a:cs typeface="Open Sans" pitchFamily="2" charset="0"/>
            </a:endParaRPr>
          </a:p>
        </p:txBody>
      </p:sp>
      <p:grpSp>
        <p:nvGrpSpPr>
          <p:cNvPr id="264" name="Group 263">
            <a:extLst>
              <a:ext uri="{FF2B5EF4-FFF2-40B4-BE49-F238E27FC236}">
                <a16:creationId xmlns:a16="http://schemas.microsoft.com/office/drawing/2014/main" id="{026EB96D-D348-406C-A15B-29619A1D98C6}"/>
              </a:ext>
            </a:extLst>
          </p:cNvPr>
          <p:cNvGrpSpPr/>
          <p:nvPr/>
        </p:nvGrpSpPr>
        <p:grpSpPr>
          <a:xfrm>
            <a:off x="6725498" y="4099408"/>
            <a:ext cx="704702" cy="738664"/>
            <a:chOff x="26963080" y="6779941"/>
            <a:chExt cx="1858181" cy="1947733"/>
          </a:xfrm>
        </p:grpSpPr>
        <p:grpSp>
          <p:nvGrpSpPr>
            <p:cNvPr id="265" name="Group 264">
              <a:extLst>
                <a:ext uri="{FF2B5EF4-FFF2-40B4-BE49-F238E27FC236}">
                  <a16:creationId xmlns:a16="http://schemas.microsoft.com/office/drawing/2014/main" id="{5D31BD5C-68B6-4A80-AD3D-13ACFE3D5F00}"/>
                </a:ext>
              </a:extLst>
            </p:cNvPr>
            <p:cNvGrpSpPr/>
            <p:nvPr/>
          </p:nvGrpSpPr>
          <p:grpSpPr>
            <a:xfrm>
              <a:off x="26963080" y="6779941"/>
              <a:ext cx="1858181" cy="1947733"/>
              <a:chOff x="2398798" y="5581650"/>
              <a:chExt cx="790575" cy="790576"/>
            </a:xfrm>
          </p:grpSpPr>
          <p:cxnSp>
            <p:nvCxnSpPr>
              <p:cNvPr id="279" name="Straight Arrow Connector 278">
                <a:extLst>
                  <a:ext uri="{FF2B5EF4-FFF2-40B4-BE49-F238E27FC236}">
                    <a16:creationId xmlns:a16="http://schemas.microsoft.com/office/drawing/2014/main" id="{FB74601D-E332-4C6E-8A1A-BA6C5933519C}"/>
                  </a:ext>
                </a:extLst>
              </p:cNvPr>
              <p:cNvCxnSpPr/>
              <p:nvPr/>
            </p:nvCxnSpPr>
            <p:spPr>
              <a:xfrm flipV="1">
                <a:off x="2398798" y="5581650"/>
                <a:ext cx="0" cy="79057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0" name="Straight Arrow Connector 279">
                <a:extLst>
                  <a:ext uri="{FF2B5EF4-FFF2-40B4-BE49-F238E27FC236}">
                    <a16:creationId xmlns:a16="http://schemas.microsoft.com/office/drawing/2014/main" id="{3E6CD4D6-809A-4D73-83CA-D7B466ABE68F}"/>
                  </a:ext>
                </a:extLst>
              </p:cNvPr>
              <p:cNvCxnSpPr>
                <a:cxnSpLocks/>
              </p:cNvCxnSpPr>
              <p:nvPr/>
            </p:nvCxnSpPr>
            <p:spPr>
              <a:xfrm rot="5400000" flipV="1">
                <a:off x="2794086" y="5976938"/>
                <a:ext cx="0" cy="79057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66" name="Oval 265">
              <a:extLst>
                <a:ext uri="{FF2B5EF4-FFF2-40B4-BE49-F238E27FC236}">
                  <a16:creationId xmlns:a16="http://schemas.microsoft.com/office/drawing/2014/main" id="{7DCB1E8B-7800-4C82-BD97-71D5B51784C9}"/>
                </a:ext>
              </a:extLst>
            </p:cNvPr>
            <p:cNvSpPr/>
            <p:nvPr/>
          </p:nvSpPr>
          <p:spPr>
            <a:xfrm>
              <a:off x="27059534" y="7431389"/>
              <a:ext cx="107459" cy="115070"/>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267" name="Oval 266">
              <a:extLst>
                <a:ext uri="{FF2B5EF4-FFF2-40B4-BE49-F238E27FC236}">
                  <a16:creationId xmlns:a16="http://schemas.microsoft.com/office/drawing/2014/main" id="{9A0FDF18-7D12-46B1-B769-FB144A4BA0F6}"/>
                </a:ext>
              </a:extLst>
            </p:cNvPr>
            <p:cNvSpPr/>
            <p:nvPr/>
          </p:nvSpPr>
          <p:spPr>
            <a:xfrm>
              <a:off x="27414273" y="7719918"/>
              <a:ext cx="107459" cy="115070"/>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268" name="Oval 267">
              <a:extLst>
                <a:ext uri="{FF2B5EF4-FFF2-40B4-BE49-F238E27FC236}">
                  <a16:creationId xmlns:a16="http://schemas.microsoft.com/office/drawing/2014/main" id="{E5025A5F-C47E-41A7-B45C-3E50E87220DA}"/>
                </a:ext>
              </a:extLst>
            </p:cNvPr>
            <p:cNvSpPr/>
            <p:nvPr/>
          </p:nvSpPr>
          <p:spPr>
            <a:xfrm>
              <a:off x="27141446" y="7955836"/>
              <a:ext cx="107459" cy="115070"/>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269" name="Oval 268">
              <a:extLst>
                <a:ext uri="{FF2B5EF4-FFF2-40B4-BE49-F238E27FC236}">
                  <a16:creationId xmlns:a16="http://schemas.microsoft.com/office/drawing/2014/main" id="{01448298-2933-4536-A9DB-952E19095A1C}"/>
                </a:ext>
              </a:extLst>
            </p:cNvPr>
            <p:cNvSpPr/>
            <p:nvPr/>
          </p:nvSpPr>
          <p:spPr>
            <a:xfrm>
              <a:off x="27521732" y="8122956"/>
              <a:ext cx="107459" cy="115070"/>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270" name="Oval 269">
              <a:extLst>
                <a:ext uri="{FF2B5EF4-FFF2-40B4-BE49-F238E27FC236}">
                  <a16:creationId xmlns:a16="http://schemas.microsoft.com/office/drawing/2014/main" id="{0BC94D82-52D1-4F3E-A11E-E07E1FBC6A67}"/>
                </a:ext>
              </a:extLst>
            </p:cNvPr>
            <p:cNvSpPr/>
            <p:nvPr/>
          </p:nvSpPr>
          <p:spPr>
            <a:xfrm>
              <a:off x="27232355" y="8454861"/>
              <a:ext cx="107459" cy="115070"/>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271" name="Oval 270">
              <a:extLst>
                <a:ext uri="{FF2B5EF4-FFF2-40B4-BE49-F238E27FC236}">
                  <a16:creationId xmlns:a16="http://schemas.microsoft.com/office/drawing/2014/main" id="{14DC6DCB-BB66-419D-AFD4-7395D7EA5A4A}"/>
                </a:ext>
              </a:extLst>
            </p:cNvPr>
            <p:cNvSpPr/>
            <p:nvPr/>
          </p:nvSpPr>
          <p:spPr>
            <a:xfrm>
              <a:off x="27892172" y="8310244"/>
              <a:ext cx="107459" cy="115070"/>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272" name="Oval 271">
              <a:extLst>
                <a:ext uri="{FF2B5EF4-FFF2-40B4-BE49-F238E27FC236}">
                  <a16:creationId xmlns:a16="http://schemas.microsoft.com/office/drawing/2014/main" id="{199ADFC2-8C38-4786-ADE4-30CA3D7ED4A0}"/>
                </a:ext>
              </a:extLst>
            </p:cNvPr>
            <p:cNvSpPr/>
            <p:nvPr/>
          </p:nvSpPr>
          <p:spPr>
            <a:xfrm>
              <a:off x="27195174" y="7196957"/>
              <a:ext cx="107459" cy="115070"/>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273" name="Oval 272">
              <a:extLst>
                <a:ext uri="{FF2B5EF4-FFF2-40B4-BE49-F238E27FC236}">
                  <a16:creationId xmlns:a16="http://schemas.microsoft.com/office/drawing/2014/main" id="{F44688EB-B167-4937-B056-F8281ADEDD6E}"/>
                </a:ext>
              </a:extLst>
            </p:cNvPr>
            <p:cNvSpPr/>
            <p:nvPr/>
          </p:nvSpPr>
          <p:spPr>
            <a:xfrm>
              <a:off x="27575460" y="7071498"/>
              <a:ext cx="107459" cy="115070"/>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274" name="Oval 273">
              <a:extLst>
                <a:ext uri="{FF2B5EF4-FFF2-40B4-BE49-F238E27FC236}">
                  <a16:creationId xmlns:a16="http://schemas.microsoft.com/office/drawing/2014/main" id="{EDE706FA-BE5A-40EC-A01C-81366DA9422A}"/>
                </a:ext>
              </a:extLst>
            </p:cNvPr>
            <p:cNvSpPr/>
            <p:nvPr/>
          </p:nvSpPr>
          <p:spPr>
            <a:xfrm>
              <a:off x="28048148" y="7820781"/>
              <a:ext cx="107459" cy="115070"/>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275" name="Oval 274">
              <a:extLst>
                <a:ext uri="{FF2B5EF4-FFF2-40B4-BE49-F238E27FC236}">
                  <a16:creationId xmlns:a16="http://schemas.microsoft.com/office/drawing/2014/main" id="{09F1678F-4BD7-45E0-B0F8-F231B3F46DF7}"/>
                </a:ext>
              </a:extLst>
            </p:cNvPr>
            <p:cNvSpPr/>
            <p:nvPr/>
          </p:nvSpPr>
          <p:spPr>
            <a:xfrm>
              <a:off x="27844726" y="7424623"/>
              <a:ext cx="107459" cy="115070"/>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276" name="Oval 275">
              <a:extLst>
                <a:ext uri="{FF2B5EF4-FFF2-40B4-BE49-F238E27FC236}">
                  <a16:creationId xmlns:a16="http://schemas.microsoft.com/office/drawing/2014/main" id="{F3E1E20B-9389-4FB3-ADAA-00189B798FAF}"/>
                </a:ext>
              </a:extLst>
            </p:cNvPr>
            <p:cNvSpPr/>
            <p:nvPr/>
          </p:nvSpPr>
          <p:spPr>
            <a:xfrm>
              <a:off x="28552616" y="8280743"/>
              <a:ext cx="107459" cy="115070"/>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277" name="Oval 276">
              <a:extLst>
                <a:ext uri="{FF2B5EF4-FFF2-40B4-BE49-F238E27FC236}">
                  <a16:creationId xmlns:a16="http://schemas.microsoft.com/office/drawing/2014/main" id="{29FB845C-FA1F-49A4-9A22-8FD09169E864}"/>
                </a:ext>
              </a:extLst>
            </p:cNvPr>
            <p:cNvSpPr/>
            <p:nvPr/>
          </p:nvSpPr>
          <p:spPr>
            <a:xfrm>
              <a:off x="28498888" y="7777454"/>
              <a:ext cx="107459" cy="115070"/>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cxnSp>
          <p:nvCxnSpPr>
            <p:cNvPr id="278" name="Straight Connector 277">
              <a:extLst>
                <a:ext uri="{FF2B5EF4-FFF2-40B4-BE49-F238E27FC236}">
                  <a16:creationId xmlns:a16="http://schemas.microsoft.com/office/drawing/2014/main" id="{FDE4483F-6DD4-445F-90CD-7D59CF2AFE26}"/>
                </a:ext>
              </a:extLst>
            </p:cNvPr>
            <p:cNvCxnSpPr>
              <a:cxnSpLocks/>
            </p:cNvCxnSpPr>
            <p:nvPr/>
          </p:nvCxnSpPr>
          <p:spPr>
            <a:xfrm>
              <a:off x="27113262" y="7303347"/>
              <a:ext cx="1259939" cy="1092465"/>
            </a:xfrm>
            <a:prstGeom prst="line">
              <a:avLst/>
            </a:prstGeom>
            <a:ln w="38100">
              <a:solidFill>
                <a:srgbClr val="66CD00"/>
              </a:solidFill>
            </a:ln>
          </p:spPr>
          <p:style>
            <a:lnRef idx="1">
              <a:schemeClr val="accent1"/>
            </a:lnRef>
            <a:fillRef idx="0">
              <a:schemeClr val="accent1"/>
            </a:fillRef>
            <a:effectRef idx="0">
              <a:schemeClr val="accent1"/>
            </a:effectRef>
            <a:fontRef idx="minor">
              <a:schemeClr val="tx1"/>
            </a:fontRef>
          </p:style>
        </p:cxnSp>
      </p:grpSp>
      <p:grpSp>
        <p:nvGrpSpPr>
          <p:cNvPr id="281" name="Group 280">
            <a:extLst>
              <a:ext uri="{FF2B5EF4-FFF2-40B4-BE49-F238E27FC236}">
                <a16:creationId xmlns:a16="http://schemas.microsoft.com/office/drawing/2014/main" id="{37C900C1-F27D-48DF-9AEA-3EF1D95E6847}"/>
              </a:ext>
            </a:extLst>
          </p:cNvPr>
          <p:cNvGrpSpPr/>
          <p:nvPr/>
        </p:nvGrpSpPr>
        <p:grpSpPr>
          <a:xfrm>
            <a:off x="7589512" y="4099408"/>
            <a:ext cx="704702" cy="738664"/>
            <a:chOff x="1418016" y="4074009"/>
            <a:chExt cx="704702" cy="738664"/>
          </a:xfrm>
        </p:grpSpPr>
        <p:grpSp>
          <p:nvGrpSpPr>
            <p:cNvPr id="282" name="Group 281">
              <a:extLst>
                <a:ext uri="{FF2B5EF4-FFF2-40B4-BE49-F238E27FC236}">
                  <a16:creationId xmlns:a16="http://schemas.microsoft.com/office/drawing/2014/main" id="{7E8757BF-F97A-480C-A2F2-FA176E7EBBD6}"/>
                </a:ext>
              </a:extLst>
            </p:cNvPr>
            <p:cNvGrpSpPr/>
            <p:nvPr/>
          </p:nvGrpSpPr>
          <p:grpSpPr>
            <a:xfrm>
              <a:off x="1418016" y="4074009"/>
              <a:ext cx="704702" cy="738664"/>
              <a:chOff x="2398798" y="5581650"/>
              <a:chExt cx="790575" cy="790576"/>
            </a:xfrm>
          </p:grpSpPr>
          <p:cxnSp>
            <p:nvCxnSpPr>
              <p:cNvPr id="296" name="Straight Arrow Connector 295">
                <a:extLst>
                  <a:ext uri="{FF2B5EF4-FFF2-40B4-BE49-F238E27FC236}">
                    <a16:creationId xmlns:a16="http://schemas.microsoft.com/office/drawing/2014/main" id="{5C664423-D6D4-45D6-9105-109C60BA0A46}"/>
                  </a:ext>
                </a:extLst>
              </p:cNvPr>
              <p:cNvCxnSpPr/>
              <p:nvPr/>
            </p:nvCxnSpPr>
            <p:spPr>
              <a:xfrm flipV="1">
                <a:off x="2398798" y="5581650"/>
                <a:ext cx="0" cy="79057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7" name="Straight Arrow Connector 296">
                <a:extLst>
                  <a:ext uri="{FF2B5EF4-FFF2-40B4-BE49-F238E27FC236}">
                    <a16:creationId xmlns:a16="http://schemas.microsoft.com/office/drawing/2014/main" id="{89A43546-D47C-45A5-94D0-E5FBB0DBD6B3}"/>
                  </a:ext>
                </a:extLst>
              </p:cNvPr>
              <p:cNvCxnSpPr>
                <a:cxnSpLocks/>
              </p:cNvCxnSpPr>
              <p:nvPr/>
            </p:nvCxnSpPr>
            <p:spPr>
              <a:xfrm rot="5400000" flipV="1">
                <a:off x="2794086" y="5976938"/>
                <a:ext cx="0" cy="79057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83" name="Oval 282">
              <a:extLst>
                <a:ext uri="{FF2B5EF4-FFF2-40B4-BE49-F238E27FC236}">
                  <a16:creationId xmlns:a16="http://schemas.microsoft.com/office/drawing/2014/main" id="{C5297DF4-A23D-4661-A0CE-C216E4955DDB}"/>
                </a:ext>
              </a:extLst>
            </p:cNvPr>
            <p:cNvSpPr/>
            <p:nvPr/>
          </p:nvSpPr>
          <p:spPr>
            <a:xfrm>
              <a:off x="1780108" y="4176348"/>
              <a:ext cx="40753" cy="43639"/>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284" name="Oval 283">
              <a:extLst>
                <a:ext uri="{FF2B5EF4-FFF2-40B4-BE49-F238E27FC236}">
                  <a16:creationId xmlns:a16="http://schemas.microsoft.com/office/drawing/2014/main" id="{319905CF-8936-4C0A-BD83-09FBD7E01CED}"/>
                </a:ext>
              </a:extLst>
            </p:cNvPr>
            <p:cNvSpPr/>
            <p:nvPr/>
          </p:nvSpPr>
          <p:spPr>
            <a:xfrm>
              <a:off x="1589326" y="4269005"/>
              <a:ext cx="40753" cy="43639"/>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285" name="Oval 284">
              <a:extLst>
                <a:ext uri="{FF2B5EF4-FFF2-40B4-BE49-F238E27FC236}">
                  <a16:creationId xmlns:a16="http://schemas.microsoft.com/office/drawing/2014/main" id="{8FE008AC-A566-4F25-A433-CEFB983C706C}"/>
                </a:ext>
              </a:extLst>
            </p:cNvPr>
            <p:cNvSpPr/>
            <p:nvPr/>
          </p:nvSpPr>
          <p:spPr>
            <a:xfrm>
              <a:off x="1485660" y="4519959"/>
              <a:ext cx="40753" cy="43639"/>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286" name="Oval 285">
              <a:extLst>
                <a:ext uri="{FF2B5EF4-FFF2-40B4-BE49-F238E27FC236}">
                  <a16:creationId xmlns:a16="http://schemas.microsoft.com/office/drawing/2014/main" id="{95488D0D-6472-4E28-A133-62B6584D9011}"/>
                </a:ext>
              </a:extLst>
            </p:cNvPr>
            <p:cNvSpPr/>
            <p:nvPr/>
          </p:nvSpPr>
          <p:spPr>
            <a:xfrm>
              <a:off x="1610026" y="4519959"/>
              <a:ext cx="40753" cy="43639"/>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287" name="Oval 286">
              <a:extLst>
                <a:ext uri="{FF2B5EF4-FFF2-40B4-BE49-F238E27FC236}">
                  <a16:creationId xmlns:a16="http://schemas.microsoft.com/office/drawing/2014/main" id="{61BA0F1F-C3DD-43CA-B712-A79FB99E8587}"/>
                </a:ext>
              </a:extLst>
            </p:cNvPr>
            <p:cNvSpPr/>
            <p:nvPr/>
          </p:nvSpPr>
          <p:spPr>
            <a:xfrm>
              <a:off x="1555662" y="4719111"/>
              <a:ext cx="40753" cy="43639"/>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288" name="Oval 287">
              <a:extLst>
                <a:ext uri="{FF2B5EF4-FFF2-40B4-BE49-F238E27FC236}">
                  <a16:creationId xmlns:a16="http://schemas.microsoft.com/office/drawing/2014/main" id="{74C6ECF8-5269-47BB-B5ED-6FF157FD007B}"/>
                </a:ext>
              </a:extLst>
            </p:cNvPr>
            <p:cNvSpPr/>
            <p:nvPr/>
          </p:nvSpPr>
          <p:spPr>
            <a:xfrm>
              <a:off x="1870183" y="4271414"/>
              <a:ext cx="40753" cy="43639"/>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289" name="Oval 288">
              <a:extLst>
                <a:ext uri="{FF2B5EF4-FFF2-40B4-BE49-F238E27FC236}">
                  <a16:creationId xmlns:a16="http://schemas.microsoft.com/office/drawing/2014/main" id="{DAB72404-F07E-4497-99C1-2FFB6F1DEAD5}"/>
                </a:ext>
              </a:extLst>
            </p:cNvPr>
            <p:cNvSpPr/>
            <p:nvPr/>
          </p:nvSpPr>
          <p:spPr>
            <a:xfrm>
              <a:off x="1769261" y="4697419"/>
              <a:ext cx="40753" cy="43639"/>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290" name="Oval 289">
              <a:extLst>
                <a:ext uri="{FF2B5EF4-FFF2-40B4-BE49-F238E27FC236}">
                  <a16:creationId xmlns:a16="http://schemas.microsoft.com/office/drawing/2014/main" id="{B88B82B6-5030-486A-9D19-62553BF3BDC9}"/>
                </a:ext>
              </a:extLst>
            </p:cNvPr>
            <p:cNvSpPr/>
            <p:nvPr/>
          </p:nvSpPr>
          <p:spPr>
            <a:xfrm>
              <a:off x="1881450" y="4675600"/>
              <a:ext cx="40753" cy="43639"/>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291" name="Oval 290">
              <a:extLst>
                <a:ext uri="{FF2B5EF4-FFF2-40B4-BE49-F238E27FC236}">
                  <a16:creationId xmlns:a16="http://schemas.microsoft.com/office/drawing/2014/main" id="{BC289278-9996-4A1F-9892-FD2E6DCFE1E0}"/>
                </a:ext>
              </a:extLst>
            </p:cNvPr>
            <p:cNvSpPr/>
            <p:nvPr/>
          </p:nvSpPr>
          <p:spPr>
            <a:xfrm>
              <a:off x="1849806" y="4569033"/>
              <a:ext cx="40753" cy="43639"/>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292" name="Oval 291">
              <a:extLst>
                <a:ext uri="{FF2B5EF4-FFF2-40B4-BE49-F238E27FC236}">
                  <a16:creationId xmlns:a16="http://schemas.microsoft.com/office/drawing/2014/main" id="{A4944141-A425-4B67-91D7-E4B32B245975}"/>
                </a:ext>
              </a:extLst>
            </p:cNvPr>
            <p:cNvSpPr/>
            <p:nvPr/>
          </p:nvSpPr>
          <p:spPr>
            <a:xfrm>
              <a:off x="1706500" y="4353130"/>
              <a:ext cx="40753" cy="43639"/>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293" name="Oval 292">
              <a:extLst>
                <a:ext uri="{FF2B5EF4-FFF2-40B4-BE49-F238E27FC236}">
                  <a16:creationId xmlns:a16="http://schemas.microsoft.com/office/drawing/2014/main" id="{BF993060-25ED-4528-AFD8-9BCD79AFE9F3}"/>
                </a:ext>
              </a:extLst>
            </p:cNvPr>
            <p:cNvSpPr/>
            <p:nvPr/>
          </p:nvSpPr>
          <p:spPr>
            <a:xfrm>
              <a:off x="2020836" y="4643178"/>
              <a:ext cx="40753" cy="43639"/>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294" name="Oval 293">
              <a:extLst>
                <a:ext uri="{FF2B5EF4-FFF2-40B4-BE49-F238E27FC236}">
                  <a16:creationId xmlns:a16="http://schemas.microsoft.com/office/drawing/2014/main" id="{E20BE4AF-A7B4-43B8-8881-CBA10F431ABA}"/>
                </a:ext>
              </a:extLst>
            </p:cNvPr>
            <p:cNvSpPr/>
            <p:nvPr/>
          </p:nvSpPr>
          <p:spPr>
            <a:xfrm>
              <a:off x="2000460" y="4452309"/>
              <a:ext cx="40753" cy="43639"/>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cxnSp>
          <p:nvCxnSpPr>
            <p:cNvPr id="295" name="Straight Connector 294">
              <a:extLst>
                <a:ext uri="{FF2B5EF4-FFF2-40B4-BE49-F238E27FC236}">
                  <a16:creationId xmlns:a16="http://schemas.microsoft.com/office/drawing/2014/main" id="{4A9CF68F-3751-4DDC-8B38-E77B28B8D2D4}"/>
                </a:ext>
              </a:extLst>
            </p:cNvPr>
            <p:cNvCxnSpPr>
              <a:cxnSpLocks/>
            </p:cNvCxnSpPr>
            <p:nvPr/>
          </p:nvCxnSpPr>
          <p:spPr>
            <a:xfrm flipV="1">
              <a:off x="1469781" y="4298950"/>
              <a:ext cx="611281" cy="439711"/>
            </a:xfrm>
            <a:prstGeom prst="line">
              <a:avLst/>
            </a:prstGeom>
            <a:ln w="38100">
              <a:solidFill>
                <a:srgbClr val="66CD00"/>
              </a:solidFill>
            </a:ln>
          </p:spPr>
          <p:style>
            <a:lnRef idx="1">
              <a:schemeClr val="accent1"/>
            </a:lnRef>
            <a:fillRef idx="0">
              <a:schemeClr val="accent1"/>
            </a:fillRef>
            <a:effectRef idx="0">
              <a:schemeClr val="accent1"/>
            </a:effectRef>
            <a:fontRef idx="minor">
              <a:schemeClr val="tx1"/>
            </a:fontRef>
          </p:style>
        </p:cxnSp>
      </p:grpSp>
      <p:grpSp>
        <p:nvGrpSpPr>
          <p:cNvPr id="298" name="Group 297">
            <a:extLst>
              <a:ext uri="{FF2B5EF4-FFF2-40B4-BE49-F238E27FC236}">
                <a16:creationId xmlns:a16="http://schemas.microsoft.com/office/drawing/2014/main" id="{17E2E940-6732-4B43-9C2D-443D5C3CAEEF}"/>
              </a:ext>
            </a:extLst>
          </p:cNvPr>
          <p:cNvGrpSpPr/>
          <p:nvPr/>
        </p:nvGrpSpPr>
        <p:grpSpPr>
          <a:xfrm>
            <a:off x="9001429" y="4099408"/>
            <a:ext cx="704702" cy="738664"/>
            <a:chOff x="2829933" y="4074009"/>
            <a:chExt cx="704702" cy="738664"/>
          </a:xfrm>
        </p:grpSpPr>
        <p:grpSp>
          <p:nvGrpSpPr>
            <p:cNvPr id="299" name="Group 298">
              <a:extLst>
                <a:ext uri="{FF2B5EF4-FFF2-40B4-BE49-F238E27FC236}">
                  <a16:creationId xmlns:a16="http://schemas.microsoft.com/office/drawing/2014/main" id="{F440076B-46A9-4FE8-85AF-58CDF51E5D02}"/>
                </a:ext>
              </a:extLst>
            </p:cNvPr>
            <p:cNvGrpSpPr/>
            <p:nvPr/>
          </p:nvGrpSpPr>
          <p:grpSpPr>
            <a:xfrm>
              <a:off x="2829933" y="4074009"/>
              <a:ext cx="704702" cy="738664"/>
              <a:chOff x="2398798" y="5581650"/>
              <a:chExt cx="790575" cy="790576"/>
            </a:xfrm>
          </p:grpSpPr>
          <p:cxnSp>
            <p:nvCxnSpPr>
              <p:cNvPr id="313" name="Straight Arrow Connector 312">
                <a:extLst>
                  <a:ext uri="{FF2B5EF4-FFF2-40B4-BE49-F238E27FC236}">
                    <a16:creationId xmlns:a16="http://schemas.microsoft.com/office/drawing/2014/main" id="{1FA4950C-16E7-46C4-9B1A-B604180DB54E}"/>
                  </a:ext>
                </a:extLst>
              </p:cNvPr>
              <p:cNvCxnSpPr/>
              <p:nvPr/>
            </p:nvCxnSpPr>
            <p:spPr>
              <a:xfrm flipV="1">
                <a:off x="2398798" y="5581650"/>
                <a:ext cx="0" cy="79057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4" name="Straight Arrow Connector 313">
                <a:extLst>
                  <a:ext uri="{FF2B5EF4-FFF2-40B4-BE49-F238E27FC236}">
                    <a16:creationId xmlns:a16="http://schemas.microsoft.com/office/drawing/2014/main" id="{C6FB8F05-6879-4A6B-B49F-839F17C5803F}"/>
                  </a:ext>
                </a:extLst>
              </p:cNvPr>
              <p:cNvCxnSpPr>
                <a:cxnSpLocks/>
              </p:cNvCxnSpPr>
              <p:nvPr/>
            </p:nvCxnSpPr>
            <p:spPr>
              <a:xfrm rot="5400000" flipV="1">
                <a:off x="2794086" y="5976938"/>
                <a:ext cx="0" cy="79057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300" name="Oval 299">
              <a:extLst>
                <a:ext uri="{FF2B5EF4-FFF2-40B4-BE49-F238E27FC236}">
                  <a16:creationId xmlns:a16="http://schemas.microsoft.com/office/drawing/2014/main" id="{0ABC6469-A744-46F1-9945-255FF677785A}"/>
                </a:ext>
              </a:extLst>
            </p:cNvPr>
            <p:cNvSpPr/>
            <p:nvPr/>
          </p:nvSpPr>
          <p:spPr>
            <a:xfrm>
              <a:off x="3249465" y="4244975"/>
              <a:ext cx="40753" cy="43639"/>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301" name="Oval 300">
              <a:extLst>
                <a:ext uri="{FF2B5EF4-FFF2-40B4-BE49-F238E27FC236}">
                  <a16:creationId xmlns:a16="http://schemas.microsoft.com/office/drawing/2014/main" id="{A5E9B3C1-6407-49B0-AB58-6FC3E0A87F61}"/>
                </a:ext>
              </a:extLst>
            </p:cNvPr>
            <p:cNvSpPr/>
            <p:nvPr/>
          </p:nvSpPr>
          <p:spPr>
            <a:xfrm>
              <a:off x="3070686" y="4196633"/>
              <a:ext cx="40753" cy="43639"/>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302" name="Oval 301">
              <a:extLst>
                <a:ext uri="{FF2B5EF4-FFF2-40B4-BE49-F238E27FC236}">
                  <a16:creationId xmlns:a16="http://schemas.microsoft.com/office/drawing/2014/main" id="{217DDE30-F91E-46E0-BD13-CBDA10483CFF}"/>
                </a:ext>
              </a:extLst>
            </p:cNvPr>
            <p:cNvSpPr/>
            <p:nvPr/>
          </p:nvSpPr>
          <p:spPr>
            <a:xfrm>
              <a:off x="3249464" y="4362039"/>
              <a:ext cx="40753" cy="43639"/>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303" name="Oval 302">
              <a:extLst>
                <a:ext uri="{FF2B5EF4-FFF2-40B4-BE49-F238E27FC236}">
                  <a16:creationId xmlns:a16="http://schemas.microsoft.com/office/drawing/2014/main" id="{CD4793AC-6166-400F-A616-8B1BAACACB61}"/>
                </a:ext>
              </a:extLst>
            </p:cNvPr>
            <p:cNvSpPr/>
            <p:nvPr/>
          </p:nvSpPr>
          <p:spPr>
            <a:xfrm>
              <a:off x="3387683" y="4296389"/>
              <a:ext cx="40753" cy="43639"/>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304" name="Oval 303">
              <a:extLst>
                <a:ext uri="{FF2B5EF4-FFF2-40B4-BE49-F238E27FC236}">
                  <a16:creationId xmlns:a16="http://schemas.microsoft.com/office/drawing/2014/main" id="{BA5D94E0-3AC2-4F01-AB35-083E4EEDAAC2}"/>
                </a:ext>
              </a:extLst>
            </p:cNvPr>
            <p:cNvSpPr/>
            <p:nvPr/>
          </p:nvSpPr>
          <p:spPr>
            <a:xfrm>
              <a:off x="3269840" y="4697291"/>
              <a:ext cx="40753" cy="43639"/>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305" name="Oval 304">
              <a:extLst>
                <a:ext uri="{FF2B5EF4-FFF2-40B4-BE49-F238E27FC236}">
                  <a16:creationId xmlns:a16="http://schemas.microsoft.com/office/drawing/2014/main" id="{EA73C69E-64E0-421D-9C16-00282CAE36FF}"/>
                </a:ext>
              </a:extLst>
            </p:cNvPr>
            <p:cNvSpPr/>
            <p:nvPr/>
          </p:nvSpPr>
          <p:spPr>
            <a:xfrm>
              <a:off x="3423202" y="4450386"/>
              <a:ext cx="40753" cy="43639"/>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306" name="Oval 305">
              <a:extLst>
                <a:ext uri="{FF2B5EF4-FFF2-40B4-BE49-F238E27FC236}">
                  <a16:creationId xmlns:a16="http://schemas.microsoft.com/office/drawing/2014/main" id="{C8B3B5FD-8F6F-4D6C-AF16-84E4F61BAE41}"/>
                </a:ext>
              </a:extLst>
            </p:cNvPr>
            <p:cNvSpPr/>
            <p:nvPr/>
          </p:nvSpPr>
          <p:spPr>
            <a:xfrm>
              <a:off x="2896091" y="4322506"/>
              <a:ext cx="40753" cy="43639"/>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307" name="Oval 306">
              <a:extLst>
                <a:ext uri="{FF2B5EF4-FFF2-40B4-BE49-F238E27FC236}">
                  <a16:creationId xmlns:a16="http://schemas.microsoft.com/office/drawing/2014/main" id="{27F69BCE-461F-4210-9455-7C3FC139CC82}"/>
                </a:ext>
              </a:extLst>
            </p:cNvPr>
            <p:cNvSpPr/>
            <p:nvPr/>
          </p:nvSpPr>
          <p:spPr>
            <a:xfrm>
              <a:off x="2980020" y="4542255"/>
              <a:ext cx="40753" cy="43639"/>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308" name="Oval 307">
              <a:extLst>
                <a:ext uri="{FF2B5EF4-FFF2-40B4-BE49-F238E27FC236}">
                  <a16:creationId xmlns:a16="http://schemas.microsoft.com/office/drawing/2014/main" id="{162B7BC5-151D-483A-A60E-9C607374AA72}"/>
                </a:ext>
              </a:extLst>
            </p:cNvPr>
            <p:cNvSpPr/>
            <p:nvPr/>
          </p:nvSpPr>
          <p:spPr>
            <a:xfrm>
              <a:off x="3144043" y="4335358"/>
              <a:ext cx="40753" cy="43639"/>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309" name="Oval 308">
              <a:extLst>
                <a:ext uri="{FF2B5EF4-FFF2-40B4-BE49-F238E27FC236}">
                  <a16:creationId xmlns:a16="http://schemas.microsoft.com/office/drawing/2014/main" id="{283A9658-D48E-4DB9-885B-8BDE0F601C46}"/>
                </a:ext>
              </a:extLst>
            </p:cNvPr>
            <p:cNvSpPr/>
            <p:nvPr/>
          </p:nvSpPr>
          <p:spPr>
            <a:xfrm>
              <a:off x="2892210" y="4399591"/>
              <a:ext cx="40753" cy="43639"/>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310" name="Oval 309">
              <a:extLst>
                <a:ext uri="{FF2B5EF4-FFF2-40B4-BE49-F238E27FC236}">
                  <a16:creationId xmlns:a16="http://schemas.microsoft.com/office/drawing/2014/main" id="{08926038-B218-45C5-8D35-8FB9B595DC7B}"/>
                </a:ext>
              </a:extLst>
            </p:cNvPr>
            <p:cNvSpPr/>
            <p:nvPr/>
          </p:nvSpPr>
          <p:spPr>
            <a:xfrm>
              <a:off x="2889180" y="4632538"/>
              <a:ext cx="40753" cy="43639"/>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311" name="Oval 310">
              <a:extLst>
                <a:ext uri="{FF2B5EF4-FFF2-40B4-BE49-F238E27FC236}">
                  <a16:creationId xmlns:a16="http://schemas.microsoft.com/office/drawing/2014/main" id="{628CDFCB-81DA-4507-8D4F-8D7A03965969}"/>
                </a:ext>
              </a:extLst>
            </p:cNvPr>
            <p:cNvSpPr/>
            <p:nvPr/>
          </p:nvSpPr>
          <p:spPr>
            <a:xfrm>
              <a:off x="3057051" y="4649326"/>
              <a:ext cx="40753" cy="43639"/>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cxnSp>
          <p:nvCxnSpPr>
            <p:cNvPr id="312" name="Straight Connector 311">
              <a:extLst>
                <a:ext uri="{FF2B5EF4-FFF2-40B4-BE49-F238E27FC236}">
                  <a16:creationId xmlns:a16="http://schemas.microsoft.com/office/drawing/2014/main" id="{60549B82-53DC-4952-839F-1F248147CCC2}"/>
                </a:ext>
              </a:extLst>
            </p:cNvPr>
            <p:cNvCxnSpPr>
              <a:cxnSpLocks/>
            </p:cNvCxnSpPr>
            <p:nvPr/>
          </p:nvCxnSpPr>
          <p:spPr>
            <a:xfrm>
              <a:off x="2907264" y="4208545"/>
              <a:ext cx="477823" cy="414310"/>
            </a:xfrm>
            <a:prstGeom prst="line">
              <a:avLst/>
            </a:prstGeom>
            <a:ln w="38100">
              <a:solidFill>
                <a:srgbClr val="66CD00"/>
              </a:solidFill>
            </a:ln>
          </p:spPr>
          <p:style>
            <a:lnRef idx="1">
              <a:schemeClr val="accent1"/>
            </a:lnRef>
            <a:fillRef idx="0">
              <a:schemeClr val="accent1"/>
            </a:fillRef>
            <a:effectRef idx="0">
              <a:schemeClr val="accent1"/>
            </a:effectRef>
            <a:fontRef idx="minor">
              <a:schemeClr val="tx1"/>
            </a:fontRef>
          </p:style>
        </p:cxnSp>
      </p:grpSp>
      <p:sp>
        <p:nvSpPr>
          <p:cNvPr id="315" name="TextBox 314">
            <a:extLst>
              <a:ext uri="{FF2B5EF4-FFF2-40B4-BE49-F238E27FC236}">
                <a16:creationId xmlns:a16="http://schemas.microsoft.com/office/drawing/2014/main" id="{54696FF8-C08B-4DC8-A99D-9D19FC497AF8}"/>
              </a:ext>
            </a:extLst>
          </p:cNvPr>
          <p:cNvSpPr txBox="1"/>
          <p:nvPr/>
        </p:nvSpPr>
        <p:spPr>
          <a:xfrm>
            <a:off x="6591990" y="3882806"/>
            <a:ext cx="903794" cy="276999"/>
          </a:xfrm>
          <a:prstGeom prst="rect">
            <a:avLst/>
          </a:prstGeom>
          <a:noFill/>
        </p:spPr>
        <p:txBody>
          <a:bodyPr wrap="square">
            <a:spAutoFit/>
          </a:bodyPr>
          <a:lstStyle/>
          <a:p>
            <a:pPr algn="ctr"/>
            <a:r>
              <a:rPr lang="en-US" sz="1200" dirty="0">
                <a:solidFill>
                  <a:schemeClr val="tx1"/>
                </a:solidFill>
                <a:latin typeface="Product Sans" panose="020B0403030502040203" pitchFamily="34" charset="0"/>
                <a:ea typeface="Open Sans" pitchFamily="2" charset="0"/>
                <a:cs typeface="Open Sans" pitchFamily="2" charset="0"/>
              </a:rPr>
              <a:t>SPI 1</a:t>
            </a:r>
            <a:endParaRPr lang="en-AU" sz="1200" dirty="0">
              <a:solidFill>
                <a:schemeClr val="tx1"/>
              </a:solidFill>
              <a:latin typeface="Product Sans" panose="020B0403030502040203" pitchFamily="34" charset="0"/>
              <a:ea typeface="Open Sans" pitchFamily="2" charset="0"/>
              <a:cs typeface="Open Sans" pitchFamily="2" charset="0"/>
            </a:endParaRPr>
          </a:p>
        </p:txBody>
      </p:sp>
      <p:sp>
        <p:nvSpPr>
          <p:cNvPr id="316" name="TextBox 315">
            <a:extLst>
              <a:ext uri="{FF2B5EF4-FFF2-40B4-BE49-F238E27FC236}">
                <a16:creationId xmlns:a16="http://schemas.microsoft.com/office/drawing/2014/main" id="{FD1406C1-9BE1-4F70-BD02-DB51DE4BC0B0}"/>
              </a:ext>
            </a:extLst>
          </p:cNvPr>
          <p:cNvSpPr txBox="1"/>
          <p:nvPr/>
        </p:nvSpPr>
        <p:spPr>
          <a:xfrm>
            <a:off x="7494244" y="3874953"/>
            <a:ext cx="903794" cy="276999"/>
          </a:xfrm>
          <a:prstGeom prst="rect">
            <a:avLst/>
          </a:prstGeom>
          <a:noFill/>
        </p:spPr>
        <p:txBody>
          <a:bodyPr wrap="square">
            <a:spAutoFit/>
          </a:bodyPr>
          <a:lstStyle/>
          <a:p>
            <a:pPr algn="ctr"/>
            <a:r>
              <a:rPr lang="en-US" sz="1200" dirty="0">
                <a:solidFill>
                  <a:schemeClr val="tx1"/>
                </a:solidFill>
                <a:latin typeface="Product Sans" panose="020B0403030502040203" pitchFamily="34" charset="0"/>
                <a:ea typeface="Open Sans" pitchFamily="2" charset="0"/>
                <a:cs typeface="Open Sans" pitchFamily="2" charset="0"/>
              </a:rPr>
              <a:t>SPI 2</a:t>
            </a:r>
            <a:endParaRPr lang="en-AU" sz="1200" dirty="0">
              <a:solidFill>
                <a:schemeClr val="tx1"/>
              </a:solidFill>
              <a:latin typeface="Product Sans" panose="020B0403030502040203" pitchFamily="34" charset="0"/>
              <a:ea typeface="Open Sans" pitchFamily="2" charset="0"/>
              <a:cs typeface="Open Sans" pitchFamily="2" charset="0"/>
            </a:endParaRPr>
          </a:p>
        </p:txBody>
      </p:sp>
      <p:sp>
        <p:nvSpPr>
          <p:cNvPr id="317" name="TextBox 316">
            <a:extLst>
              <a:ext uri="{FF2B5EF4-FFF2-40B4-BE49-F238E27FC236}">
                <a16:creationId xmlns:a16="http://schemas.microsoft.com/office/drawing/2014/main" id="{F8367373-62EE-4C25-B7B0-5A770ED7FBCF}"/>
              </a:ext>
            </a:extLst>
          </p:cNvPr>
          <p:cNvSpPr txBox="1"/>
          <p:nvPr/>
        </p:nvSpPr>
        <p:spPr>
          <a:xfrm>
            <a:off x="8922259" y="3874942"/>
            <a:ext cx="964707" cy="276999"/>
          </a:xfrm>
          <a:prstGeom prst="rect">
            <a:avLst/>
          </a:prstGeom>
          <a:noFill/>
        </p:spPr>
        <p:txBody>
          <a:bodyPr wrap="square">
            <a:spAutoFit/>
          </a:bodyPr>
          <a:lstStyle/>
          <a:p>
            <a:pPr algn="ctr"/>
            <a:r>
              <a:rPr lang="en-US" sz="1200" dirty="0">
                <a:solidFill>
                  <a:schemeClr val="tx1"/>
                </a:solidFill>
                <a:latin typeface="Product Sans" panose="020B0403030502040203" pitchFamily="34" charset="0"/>
                <a:ea typeface="Open Sans" pitchFamily="2" charset="0"/>
                <a:cs typeface="Open Sans" pitchFamily="2" charset="0"/>
              </a:rPr>
              <a:t>SPI 18</a:t>
            </a:r>
            <a:endParaRPr lang="en-AU" sz="1200" dirty="0">
              <a:solidFill>
                <a:schemeClr val="tx1"/>
              </a:solidFill>
              <a:latin typeface="Product Sans" panose="020B0403030502040203" pitchFamily="34" charset="0"/>
              <a:ea typeface="Open Sans" pitchFamily="2" charset="0"/>
              <a:cs typeface="Open Sans" pitchFamily="2" charset="0"/>
            </a:endParaRPr>
          </a:p>
        </p:txBody>
      </p:sp>
      <p:sp>
        <p:nvSpPr>
          <p:cNvPr id="318" name="TextBox 317">
            <a:extLst>
              <a:ext uri="{FF2B5EF4-FFF2-40B4-BE49-F238E27FC236}">
                <a16:creationId xmlns:a16="http://schemas.microsoft.com/office/drawing/2014/main" id="{3CD3CCB5-35C2-49C5-929D-5CEB2F51D910}"/>
              </a:ext>
            </a:extLst>
          </p:cNvPr>
          <p:cNvSpPr txBox="1"/>
          <p:nvPr/>
        </p:nvSpPr>
        <p:spPr>
          <a:xfrm>
            <a:off x="8436651" y="4209979"/>
            <a:ext cx="403517" cy="369332"/>
          </a:xfrm>
          <a:prstGeom prst="rect">
            <a:avLst/>
          </a:prstGeom>
          <a:noFill/>
        </p:spPr>
        <p:txBody>
          <a:bodyPr wrap="square">
            <a:spAutoFit/>
          </a:bodyPr>
          <a:lstStyle/>
          <a:p>
            <a:pPr algn="ctr"/>
            <a:r>
              <a:rPr lang="en-US" dirty="0">
                <a:solidFill>
                  <a:schemeClr val="tx1"/>
                </a:solidFill>
                <a:latin typeface="Product Sans" panose="020B0403030502040203" pitchFamily="34" charset="0"/>
                <a:ea typeface="Open Sans" pitchFamily="2" charset="0"/>
                <a:cs typeface="Open Sans" pitchFamily="2" charset="0"/>
              </a:rPr>
              <a:t>…</a:t>
            </a:r>
            <a:endParaRPr lang="en-AU" dirty="0">
              <a:solidFill>
                <a:schemeClr val="tx1"/>
              </a:solidFill>
              <a:latin typeface="Product Sans" panose="020B0403030502040203" pitchFamily="34" charset="0"/>
              <a:ea typeface="Open Sans" pitchFamily="2" charset="0"/>
              <a:cs typeface="Open Sans" pitchFamily="2" charset="0"/>
            </a:endParaRPr>
          </a:p>
        </p:txBody>
      </p:sp>
      <p:sp>
        <p:nvSpPr>
          <p:cNvPr id="5" name="Slide Number Placeholder 4">
            <a:extLst>
              <a:ext uri="{FF2B5EF4-FFF2-40B4-BE49-F238E27FC236}">
                <a16:creationId xmlns:a16="http://schemas.microsoft.com/office/drawing/2014/main" id="{C6A0BE43-8648-46F0-8218-56740F93E8A2}"/>
              </a:ext>
            </a:extLst>
          </p:cNvPr>
          <p:cNvSpPr>
            <a:spLocks noGrp="1"/>
          </p:cNvSpPr>
          <p:nvPr>
            <p:ph type="sldNum" sz="quarter" idx="12"/>
          </p:nvPr>
        </p:nvSpPr>
        <p:spPr/>
        <p:txBody>
          <a:bodyPr/>
          <a:lstStyle/>
          <a:p>
            <a:fld id="{C42B02F8-E519-4AA4-8330-31B4BA7144F5}" type="slidenum">
              <a:rPr lang="en-AU" smtClean="0"/>
              <a:t>16</a:t>
            </a:fld>
            <a:endParaRPr lang="en-AU"/>
          </a:p>
        </p:txBody>
      </p:sp>
      <p:sp>
        <p:nvSpPr>
          <p:cNvPr id="6" name="Date Placeholder 5">
            <a:extLst>
              <a:ext uri="{FF2B5EF4-FFF2-40B4-BE49-F238E27FC236}">
                <a16:creationId xmlns:a16="http://schemas.microsoft.com/office/drawing/2014/main" id="{5750049D-5083-413C-9637-9BE3E6098945}"/>
              </a:ext>
            </a:extLst>
          </p:cNvPr>
          <p:cNvSpPr>
            <a:spLocks noGrp="1"/>
          </p:cNvSpPr>
          <p:nvPr>
            <p:ph type="dt" sz="half" idx="10"/>
          </p:nvPr>
        </p:nvSpPr>
        <p:spPr/>
        <p:txBody>
          <a:bodyPr/>
          <a:lstStyle/>
          <a:p>
            <a:r>
              <a:rPr lang="en-US"/>
              <a:t>CNS 2022</a:t>
            </a:r>
            <a:endParaRPr lang="en-AU"/>
          </a:p>
        </p:txBody>
      </p:sp>
      <p:sp>
        <p:nvSpPr>
          <p:cNvPr id="190" name="TextBox 189">
            <a:extLst>
              <a:ext uri="{FF2B5EF4-FFF2-40B4-BE49-F238E27FC236}">
                <a16:creationId xmlns:a16="http://schemas.microsoft.com/office/drawing/2014/main" id="{96703F4E-D3C7-4DCC-84FD-D3146F122339}"/>
              </a:ext>
            </a:extLst>
          </p:cNvPr>
          <p:cNvSpPr txBox="1"/>
          <p:nvPr/>
        </p:nvSpPr>
        <p:spPr>
          <a:xfrm>
            <a:off x="1622484" y="6190654"/>
            <a:ext cx="9187455" cy="523220"/>
          </a:xfrm>
          <a:prstGeom prst="rect">
            <a:avLst/>
          </a:prstGeom>
          <a:noFill/>
        </p:spPr>
        <p:txBody>
          <a:bodyPr wrap="square">
            <a:spAutoFit/>
          </a:bodyPr>
          <a:lstStyle/>
          <a:p>
            <a:pPr algn="ctr"/>
            <a:r>
              <a:rPr lang="en-US" sz="1400" dirty="0">
                <a:latin typeface="Product Sans" panose="020B0403030502040203" pitchFamily="34" charset="0"/>
                <a:ea typeface="Open Sans" pitchFamily="2" charset="0"/>
                <a:cs typeface="Open Sans" pitchFamily="2" charset="0"/>
              </a:rPr>
              <a:t>Note: to account for class imbalances, samples were weighted according to the </a:t>
            </a:r>
            <a:r>
              <a:rPr lang="en-US" sz="1400" b="1" dirty="0">
                <a:latin typeface="Product Sans" panose="020B0403030502040203" pitchFamily="34" charset="0"/>
                <a:ea typeface="Open Sans" pitchFamily="2" charset="0"/>
                <a:cs typeface="Open Sans" pitchFamily="2" charset="0"/>
              </a:rPr>
              <a:t>inverse proportion of their class membership </a:t>
            </a:r>
            <a:r>
              <a:rPr lang="en-US" sz="1400" dirty="0">
                <a:latin typeface="Product Sans" panose="020B0403030502040203" pitchFamily="34" charset="0"/>
                <a:ea typeface="Open Sans" pitchFamily="2" charset="0"/>
                <a:cs typeface="Open Sans" pitchFamily="2" charset="0"/>
              </a:rPr>
              <a:t>(Schizophrenia vs. Control) and </a:t>
            </a:r>
            <a:r>
              <a:rPr lang="en-US" sz="1400" b="1" dirty="0">
                <a:highlight>
                  <a:srgbClr val="FFFF00"/>
                </a:highlight>
                <a:latin typeface="Product Sans" panose="020B0403030502040203" pitchFamily="34" charset="0"/>
                <a:ea typeface="Open Sans" pitchFamily="2" charset="0"/>
                <a:cs typeface="Open Sans" pitchFamily="2" charset="0"/>
              </a:rPr>
              <a:t>balanced accuracy </a:t>
            </a:r>
            <a:r>
              <a:rPr lang="en-US" sz="1400" dirty="0">
                <a:latin typeface="Product Sans" panose="020B0403030502040203" pitchFamily="34" charset="0"/>
                <a:ea typeface="Open Sans" pitchFamily="2" charset="0"/>
                <a:cs typeface="Open Sans" pitchFamily="2" charset="0"/>
              </a:rPr>
              <a:t>was used as the performance metric. </a:t>
            </a:r>
            <a:endParaRPr lang="en-AU" sz="1400" dirty="0">
              <a:solidFill>
                <a:schemeClr val="tx1"/>
              </a:solidFill>
              <a:latin typeface="Product Sans" panose="020B0403030502040203" pitchFamily="34" charset="0"/>
              <a:ea typeface="Open Sans" pitchFamily="2" charset="0"/>
              <a:cs typeface="Open Sans" pitchFamily="2" charset="0"/>
            </a:endParaRPr>
          </a:p>
        </p:txBody>
      </p:sp>
      <p:sp>
        <p:nvSpPr>
          <p:cNvPr id="191" name="Rectangle 190">
            <a:extLst>
              <a:ext uri="{FF2B5EF4-FFF2-40B4-BE49-F238E27FC236}">
                <a16:creationId xmlns:a16="http://schemas.microsoft.com/office/drawing/2014/main" id="{87FC6C07-5F29-4C3D-BDE0-3067F22A832C}"/>
              </a:ext>
            </a:extLst>
          </p:cNvPr>
          <p:cNvSpPr/>
          <p:nvPr/>
        </p:nvSpPr>
        <p:spPr>
          <a:xfrm>
            <a:off x="9137999" y="1219"/>
            <a:ext cx="3054001" cy="279401"/>
          </a:xfrm>
          <a:prstGeom prst="rect">
            <a:avLst/>
          </a:prstGeom>
          <a:solidFill>
            <a:srgbClr val="66A2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bg2">
                  <a:lumMod val="25000"/>
                </a:schemeClr>
              </a:solidFill>
            </a:endParaRPr>
          </a:p>
        </p:txBody>
      </p:sp>
      <p:sp>
        <p:nvSpPr>
          <p:cNvPr id="192" name="Rectangle 191">
            <a:extLst>
              <a:ext uri="{FF2B5EF4-FFF2-40B4-BE49-F238E27FC236}">
                <a16:creationId xmlns:a16="http://schemas.microsoft.com/office/drawing/2014/main" id="{163E4E41-C352-43DA-86AA-75A32F08FFFA}"/>
              </a:ext>
            </a:extLst>
          </p:cNvPr>
          <p:cNvSpPr/>
          <p:nvPr/>
        </p:nvSpPr>
        <p:spPr>
          <a:xfrm>
            <a:off x="6095999" y="1219"/>
            <a:ext cx="3042000" cy="279401"/>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bg2">
                  <a:lumMod val="25000"/>
                </a:schemeClr>
              </a:solidFill>
            </a:endParaRPr>
          </a:p>
        </p:txBody>
      </p:sp>
      <p:sp>
        <p:nvSpPr>
          <p:cNvPr id="193" name="Rectangle 192">
            <a:extLst>
              <a:ext uri="{FF2B5EF4-FFF2-40B4-BE49-F238E27FC236}">
                <a16:creationId xmlns:a16="http://schemas.microsoft.com/office/drawing/2014/main" id="{FAC1D893-6969-4E3E-9671-1681ED45BEBD}"/>
              </a:ext>
            </a:extLst>
          </p:cNvPr>
          <p:cNvSpPr/>
          <p:nvPr/>
        </p:nvSpPr>
        <p:spPr>
          <a:xfrm>
            <a:off x="3041998" y="0"/>
            <a:ext cx="3054003" cy="279401"/>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94" name="Rectangle 193">
            <a:extLst>
              <a:ext uri="{FF2B5EF4-FFF2-40B4-BE49-F238E27FC236}">
                <a16:creationId xmlns:a16="http://schemas.microsoft.com/office/drawing/2014/main" id="{097C4C8C-83FC-4D11-B47A-93DAF186019D}"/>
              </a:ext>
            </a:extLst>
          </p:cNvPr>
          <p:cNvSpPr/>
          <p:nvPr/>
        </p:nvSpPr>
        <p:spPr>
          <a:xfrm>
            <a:off x="0" y="-4930"/>
            <a:ext cx="3042000" cy="279401"/>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95" name="TextBox 194">
            <a:extLst>
              <a:ext uri="{FF2B5EF4-FFF2-40B4-BE49-F238E27FC236}">
                <a16:creationId xmlns:a16="http://schemas.microsoft.com/office/drawing/2014/main" id="{1D0B2DFF-FEFF-4E40-9D08-D45F04042461}"/>
              </a:ext>
            </a:extLst>
          </p:cNvPr>
          <p:cNvSpPr txBox="1"/>
          <p:nvPr/>
        </p:nvSpPr>
        <p:spPr>
          <a:xfrm>
            <a:off x="651155" y="-19767"/>
            <a:ext cx="1504389" cy="307777"/>
          </a:xfrm>
          <a:prstGeom prst="rect">
            <a:avLst/>
          </a:prstGeom>
          <a:noFill/>
        </p:spPr>
        <p:txBody>
          <a:bodyPr wrap="square">
            <a:spAutoFit/>
          </a:bodyPr>
          <a:lstStyle/>
          <a:p>
            <a:pPr algn="ctr"/>
            <a:r>
              <a:rPr lang="en-US" sz="1400" dirty="0">
                <a:solidFill>
                  <a:schemeClr val="bg2">
                    <a:lumMod val="25000"/>
                  </a:schemeClr>
                </a:solidFill>
                <a:latin typeface="Product Sans" panose="020B0403030502040203" pitchFamily="34" charset="0"/>
                <a:ea typeface="Open Sans" pitchFamily="2" charset="0"/>
                <a:cs typeface="Open Sans" pitchFamily="2" charset="0"/>
              </a:rPr>
              <a:t>BACKGROUND</a:t>
            </a:r>
            <a:endParaRPr lang="en-AU" sz="1400" dirty="0">
              <a:solidFill>
                <a:schemeClr val="bg2">
                  <a:lumMod val="25000"/>
                </a:schemeClr>
              </a:solidFill>
              <a:latin typeface="Product Sans" panose="020B0403030502040203" pitchFamily="34" charset="0"/>
              <a:ea typeface="Open Sans" pitchFamily="2" charset="0"/>
              <a:cs typeface="Open Sans" pitchFamily="2" charset="0"/>
            </a:endParaRPr>
          </a:p>
        </p:txBody>
      </p:sp>
      <p:sp>
        <p:nvSpPr>
          <p:cNvPr id="196" name="TextBox 195">
            <a:extLst>
              <a:ext uri="{FF2B5EF4-FFF2-40B4-BE49-F238E27FC236}">
                <a16:creationId xmlns:a16="http://schemas.microsoft.com/office/drawing/2014/main" id="{9A38E6B3-ED13-400B-B2FE-0D73644A2DE2}"/>
              </a:ext>
            </a:extLst>
          </p:cNvPr>
          <p:cNvSpPr txBox="1"/>
          <p:nvPr/>
        </p:nvSpPr>
        <p:spPr>
          <a:xfrm>
            <a:off x="3804487" y="-12970"/>
            <a:ext cx="1504389" cy="307777"/>
          </a:xfrm>
          <a:prstGeom prst="rect">
            <a:avLst/>
          </a:prstGeom>
          <a:noFill/>
        </p:spPr>
        <p:txBody>
          <a:bodyPr wrap="square">
            <a:spAutoFit/>
          </a:bodyPr>
          <a:lstStyle/>
          <a:p>
            <a:pPr algn="ctr"/>
            <a:r>
              <a:rPr lang="en-US" sz="1400" dirty="0">
                <a:solidFill>
                  <a:schemeClr val="bg2">
                    <a:lumMod val="25000"/>
                  </a:schemeClr>
                </a:solidFill>
                <a:latin typeface="Product Sans" panose="020B0403030502040203" pitchFamily="34" charset="0"/>
                <a:ea typeface="Open Sans" pitchFamily="2" charset="0"/>
                <a:cs typeface="Open Sans" pitchFamily="2" charset="0"/>
              </a:rPr>
              <a:t>METHODS</a:t>
            </a:r>
            <a:endParaRPr lang="en-AU" sz="1400" dirty="0">
              <a:solidFill>
                <a:schemeClr val="bg2">
                  <a:lumMod val="25000"/>
                </a:schemeClr>
              </a:solidFill>
              <a:latin typeface="Product Sans" panose="020B0403030502040203" pitchFamily="34" charset="0"/>
              <a:ea typeface="Open Sans" pitchFamily="2" charset="0"/>
              <a:cs typeface="Open Sans" pitchFamily="2" charset="0"/>
            </a:endParaRPr>
          </a:p>
        </p:txBody>
      </p:sp>
      <p:sp>
        <p:nvSpPr>
          <p:cNvPr id="197" name="TextBox 196">
            <a:extLst>
              <a:ext uri="{FF2B5EF4-FFF2-40B4-BE49-F238E27FC236}">
                <a16:creationId xmlns:a16="http://schemas.microsoft.com/office/drawing/2014/main" id="{4B8A9F3C-E16A-4A41-B3DF-3FFB7E008439}"/>
              </a:ext>
            </a:extLst>
          </p:cNvPr>
          <p:cNvSpPr txBox="1"/>
          <p:nvPr/>
        </p:nvSpPr>
        <p:spPr>
          <a:xfrm>
            <a:off x="6846487" y="-14698"/>
            <a:ext cx="1504389" cy="307777"/>
          </a:xfrm>
          <a:prstGeom prst="rect">
            <a:avLst/>
          </a:prstGeom>
          <a:noFill/>
        </p:spPr>
        <p:txBody>
          <a:bodyPr wrap="square">
            <a:spAutoFit/>
          </a:bodyPr>
          <a:lstStyle/>
          <a:p>
            <a:pPr algn="ctr"/>
            <a:r>
              <a:rPr lang="en-US" sz="1400" b="1" dirty="0">
                <a:latin typeface="Product Sans" panose="020B0403030502040203" pitchFamily="34" charset="0"/>
                <a:ea typeface="Open Sans" pitchFamily="2" charset="0"/>
                <a:cs typeface="Open Sans" pitchFamily="2" charset="0"/>
              </a:rPr>
              <a:t>RESULTS</a:t>
            </a:r>
            <a:endParaRPr lang="en-AU" sz="1400" b="1" dirty="0">
              <a:latin typeface="Product Sans" panose="020B0403030502040203" pitchFamily="34" charset="0"/>
              <a:ea typeface="Open Sans" pitchFamily="2" charset="0"/>
              <a:cs typeface="Open Sans" pitchFamily="2" charset="0"/>
            </a:endParaRPr>
          </a:p>
        </p:txBody>
      </p:sp>
      <p:sp>
        <p:nvSpPr>
          <p:cNvPr id="198" name="TextBox 197">
            <a:extLst>
              <a:ext uri="{FF2B5EF4-FFF2-40B4-BE49-F238E27FC236}">
                <a16:creationId xmlns:a16="http://schemas.microsoft.com/office/drawing/2014/main" id="{F5CFCA0A-2BD0-4F5C-BF3A-818A21D11CCF}"/>
              </a:ext>
            </a:extLst>
          </p:cNvPr>
          <p:cNvSpPr txBox="1"/>
          <p:nvPr/>
        </p:nvSpPr>
        <p:spPr>
          <a:xfrm>
            <a:off x="9925122" y="-19767"/>
            <a:ext cx="1504389" cy="307777"/>
          </a:xfrm>
          <a:prstGeom prst="rect">
            <a:avLst/>
          </a:prstGeom>
          <a:noFill/>
        </p:spPr>
        <p:txBody>
          <a:bodyPr wrap="square">
            <a:spAutoFit/>
          </a:bodyPr>
          <a:lstStyle/>
          <a:p>
            <a:pPr algn="ctr"/>
            <a:r>
              <a:rPr lang="en-US" sz="1400" dirty="0">
                <a:solidFill>
                  <a:schemeClr val="bg2">
                    <a:lumMod val="25000"/>
                  </a:schemeClr>
                </a:solidFill>
                <a:latin typeface="Product Sans" panose="020B0403030502040203" pitchFamily="34" charset="0"/>
                <a:ea typeface="Open Sans" pitchFamily="2" charset="0"/>
                <a:cs typeface="Open Sans" pitchFamily="2" charset="0"/>
              </a:rPr>
              <a:t>CONCLUSIONS</a:t>
            </a:r>
            <a:endParaRPr lang="en-AU" sz="1400" dirty="0">
              <a:solidFill>
                <a:schemeClr val="bg2">
                  <a:lumMod val="25000"/>
                </a:schemeClr>
              </a:solidFill>
              <a:latin typeface="Product Sans" panose="020B0403030502040203" pitchFamily="34" charset="0"/>
              <a:ea typeface="Open Sans" pitchFamily="2" charset="0"/>
              <a:cs typeface="Open Sans" pitchFamily="2" charset="0"/>
            </a:endParaRPr>
          </a:p>
        </p:txBody>
      </p:sp>
    </p:spTree>
    <p:extLst>
      <p:ext uri="{BB962C8B-B14F-4D97-AF65-F5344CB8AC3E}">
        <p14:creationId xmlns:p14="http://schemas.microsoft.com/office/powerpoint/2010/main" val="2244665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24"/>
                                        </p:tgtEl>
                                        <p:attrNameLst>
                                          <p:attrName>style.visibility</p:attrName>
                                        </p:attrNameLst>
                                      </p:cBhvr>
                                      <p:to>
                                        <p:strVal val="visible"/>
                                      </p:to>
                                    </p:set>
                                    <p:animEffect transition="in" filter="fade">
                                      <p:cBhvr>
                                        <p:cTn id="7" dur="500"/>
                                        <p:tgtEl>
                                          <p:spTgt spid="32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52"/>
                                        </p:tgtEl>
                                        <p:attrNameLst>
                                          <p:attrName>style.visibility</p:attrName>
                                        </p:attrNameLst>
                                      </p:cBhvr>
                                      <p:to>
                                        <p:strVal val="visible"/>
                                      </p:to>
                                    </p:set>
                                    <p:animEffect transition="in" filter="fade">
                                      <p:cBhvr>
                                        <p:cTn id="10" dur="500"/>
                                        <p:tgtEl>
                                          <p:spTgt spid="35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25"/>
                                        </p:tgtEl>
                                        <p:attrNameLst>
                                          <p:attrName>style.visibility</p:attrName>
                                        </p:attrNameLst>
                                      </p:cBhvr>
                                      <p:to>
                                        <p:strVal val="visible"/>
                                      </p:to>
                                    </p:set>
                                    <p:animEffect transition="in" filter="fade">
                                      <p:cBhvr>
                                        <p:cTn id="13" dur="500"/>
                                        <p:tgtEl>
                                          <p:spTgt spid="42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26"/>
                                        </p:tgtEl>
                                        <p:attrNameLst>
                                          <p:attrName>style.visibility</p:attrName>
                                        </p:attrNameLst>
                                      </p:cBhvr>
                                      <p:to>
                                        <p:strVal val="visible"/>
                                      </p:to>
                                    </p:set>
                                    <p:animEffect transition="in" filter="fade">
                                      <p:cBhvr>
                                        <p:cTn id="16" dur="500"/>
                                        <p:tgtEl>
                                          <p:spTgt spid="42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03"/>
                                        </p:tgtEl>
                                        <p:attrNameLst>
                                          <p:attrName>style.visibility</p:attrName>
                                        </p:attrNameLst>
                                      </p:cBhvr>
                                      <p:to>
                                        <p:strVal val="visible"/>
                                      </p:to>
                                    </p:set>
                                    <p:animEffect transition="in" filter="fade">
                                      <p:cBhvr>
                                        <p:cTn id="19" dur="500"/>
                                        <p:tgtEl>
                                          <p:spTgt spid="20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04"/>
                                        </p:tgtEl>
                                        <p:attrNameLst>
                                          <p:attrName>style.visibility</p:attrName>
                                        </p:attrNameLst>
                                      </p:cBhvr>
                                      <p:to>
                                        <p:strVal val="visible"/>
                                      </p:to>
                                    </p:set>
                                    <p:animEffect transition="in" filter="fade">
                                      <p:cBhvr>
                                        <p:cTn id="22" dur="500"/>
                                        <p:tgtEl>
                                          <p:spTgt spid="204"/>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16"/>
                                        </p:tgtEl>
                                        <p:attrNameLst>
                                          <p:attrName>style.visibility</p:attrName>
                                        </p:attrNameLst>
                                      </p:cBhvr>
                                      <p:to>
                                        <p:strVal val="visible"/>
                                      </p:to>
                                    </p:set>
                                    <p:animEffect transition="in" filter="fade">
                                      <p:cBhvr>
                                        <p:cTn id="25" dur="500"/>
                                        <p:tgtEl>
                                          <p:spTgt spid="216"/>
                                        </p:tgtEl>
                                      </p:cBhvr>
                                    </p:animEffect>
                                  </p:childTnLst>
                                </p:cTn>
                              </p:par>
                              <p:par>
                                <p:cTn id="26" presetID="10" presetClass="entr" presetSubtype="0" fill="hold" nodeType="withEffect">
                                  <p:stCondLst>
                                    <p:cond delay="0"/>
                                  </p:stCondLst>
                                  <p:childTnLst>
                                    <p:set>
                                      <p:cBhvr>
                                        <p:cTn id="27" dur="1" fill="hold">
                                          <p:stCondLst>
                                            <p:cond delay="0"/>
                                          </p:stCondLst>
                                        </p:cTn>
                                        <p:tgtEl>
                                          <p:spTgt spid="217"/>
                                        </p:tgtEl>
                                        <p:attrNameLst>
                                          <p:attrName>style.visibility</p:attrName>
                                        </p:attrNameLst>
                                      </p:cBhvr>
                                      <p:to>
                                        <p:strVal val="visible"/>
                                      </p:to>
                                    </p:set>
                                    <p:animEffect transition="in" filter="fade">
                                      <p:cBhvr>
                                        <p:cTn id="28" dur="500"/>
                                        <p:tgtEl>
                                          <p:spTgt spid="217"/>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18"/>
                                        </p:tgtEl>
                                        <p:attrNameLst>
                                          <p:attrName>style.visibility</p:attrName>
                                        </p:attrNameLst>
                                      </p:cBhvr>
                                      <p:to>
                                        <p:strVal val="visible"/>
                                      </p:to>
                                    </p:set>
                                    <p:animEffect transition="in" filter="fade">
                                      <p:cBhvr>
                                        <p:cTn id="31" dur="500"/>
                                        <p:tgtEl>
                                          <p:spTgt spid="218"/>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19"/>
                                        </p:tgtEl>
                                        <p:attrNameLst>
                                          <p:attrName>style.visibility</p:attrName>
                                        </p:attrNameLst>
                                      </p:cBhvr>
                                      <p:to>
                                        <p:strVal val="visible"/>
                                      </p:to>
                                    </p:set>
                                    <p:animEffect transition="in" filter="fade">
                                      <p:cBhvr>
                                        <p:cTn id="34" dur="500"/>
                                        <p:tgtEl>
                                          <p:spTgt spid="219"/>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20"/>
                                        </p:tgtEl>
                                        <p:attrNameLst>
                                          <p:attrName>style.visibility</p:attrName>
                                        </p:attrNameLst>
                                      </p:cBhvr>
                                      <p:to>
                                        <p:strVal val="visible"/>
                                      </p:to>
                                    </p:set>
                                    <p:animEffect transition="in" filter="fade">
                                      <p:cBhvr>
                                        <p:cTn id="37" dur="500"/>
                                        <p:tgtEl>
                                          <p:spTgt spid="220"/>
                                        </p:tgtEl>
                                      </p:cBhvr>
                                    </p:animEffect>
                                  </p:childTnLst>
                                </p:cTn>
                              </p:par>
                              <p:par>
                                <p:cTn id="38" presetID="10" presetClass="entr" presetSubtype="0" fill="hold" nodeType="withEffect">
                                  <p:stCondLst>
                                    <p:cond delay="0"/>
                                  </p:stCondLst>
                                  <p:childTnLst>
                                    <p:set>
                                      <p:cBhvr>
                                        <p:cTn id="39" dur="1" fill="hold">
                                          <p:stCondLst>
                                            <p:cond delay="0"/>
                                          </p:stCondLst>
                                        </p:cTn>
                                        <p:tgtEl>
                                          <p:spTgt spid="221"/>
                                        </p:tgtEl>
                                        <p:attrNameLst>
                                          <p:attrName>style.visibility</p:attrName>
                                        </p:attrNameLst>
                                      </p:cBhvr>
                                      <p:to>
                                        <p:strVal val="visible"/>
                                      </p:to>
                                    </p:set>
                                    <p:animEffect transition="in" filter="fade">
                                      <p:cBhvr>
                                        <p:cTn id="40" dur="500"/>
                                        <p:tgtEl>
                                          <p:spTgt spid="221"/>
                                        </p:tgtEl>
                                      </p:cBhvr>
                                    </p:animEffect>
                                  </p:childTnLst>
                                </p:cTn>
                              </p:par>
                              <p:par>
                                <p:cTn id="41" presetID="10" presetClass="entr" presetSubtype="0" fill="hold" nodeType="withEffect">
                                  <p:stCondLst>
                                    <p:cond delay="0"/>
                                  </p:stCondLst>
                                  <p:childTnLst>
                                    <p:set>
                                      <p:cBhvr>
                                        <p:cTn id="42" dur="1" fill="hold">
                                          <p:stCondLst>
                                            <p:cond delay="0"/>
                                          </p:stCondLst>
                                        </p:cTn>
                                        <p:tgtEl>
                                          <p:spTgt spid="222"/>
                                        </p:tgtEl>
                                        <p:attrNameLst>
                                          <p:attrName>style.visibility</p:attrName>
                                        </p:attrNameLst>
                                      </p:cBhvr>
                                      <p:to>
                                        <p:strVal val="visible"/>
                                      </p:to>
                                    </p:set>
                                    <p:animEffect transition="in" filter="fade">
                                      <p:cBhvr>
                                        <p:cTn id="43" dur="500"/>
                                        <p:tgtEl>
                                          <p:spTgt spid="222"/>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23"/>
                                        </p:tgtEl>
                                        <p:attrNameLst>
                                          <p:attrName>style.visibility</p:attrName>
                                        </p:attrNameLst>
                                      </p:cBhvr>
                                      <p:to>
                                        <p:strVal val="visible"/>
                                      </p:to>
                                    </p:set>
                                    <p:animEffect transition="in" filter="fade">
                                      <p:cBhvr>
                                        <p:cTn id="46" dur="500"/>
                                        <p:tgtEl>
                                          <p:spTgt spid="223"/>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224"/>
                                        </p:tgtEl>
                                        <p:attrNameLst>
                                          <p:attrName>style.visibility</p:attrName>
                                        </p:attrNameLst>
                                      </p:cBhvr>
                                      <p:to>
                                        <p:strVal val="visible"/>
                                      </p:to>
                                    </p:set>
                                    <p:animEffect transition="in" filter="fade">
                                      <p:cBhvr>
                                        <p:cTn id="49" dur="500"/>
                                        <p:tgtEl>
                                          <p:spTgt spid="224"/>
                                        </p:tgtEl>
                                      </p:cBhvr>
                                    </p:animEffect>
                                  </p:childTnLst>
                                </p:cTn>
                              </p:par>
                              <p:par>
                                <p:cTn id="50" presetID="10" presetClass="entr" presetSubtype="0" fill="hold" nodeType="withEffect">
                                  <p:stCondLst>
                                    <p:cond delay="0"/>
                                  </p:stCondLst>
                                  <p:childTnLst>
                                    <p:set>
                                      <p:cBhvr>
                                        <p:cTn id="51" dur="1" fill="hold">
                                          <p:stCondLst>
                                            <p:cond delay="0"/>
                                          </p:stCondLst>
                                        </p:cTn>
                                        <p:tgtEl>
                                          <p:spTgt spid="120"/>
                                        </p:tgtEl>
                                        <p:attrNameLst>
                                          <p:attrName>style.visibility</p:attrName>
                                        </p:attrNameLst>
                                      </p:cBhvr>
                                      <p:to>
                                        <p:strVal val="visible"/>
                                      </p:to>
                                    </p:set>
                                    <p:animEffect transition="in" filter="fade">
                                      <p:cBhvr>
                                        <p:cTn id="52" dur="500"/>
                                        <p:tgtEl>
                                          <p:spTgt spid="120"/>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67"/>
                                        </p:tgtEl>
                                        <p:attrNameLst>
                                          <p:attrName>style.visibility</p:attrName>
                                        </p:attrNameLst>
                                      </p:cBhvr>
                                      <p:to>
                                        <p:strVal val="visible"/>
                                      </p:to>
                                    </p:set>
                                    <p:animEffect transition="in" filter="fade">
                                      <p:cBhvr>
                                        <p:cTn id="55" dur="500"/>
                                        <p:tgtEl>
                                          <p:spTgt spid="167"/>
                                        </p:tgtEl>
                                      </p:cBhvr>
                                    </p:animEffect>
                                  </p:childTnLst>
                                </p:cTn>
                              </p:par>
                              <p:par>
                                <p:cTn id="56" presetID="10" presetClass="entr" presetSubtype="0" fill="hold" nodeType="withEffect">
                                  <p:stCondLst>
                                    <p:cond delay="0"/>
                                  </p:stCondLst>
                                  <p:childTnLst>
                                    <p:set>
                                      <p:cBhvr>
                                        <p:cTn id="57" dur="1" fill="hold">
                                          <p:stCondLst>
                                            <p:cond delay="0"/>
                                          </p:stCondLst>
                                        </p:cTn>
                                        <p:tgtEl>
                                          <p:spTgt spid="264"/>
                                        </p:tgtEl>
                                        <p:attrNameLst>
                                          <p:attrName>style.visibility</p:attrName>
                                        </p:attrNameLst>
                                      </p:cBhvr>
                                      <p:to>
                                        <p:strVal val="visible"/>
                                      </p:to>
                                    </p:set>
                                    <p:animEffect transition="in" filter="fade">
                                      <p:cBhvr>
                                        <p:cTn id="58" dur="500"/>
                                        <p:tgtEl>
                                          <p:spTgt spid="264"/>
                                        </p:tgtEl>
                                      </p:cBhvr>
                                    </p:animEffect>
                                  </p:childTnLst>
                                </p:cTn>
                              </p:par>
                              <p:par>
                                <p:cTn id="59" presetID="10" presetClass="entr" presetSubtype="0" fill="hold" nodeType="withEffect">
                                  <p:stCondLst>
                                    <p:cond delay="0"/>
                                  </p:stCondLst>
                                  <p:childTnLst>
                                    <p:set>
                                      <p:cBhvr>
                                        <p:cTn id="60" dur="1" fill="hold">
                                          <p:stCondLst>
                                            <p:cond delay="0"/>
                                          </p:stCondLst>
                                        </p:cTn>
                                        <p:tgtEl>
                                          <p:spTgt spid="281"/>
                                        </p:tgtEl>
                                        <p:attrNameLst>
                                          <p:attrName>style.visibility</p:attrName>
                                        </p:attrNameLst>
                                      </p:cBhvr>
                                      <p:to>
                                        <p:strVal val="visible"/>
                                      </p:to>
                                    </p:set>
                                    <p:animEffect transition="in" filter="fade">
                                      <p:cBhvr>
                                        <p:cTn id="61" dur="500"/>
                                        <p:tgtEl>
                                          <p:spTgt spid="281"/>
                                        </p:tgtEl>
                                      </p:cBhvr>
                                    </p:animEffect>
                                  </p:childTnLst>
                                </p:cTn>
                              </p:par>
                              <p:par>
                                <p:cTn id="62" presetID="10" presetClass="entr" presetSubtype="0" fill="hold" nodeType="withEffect">
                                  <p:stCondLst>
                                    <p:cond delay="0"/>
                                  </p:stCondLst>
                                  <p:childTnLst>
                                    <p:set>
                                      <p:cBhvr>
                                        <p:cTn id="63" dur="1" fill="hold">
                                          <p:stCondLst>
                                            <p:cond delay="0"/>
                                          </p:stCondLst>
                                        </p:cTn>
                                        <p:tgtEl>
                                          <p:spTgt spid="298"/>
                                        </p:tgtEl>
                                        <p:attrNameLst>
                                          <p:attrName>style.visibility</p:attrName>
                                        </p:attrNameLst>
                                      </p:cBhvr>
                                      <p:to>
                                        <p:strVal val="visible"/>
                                      </p:to>
                                    </p:set>
                                    <p:animEffect transition="in" filter="fade">
                                      <p:cBhvr>
                                        <p:cTn id="64" dur="500"/>
                                        <p:tgtEl>
                                          <p:spTgt spid="298"/>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315"/>
                                        </p:tgtEl>
                                        <p:attrNameLst>
                                          <p:attrName>style.visibility</p:attrName>
                                        </p:attrNameLst>
                                      </p:cBhvr>
                                      <p:to>
                                        <p:strVal val="visible"/>
                                      </p:to>
                                    </p:set>
                                    <p:animEffect transition="in" filter="fade">
                                      <p:cBhvr>
                                        <p:cTn id="67" dur="500"/>
                                        <p:tgtEl>
                                          <p:spTgt spid="315"/>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16"/>
                                        </p:tgtEl>
                                        <p:attrNameLst>
                                          <p:attrName>style.visibility</p:attrName>
                                        </p:attrNameLst>
                                      </p:cBhvr>
                                      <p:to>
                                        <p:strVal val="visible"/>
                                      </p:to>
                                    </p:set>
                                    <p:animEffect transition="in" filter="fade">
                                      <p:cBhvr>
                                        <p:cTn id="70" dur="500"/>
                                        <p:tgtEl>
                                          <p:spTgt spid="316"/>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317"/>
                                        </p:tgtEl>
                                        <p:attrNameLst>
                                          <p:attrName>style.visibility</p:attrName>
                                        </p:attrNameLst>
                                      </p:cBhvr>
                                      <p:to>
                                        <p:strVal val="visible"/>
                                      </p:to>
                                    </p:set>
                                    <p:animEffect transition="in" filter="fade">
                                      <p:cBhvr>
                                        <p:cTn id="73" dur="500"/>
                                        <p:tgtEl>
                                          <p:spTgt spid="317"/>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318"/>
                                        </p:tgtEl>
                                        <p:attrNameLst>
                                          <p:attrName>style.visibility</p:attrName>
                                        </p:attrNameLst>
                                      </p:cBhvr>
                                      <p:to>
                                        <p:strVal val="visible"/>
                                      </p:to>
                                    </p:set>
                                    <p:animEffect transition="in" filter="fade">
                                      <p:cBhvr>
                                        <p:cTn id="76" dur="500"/>
                                        <p:tgtEl>
                                          <p:spTgt spid="3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4" grpId="0"/>
      <p:bldP spid="352" grpId="0"/>
      <p:bldP spid="425" grpId="0"/>
      <p:bldP spid="426" grpId="0" animBg="1"/>
      <p:bldP spid="203" grpId="0" animBg="1"/>
      <p:bldP spid="204" grpId="0" animBg="1"/>
      <p:bldP spid="216" grpId="0" animBg="1"/>
      <p:bldP spid="218" grpId="0" animBg="1"/>
      <p:bldP spid="219" grpId="0" animBg="1"/>
      <p:bldP spid="220" grpId="0"/>
      <p:bldP spid="223" grpId="0"/>
      <p:bldP spid="224" grpId="0"/>
      <p:bldP spid="167" grpId="0"/>
      <p:bldP spid="315" grpId="0"/>
      <p:bldP spid="316" grpId="0"/>
      <p:bldP spid="317" grpId="0"/>
      <p:bldP spid="31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F99BC-6D8D-49ED-9C4E-C9797E9AD72D}"/>
              </a:ext>
            </a:extLst>
          </p:cNvPr>
          <p:cNvSpPr>
            <a:spLocks noGrp="1"/>
          </p:cNvSpPr>
          <p:nvPr>
            <p:ph type="title"/>
          </p:nvPr>
        </p:nvSpPr>
        <p:spPr>
          <a:xfrm>
            <a:off x="0" y="223679"/>
            <a:ext cx="12192000" cy="913308"/>
          </a:xfrm>
        </p:spPr>
        <p:txBody>
          <a:bodyPr>
            <a:normAutofit/>
          </a:bodyPr>
          <a:lstStyle/>
          <a:p>
            <a:pPr algn="ctr"/>
            <a:r>
              <a:rPr lang="en-US" sz="3200" dirty="0">
                <a:latin typeface="Product Sans" panose="020B0403030502040203" pitchFamily="34" charset="0"/>
                <a:cs typeface="Rod" panose="02030509050101010101" pitchFamily="49" charset="-79"/>
              </a:rPr>
              <a:t>Six pairwise temporal dynamics are globally altered in schizophrenia </a:t>
            </a:r>
            <a:endParaRPr lang="en-AU" sz="3200" dirty="0">
              <a:latin typeface="Product Sans" panose="020B0403030502040203" pitchFamily="34" charset="0"/>
              <a:cs typeface="Rod" panose="02030509050101010101" pitchFamily="49" charset="-79"/>
            </a:endParaRPr>
          </a:p>
        </p:txBody>
      </p:sp>
      <p:pic>
        <p:nvPicPr>
          <p:cNvPr id="6" name="Picture 5">
            <a:extLst>
              <a:ext uri="{FF2B5EF4-FFF2-40B4-BE49-F238E27FC236}">
                <a16:creationId xmlns:a16="http://schemas.microsoft.com/office/drawing/2014/main" id="{B70C3DDC-C176-4631-9740-EC14FA5F9E8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489229" y="1079776"/>
            <a:ext cx="2780109" cy="5560218"/>
          </a:xfrm>
          <a:prstGeom prst="rect">
            <a:avLst/>
          </a:prstGeom>
        </p:spPr>
      </p:pic>
      <p:sp>
        <p:nvSpPr>
          <p:cNvPr id="7" name="Rectangle 6">
            <a:extLst>
              <a:ext uri="{FF2B5EF4-FFF2-40B4-BE49-F238E27FC236}">
                <a16:creationId xmlns:a16="http://schemas.microsoft.com/office/drawing/2014/main" id="{F0143365-E289-4BAD-9B0C-8FB5CA50018B}"/>
              </a:ext>
            </a:extLst>
          </p:cNvPr>
          <p:cNvSpPr/>
          <p:nvPr/>
        </p:nvSpPr>
        <p:spPr>
          <a:xfrm>
            <a:off x="651507" y="1565114"/>
            <a:ext cx="976461" cy="976461"/>
          </a:xfrm>
          <a:prstGeom prst="rect">
            <a:avLst/>
          </a:prstGeom>
          <a:solidFill>
            <a:srgbClr val="F2F2F2"/>
          </a:solidFill>
          <a:ln w="28575">
            <a:solidFill>
              <a:srgbClr val="66C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100"/>
          </a:p>
        </p:txBody>
      </p:sp>
      <p:sp>
        <p:nvSpPr>
          <p:cNvPr id="8" name="Rectangle 7">
            <a:extLst>
              <a:ext uri="{FF2B5EF4-FFF2-40B4-BE49-F238E27FC236}">
                <a16:creationId xmlns:a16="http://schemas.microsoft.com/office/drawing/2014/main" id="{DBD03FB7-E3E0-47A8-BDF7-4E98F85F1574}"/>
              </a:ext>
            </a:extLst>
          </p:cNvPr>
          <p:cNvSpPr/>
          <p:nvPr/>
        </p:nvSpPr>
        <p:spPr>
          <a:xfrm>
            <a:off x="774749" y="1701674"/>
            <a:ext cx="976461" cy="976461"/>
          </a:xfrm>
          <a:prstGeom prst="rect">
            <a:avLst/>
          </a:prstGeom>
          <a:solidFill>
            <a:srgbClr val="F2F2F2"/>
          </a:solidFill>
          <a:ln w="28575">
            <a:solidFill>
              <a:srgbClr val="66C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100"/>
          </a:p>
        </p:txBody>
      </p:sp>
      <p:sp>
        <p:nvSpPr>
          <p:cNvPr id="12" name="Rectangle 11">
            <a:extLst>
              <a:ext uri="{FF2B5EF4-FFF2-40B4-BE49-F238E27FC236}">
                <a16:creationId xmlns:a16="http://schemas.microsoft.com/office/drawing/2014/main" id="{79536325-CA88-4753-B11C-6A7EB7EBC692}"/>
              </a:ext>
            </a:extLst>
          </p:cNvPr>
          <p:cNvSpPr/>
          <p:nvPr/>
        </p:nvSpPr>
        <p:spPr>
          <a:xfrm>
            <a:off x="923345" y="1836852"/>
            <a:ext cx="976461" cy="976461"/>
          </a:xfrm>
          <a:prstGeom prst="rect">
            <a:avLst/>
          </a:prstGeom>
          <a:solidFill>
            <a:srgbClr val="F2F2F2"/>
          </a:solidFill>
          <a:ln w="28575">
            <a:solidFill>
              <a:srgbClr val="66C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100"/>
          </a:p>
        </p:txBody>
      </p:sp>
      <p:graphicFrame>
        <p:nvGraphicFramePr>
          <p:cNvPr id="13" name="Table 27">
            <a:extLst>
              <a:ext uri="{FF2B5EF4-FFF2-40B4-BE49-F238E27FC236}">
                <a16:creationId xmlns:a16="http://schemas.microsoft.com/office/drawing/2014/main" id="{14E5B878-D610-46C8-B7EE-B34D7234A131}"/>
              </a:ext>
            </a:extLst>
          </p:cNvPr>
          <p:cNvGraphicFramePr>
            <a:graphicFrameLocks noGrp="1"/>
          </p:cNvGraphicFramePr>
          <p:nvPr>
            <p:extLst>
              <p:ext uri="{D42A27DB-BD31-4B8C-83A1-F6EECF244321}">
                <p14:modId xmlns:p14="http://schemas.microsoft.com/office/powerpoint/2010/main" val="2043734855"/>
              </p:ext>
            </p:extLst>
          </p:nvPr>
        </p:nvGraphicFramePr>
        <p:xfrm>
          <a:off x="1061613" y="1990365"/>
          <a:ext cx="972590" cy="973270"/>
        </p:xfrm>
        <a:graphic>
          <a:graphicData uri="http://schemas.openxmlformats.org/drawingml/2006/table">
            <a:tbl>
              <a:tblPr firstRow="1" bandRow="1">
                <a:tableStyleId>{5C22544A-7EE6-4342-B048-85BDC9FD1C3A}</a:tableStyleId>
              </a:tblPr>
              <a:tblGrid>
                <a:gridCol w="194518">
                  <a:extLst>
                    <a:ext uri="{9D8B030D-6E8A-4147-A177-3AD203B41FA5}">
                      <a16:colId xmlns:a16="http://schemas.microsoft.com/office/drawing/2014/main" val="1063832990"/>
                    </a:ext>
                  </a:extLst>
                </a:gridCol>
                <a:gridCol w="194518">
                  <a:extLst>
                    <a:ext uri="{9D8B030D-6E8A-4147-A177-3AD203B41FA5}">
                      <a16:colId xmlns:a16="http://schemas.microsoft.com/office/drawing/2014/main" val="2630756239"/>
                    </a:ext>
                  </a:extLst>
                </a:gridCol>
                <a:gridCol w="194518">
                  <a:extLst>
                    <a:ext uri="{9D8B030D-6E8A-4147-A177-3AD203B41FA5}">
                      <a16:colId xmlns:a16="http://schemas.microsoft.com/office/drawing/2014/main" val="717389419"/>
                    </a:ext>
                  </a:extLst>
                </a:gridCol>
                <a:gridCol w="194518">
                  <a:extLst>
                    <a:ext uri="{9D8B030D-6E8A-4147-A177-3AD203B41FA5}">
                      <a16:colId xmlns:a16="http://schemas.microsoft.com/office/drawing/2014/main" val="2955863827"/>
                    </a:ext>
                  </a:extLst>
                </a:gridCol>
                <a:gridCol w="194518">
                  <a:extLst>
                    <a:ext uri="{9D8B030D-6E8A-4147-A177-3AD203B41FA5}">
                      <a16:colId xmlns:a16="http://schemas.microsoft.com/office/drawing/2014/main" val="3780822076"/>
                    </a:ext>
                  </a:extLst>
                </a:gridCol>
              </a:tblGrid>
              <a:tr h="194654">
                <a:tc>
                  <a:txBody>
                    <a:bodyPr/>
                    <a:lstStyle/>
                    <a:p>
                      <a:endParaRPr lang="en-AU" sz="1100" dirty="0">
                        <a:solidFill>
                          <a:srgbClr val="F0224B"/>
                        </a:solidFill>
                      </a:endParaRPr>
                    </a:p>
                  </a:txBody>
                  <a:tcPr marL="17803" marR="17803" marT="8902" marB="8902">
                    <a:lnL w="12700" cap="flat" cmpd="sng" algn="ctr">
                      <a:solidFill>
                        <a:srgbClr val="66CD00"/>
                      </a:solidFill>
                      <a:prstDash val="solid"/>
                      <a:round/>
                      <a:headEnd type="none" w="med" len="med"/>
                      <a:tailEnd type="none" w="med" len="med"/>
                    </a:lnL>
                    <a:lnR w="12700" cap="flat" cmpd="sng" algn="ctr">
                      <a:solidFill>
                        <a:srgbClr val="66CD00"/>
                      </a:solidFill>
                      <a:prstDash val="solid"/>
                      <a:round/>
                      <a:headEnd type="none" w="med" len="med"/>
                      <a:tailEnd type="none" w="med" len="med"/>
                    </a:lnR>
                    <a:lnT w="12700" cap="flat" cmpd="sng" algn="ctr">
                      <a:solidFill>
                        <a:srgbClr val="66CD00"/>
                      </a:solidFill>
                      <a:prstDash val="solid"/>
                      <a:round/>
                      <a:headEnd type="none" w="med" len="med"/>
                      <a:tailEnd type="none" w="med" len="med"/>
                    </a:lnT>
                    <a:lnB w="12700" cap="flat" cmpd="sng" algn="ctr">
                      <a:solidFill>
                        <a:srgbClr val="66CD00"/>
                      </a:solidFill>
                      <a:prstDash val="solid"/>
                      <a:round/>
                      <a:headEnd type="none" w="med" len="med"/>
                      <a:tailEnd type="none" w="med" len="med"/>
                    </a:lnB>
                    <a:solidFill>
                      <a:srgbClr val="DBDBDB"/>
                    </a:solidFill>
                  </a:tcPr>
                </a:tc>
                <a:tc>
                  <a:txBody>
                    <a:bodyPr/>
                    <a:lstStyle/>
                    <a:p>
                      <a:endParaRPr lang="en-AU" sz="1100" dirty="0">
                        <a:solidFill>
                          <a:srgbClr val="F0224B"/>
                        </a:solidFill>
                      </a:endParaRPr>
                    </a:p>
                  </a:txBody>
                  <a:tcPr marL="17803" marR="17803" marT="8902" marB="8902">
                    <a:lnL w="12700" cap="flat" cmpd="sng" algn="ctr">
                      <a:solidFill>
                        <a:srgbClr val="66CD00"/>
                      </a:solidFill>
                      <a:prstDash val="solid"/>
                      <a:round/>
                      <a:headEnd type="none" w="med" len="med"/>
                      <a:tailEnd type="none" w="med" len="med"/>
                    </a:lnL>
                    <a:lnR w="12700" cap="flat" cmpd="sng" algn="ctr">
                      <a:solidFill>
                        <a:srgbClr val="66CD00"/>
                      </a:solidFill>
                      <a:prstDash val="solid"/>
                      <a:round/>
                      <a:headEnd type="none" w="med" len="med"/>
                      <a:tailEnd type="none" w="med" len="med"/>
                    </a:lnR>
                    <a:lnT w="12700" cap="flat" cmpd="sng" algn="ctr">
                      <a:solidFill>
                        <a:srgbClr val="66CD00"/>
                      </a:solidFill>
                      <a:prstDash val="solid"/>
                      <a:round/>
                      <a:headEnd type="none" w="med" len="med"/>
                      <a:tailEnd type="none" w="med" len="med"/>
                    </a:lnT>
                    <a:lnB w="12700" cap="flat" cmpd="sng" algn="ctr">
                      <a:solidFill>
                        <a:srgbClr val="66CD00"/>
                      </a:solidFill>
                      <a:prstDash val="solid"/>
                      <a:round/>
                      <a:headEnd type="none" w="med" len="med"/>
                      <a:tailEnd type="none" w="med" len="med"/>
                    </a:lnB>
                    <a:solidFill>
                      <a:srgbClr val="DBDBDB"/>
                    </a:solidFill>
                  </a:tcPr>
                </a:tc>
                <a:tc>
                  <a:txBody>
                    <a:bodyPr/>
                    <a:lstStyle/>
                    <a:p>
                      <a:endParaRPr lang="en-AU" sz="1100" dirty="0">
                        <a:solidFill>
                          <a:srgbClr val="F0224B"/>
                        </a:solidFill>
                      </a:endParaRPr>
                    </a:p>
                  </a:txBody>
                  <a:tcPr marL="17803" marR="17803" marT="8902" marB="8902">
                    <a:lnL w="12700" cap="flat" cmpd="sng" algn="ctr">
                      <a:solidFill>
                        <a:srgbClr val="66CD00"/>
                      </a:solidFill>
                      <a:prstDash val="solid"/>
                      <a:round/>
                      <a:headEnd type="none" w="med" len="med"/>
                      <a:tailEnd type="none" w="med" len="med"/>
                    </a:lnL>
                    <a:lnR w="12700" cap="flat" cmpd="sng" algn="ctr">
                      <a:solidFill>
                        <a:srgbClr val="66CD00"/>
                      </a:solidFill>
                      <a:prstDash val="solid"/>
                      <a:round/>
                      <a:headEnd type="none" w="med" len="med"/>
                      <a:tailEnd type="none" w="med" len="med"/>
                    </a:lnR>
                    <a:lnT w="12700" cap="flat" cmpd="sng" algn="ctr">
                      <a:solidFill>
                        <a:srgbClr val="66CD00"/>
                      </a:solidFill>
                      <a:prstDash val="solid"/>
                      <a:round/>
                      <a:headEnd type="none" w="med" len="med"/>
                      <a:tailEnd type="none" w="med" len="med"/>
                    </a:lnT>
                    <a:lnB w="12700" cap="flat" cmpd="sng" algn="ctr">
                      <a:solidFill>
                        <a:srgbClr val="66CD00"/>
                      </a:solidFill>
                      <a:prstDash val="solid"/>
                      <a:round/>
                      <a:headEnd type="none" w="med" len="med"/>
                      <a:tailEnd type="none" w="med" len="med"/>
                    </a:lnB>
                    <a:solidFill>
                      <a:srgbClr val="DBDBDB"/>
                    </a:solidFill>
                  </a:tcPr>
                </a:tc>
                <a:tc>
                  <a:txBody>
                    <a:bodyPr/>
                    <a:lstStyle/>
                    <a:p>
                      <a:endParaRPr lang="en-AU" sz="1100" dirty="0">
                        <a:solidFill>
                          <a:srgbClr val="F0224B"/>
                        </a:solidFill>
                      </a:endParaRPr>
                    </a:p>
                  </a:txBody>
                  <a:tcPr marL="17803" marR="17803" marT="8902" marB="8902">
                    <a:lnL w="12700" cap="flat" cmpd="sng" algn="ctr">
                      <a:solidFill>
                        <a:srgbClr val="66CD00"/>
                      </a:solidFill>
                      <a:prstDash val="solid"/>
                      <a:round/>
                      <a:headEnd type="none" w="med" len="med"/>
                      <a:tailEnd type="none" w="med" len="med"/>
                    </a:lnL>
                    <a:lnR w="12700" cap="flat" cmpd="sng" algn="ctr">
                      <a:solidFill>
                        <a:srgbClr val="66CD00"/>
                      </a:solidFill>
                      <a:prstDash val="solid"/>
                      <a:round/>
                      <a:headEnd type="none" w="med" len="med"/>
                      <a:tailEnd type="none" w="med" len="med"/>
                    </a:lnR>
                    <a:lnT w="12700" cap="flat" cmpd="sng" algn="ctr">
                      <a:solidFill>
                        <a:srgbClr val="66CD00"/>
                      </a:solidFill>
                      <a:prstDash val="solid"/>
                      <a:round/>
                      <a:headEnd type="none" w="med" len="med"/>
                      <a:tailEnd type="none" w="med" len="med"/>
                    </a:lnT>
                    <a:lnB w="12700" cap="flat" cmpd="sng" algn="ctr">
                      <a:solidFill>
                        <a:srgbClr val="66CD00"/>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2700" cap="flat" cmpd="sng" algn="ctr">
                      <a:solidFill>
                        <a:srgbClr val="66CD00"/>
                      </a:solidFill>
                      <a:prstDash val="solid"/>
                      <a:round/>
                      <a:headEnd type="none" w="med" len="med"/>
                      <a:tailEnd type="none" w="med" len="med"/>
                    </a:lnL>
                    <a:lnR w="12700" cap="flat" cmpd="sng" algn="ctr">
                      <a:solidFill>
                        <a:srgbClr val="66CD00"/>
                      </a:solidFill>
                      <a:prstDash val="solid"/>
                      <a:round/>
                      <a:headEnd type="none" w="med" len="med"/>
                      <a:tailEnd type="none" w="med" len="med"/>
                    </a:lnR>
                    <a:lnT w="12700" cap="flat" cmpd="sng" algn="ctr">
                      <a:solidFill>
                        <a:srgbClr val="66CD00"/>
                      </a:solidFill>
                      <a:prstDash val="solid"/>
                      <a:round/>
                      <a:headEnd type="none" w="med" len="med"/>
                      <a:tailEnd type="none" w="med" len="med"/>
                    </a:lnT>
                    <a:lnB w="12700" cap="flat" cmpd="sng" algn="ctr">
                      <a:solidFill>
                        <a:srgbClr val="66CD00"/>
                      </a:solidFill>
                      <a:prstDash val="solid"/>
                      <a:round/>
                      <a:headEnd type="none" w="med" len="med"/>
                      <a:tailEnd type="none" w="med" len="med"/>
                    </a:lnB>
                    <a:solidFill>
                      <a:srgbClr val="C5E0B4"/>
                    </a:solidFill>
                  </a:tcPr>
                </a:tc>
                <a:extLst>
                  <a:ext uri="{0D108BD9-81ED-4DB2-BD59-A6C34878D82A}">
                    <a16:rowId xmlns:a16="http://schemas.microsoft.com/office/drawing/2014/main" val="1193276421"/>
                  </a:ext>
                </a:extLst>
              </a:tr>
              <a:tr h="194654">
                <a:tc>
                  <a:txBody>
                    <a:bodyPr/>
                    <a:lstStyle/>
                    <a:p>
                      <a:endParaRPr lang="en-AU" sz="1100" dirty="0">
                        <a:solidFill>
                          <a:srgbClr val="F0224B"/>
                        </a:solidFill>
                      </a:endParaRPr>
                    </a:p>
                  </a:txBody>
                  <a:tcPr marL="17803" marR="17803" marT="8902" marB="8902">
                    <a:lnL w="12700" cap="flat" cmpd="sng" algn="ctr">
                      <a:solidFill>
                        <a:srgbClr val="66CD00"/>
                      </a:solidFill>
                      <a:prstDash val="solid"/>
                      <a:round/>
                      <a:headEnd type="none" w="med" len="med"/>
                      <a:tailEnd type="none" w="med" len="med"/>
                    </a:lnL>
                    <a:lnR w="12700" cap="flat" cmpd="sng" algn="ctr">
                      <a:solidFill>
                        <a:srgbClr val="66CD00"/>
                      </a:solidFill>
                      <a:prstDash val="solid"/>
                      <a:round/>
                      <a:headEnd type="none" w="med" len="med"/>
                      <a:tailEnd type="none" w="med" len="med"/>
                    </a:lnR>
                    <a:lnT w="12700" cap="flat" cmpd="sng" algn="ctr">
                      <a:solidFill>
                        <a:srgbClr val="66CD00"/>
                      </a:solidFill>
                      <a:prstDash val="solid"/>
                      <a:round/>
                      <a:headEnd type="none" w="med" len="med"/>
                      <a:tailEnd type="none" w="med" len="med"/>
                    </a:lnT>
                    <a:lnB w="12700" cap="flat" cmpd="sng" algn="ctr">
                      <a:solidFill>
                        <a:srgbClr val="66CD00"/>
                      </a:solidFill>
                      <a:prstDash val="solid"/>
                      <a:round/>
                      <a:headEnd type="none" w="med" len="med"/>
                      <a:tailEnd type="none" w="med" len="med"/>
                    </a:lnB>
                    <a:solidFill>
                      <a:srgbClr val="DBDBDB"/>
                    </a:solidFill>
                  </a:tcPr>
                </a:tc>
                <a:tc>
                  <a:txBody>
                    <a:bodyPr/>
                    <a:lstStyle/>
                    <a:p>
                      <a:endParaRPr lang="en-AU" sz="1100" dirty="0">
                        <a:solidFill>
                          <a:srgbClr val="F0224B"/>
                        </a:solidFill>
                      </a:endParaRPr>
                    </a:p>
                  </a:txBody>
                  <a:tcPr marL="17803" marR="17803" marT="8902" marB="8902">
                    <a:lnL w="12700" cap="flat" cmpd="sng" algn="ctr">
                      <a:solidFill>
                        <a:srgbClr val="66CD00"/>
                      </a:solidFill>
                      <a:prstDash val="solid"/>
                      <a:round/>
                      <a:headEnd type="none" w="med" len="med"/>
                      <a:tailEnd type="none" w="med" len="med"/>
                    </a:lnL>
                    <a:lnR w="12700" cap="flat" cmpd="sng" algn="ctr">
                      <a:solidFill>
                        <a:srgbClr val="66CD00"/>
                      </a:solidFill>
                      <a:prstDash val="solid"/>
                      <a:round/>
                      <a:headEnd type="none" w="med" len="med"/>
                      <a:tailEnd type="none" w="med" len="med"/>
                    </a:lnR>
                    <a:lnT w="12700" cap="flat" cmpd="sng" algn="ctr">
                      <a:solidFill>
                        <a:srgbClr val="66CD00"/>
                      </a:solidFill>
                      <a:prstDash val="solid"/>
                      <a:round/>
                      <a:headEnd type="none" w="med" len="med"/>
                      <a:tailEnd type="none" w="med" len="med"/>
                    </a:lnT>
                    <a:lnB w="12700" cap="flat" cmpd="sng" algn="ctr">
                      <a:solidFill>
                        <a:srgbClr val="66CD00"/>
                      </a:solidFill>
                      <a:prstDash val="solid"/>
                      <a:round/>
                      <a:headEnd type="none" w="med" len="med"/>
                      <a:tailEnd type="none" w="med" len="med"/>
                    </a:lnB>
                    <a:solidFill>
                      <a:srgbClr val="DBDBDB"/>
                    </a:solidFill>
                  </a:tcPr>
                </a:tc>
                <a:tc>
                  <a:txBody>
                    <a:bodyPr/>
                    <a:lstStyle/>
                    <a:p>
                      <a:endParaRPr lang="en-AU" sz="1100" dirty="0">
                        <a:solidFill>
                          <a:srgbClr val="F0224B"/>
                        </a:solidFill>
                      </a:endParaRPr>
                    </a:p>
                  </a:txBody>
                  <a:tcPr marL="17803" marR="17803" marT="8902" marB="8902">
                    <a:lnL w="12700" cap="flat" cmpd="sng" algn="ctr">
                      <a:solidFill>
                        <a:srgbClr val="66CD00"/>
                      </a:solidFill>
                      <a:prstDash val="solid"/>
                      <a:round/>
                      <a:headEnd type="none" w="med" len="med"/>
                      <a:tailEnd type="none" w="med" len="med"/>
                    </a:lnL>
                    <a:lnR w="12700" cap="flat" cmpd="sng" algn="ctr">
                      <a:solidFill>
                        <a:srgbClr val="66CD00"/>
                      </a:solidFill>
                      <a:prstDash val="solid"/>
                      <a:round/>
                      <a:headEnd type="none" w="med" len="med"/>
                      <a:tailEnd type="none" w="med" len="med"/>
                    </a:lnR>
                    <a:lnT w="12700" cap="flat" cmpd="sng" algn="ctr">
                      <a:solidFill>
                        <a:srgbClr val="66CD00"/>
                      </a:solidFill>
                      <a:prstDash val="solid"/>
                      <a:round/>
                      <a:headEnd type="none" w="med" len="med"/>
                      <a:tailEnd type="none" w="med" len="med"/>
                    </a:lnT>
                    <a:lnB w="12700" cap="flat" cmpd="sng" algn="ctr">
                      <a:solidFill>
                        <a:srgbClr val="66CD00"/>
                      </a:solidFill>
                      <a:prstDash val="solid"/>
                      <a:round/>
                      <a:headEnd type="none" w="med" len="med"/>
                      <a:tailEnd type="none" w="med" len="med"/>
                    </a:lnB>
                    <a:solidFill>
                      <a:srgbClr val="DBDBDB"/>
                    </a:solidFill>
                  </a:tcPr>
                </a:tc>
                <a:tc>
                  <a:txBody>
                    <a:bodyPr/>
                    <a:lstStyle/>
                    <a:p>
                      <a:endParaRPr lang="en-AU" sz="1100" dirty="0">
                        <a:solidFill>
                          <a:srgbClr val="F0224B"/>
                        </a:solidFill>
                      </a:endParaRPr>
                    </a:p>
                  </a:txBody>
                  <a:tcPr marL="17803" marR="17803" marT="8902" marB="8902">
                    <a:lnL w="12700" cap="flat" cmpd="sng" algn="ctr">
                      <a:solidFill>
                        <a:srgbClr val="66CD00"/>
                      </a:solidFill>
                      <a:prstDash val="solid"/>
                      <a:round/>
                      <a:headEnd type="none" w="med" len="med"/>
                      <a:tailEnd type="none" w="med" len="med"/>
                    </a:lnL>
                    <a:lnR w="12700" cap="flat" cmpd="sng" algn="ctr">
                      <a:solidFill>
                        <a:srgbClr val="66CD00"/>
                      </a:solidFill>
                      <a:prstDash val="solid"/>
                      <a:round/>
                      <a:headEnd type="none" w="med" len="med"/>
                      <a:tailEnd type="none" w="med" len="med"/>
                    </a:lnR>
                    <a:lnT w="12700" cap="flat" cmpd="sng" algn="ctr">
                      <a:solidFill>
                        <a:srgbClr val="66CD00"/>
                      </a:solidFill>
                      <a:prstDash val="solid"/>
                      <a:round/>
                      <a:headEnd type="none" w="med" len="med"/>
                      <a:tailEnd type="none" w="med" len="med"/>
                    </a:lnT>
                    <a:lnB w="12700" cap="flat" cmpd="sng" algn="ctr">
                      <a:solidFill>
                        <a:srgbClr val="66CD00"/>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2700" cap="flat" cmpd="sng" algn="ctr">
                      <a:solidFill>
                        <a:srgbClr val="66CD00"/>
                      </a:solidFill>
                      <a:prstDash val="solid"/>
                      <a:round/>
                      <a:headEnd type="none" w="med" len="med"/>
                      <a:tailEnd type="none" w="med" len="med"/>
                    </a:lnL>
                    <a:lnR w="12700" cap="flat" cmpd="sng" algn="ctr">
                      <a:solidFill>
                        <a:srgbClr val="66CD00"/>
                      </a:solidFill>
                      <a:prstDash val="solid"/>
                      <a:round/>
                      <a:headEnd type="none" w="med" len="med"/>
                      <a:tailEnd type="none" w="med" len="med"/>
                    </a:lnR>
                    <a:lnT w="12700" cap="flat" cmpd="sng" algn="ctr">
                      <a:solidFill>
                        <a:srgbClr val="66CD00"/>
                      </a:solidFill>
                      <a:prstDash val="solid"/>
                      <a:round/>
                      <a:headEnd type="none" w="med" len="med"/>
                      <a:tailEnd type="none" w="med" len="med"/>
                    </a:lnT>
                    <a:lnB w="12700" cap="flat" cmpd="sng" algn="ctr">
                      <a:solidFill>
                        <a:srgbClr val="66CD00"/>
                      </a:solidFill>
                      <a:prstDash val="solid"/>
                      <a:round/>
                      <a:headEnd type="none" w="med" len="med"/>
                      <a:tailEnd type="none" w="med" len="med"/>
                    </a:lnB>
                    <a:solidFill>
                      <a:srgbClr val="C5E0B4"/>
                    </a:solidFill>
                  </a:tcPr>
                </a:tc>
                <a:extLst>
                  <a:ext uri="{0D108BD9-81ED-4DB2-BD59-A6C34878D82A}">
                    <a16:rowId xmlns:a16="http://schemas.microsoft.com/office/drawing/2014/main" val="3152730118"/>
                  </a:ext>
                </a:extLst>
              </a:tr>
              <a:tr h="194654">
                <a:tc>
                  <a:txBody>
                    <a:bodyPr/>
                    <a:lstStyle/>
                    <a:p>
                      <a:endParaRPr lang="en-AU" sz="1100">
                        <a:solidFill>
                          <a:srgbClr val="F0224B"/>
                        </a:solidFill>
                      </a:endParaRPr>
                    </a:p>
                  </a:txBody>
                  <a:tcPr marL="17803" marR="17803" marT="8902" marB="8902">
                    <a:lnL w="12700" cap="flat" cmpd="sng" algn="ctr">
                      <a:solidFill>
                        <a:srgbClr val="66CD00"/>
                      </a:solidFill>
                      <a:prstDash val="solid"/>
                      <a:round/>
                      <a:headEnd type="none" w="med" len="med"/>
                      <a:tailEnd type="none" w="med" len="med"/>
                    </a:lnL>
                    <a:lnR w="12700" cap="flat" cmpd="sng" algn="ctr">
                      <a:solidFill>
                        <a:srgbClr val="66CD00"/>
                      </a:solidFill>
                      <a:prstDash val="solid"/>
                      <a:round/>
                      <a:headEnd type="none" w="med" len="med"/>
                      <a:tailEnd type="none" w="med" len="med"/>
                    </a:lnR>
                    <a:lnT w="12700" cap="flat" cmpd="sng" algn="ctr">
                      <a:solidFill>
                        <a:srgbClr val="66CD00"/>
                      </a:solidFill>
                      <a:prstDash val="solid"/>
                      <a:round/>
                      <a:headEnd type="none" w="med" len="med"/>
                      <a:tailEnd type="none" w="med" len="med"/>
                    </a:lnT>
                    <a:lnB w="12700" cap="flat" cmpd="sng" algn="ctr">
                      <a:solidFill>
                        <a:srgbClr val="66CD00"/>
                      </a:solidFill>
                      <a:prstDash val="solid"/>
                      <a:round/>
                      <a:headEnd type="none" w="med" len="med"/>
                      <a:tailEnd type="none" w="med" len="med"/>
                    </a:lnB>
                    <a:solidFill>
                      <a:srgbClr val="DBDBDB"/>
                    </a:solidFill>
                  </a:tcPr>
                </a:tc>
                <a:tc>
                  <a:txBody>
                    <a:bodyPr/>
                    <a:lstStyle/>
                    <a:p>
                      <a:endParaRPr lang="en-AU" sz="1100" dirty="0">
                        <a:solidFill>
                          <a:srgbClr val="F0224B"/>
                        </a:solidFill>
                      </a:endParaRPr>
                    </a:p>
                  </a:txBody>
                  <a:tcPr marL="17803" marR="17803" marT="8902" marB="8902">
                    <a:lnL w="12700" cap="flat" cmpd="sng" algn="ctr">
                      <a:solidFill>
                        <a:srgbClr val="66CD00"/>
                      </a:solidFill>
                      <a:prstDash val="solid"/>
                      <a:round/>
                      <a:headEnd type="none" w="med" len="med"/>
                      <a:tailEnd type="none" w="med" len="med"/>
                    </a:lnL>
                    <a:lnR w="12700" cap="flat" cmpd="sng" algn="ctr">
                      <a:solidFill>
                        <a:srgbClr val="66CD00"/>
                      </a:solidFill>
                      <a:prstDash val="solid"/>
                      <a:round/>
                      <a:headEnd type="none" w="med" len="med"/>
                      <a:tailEnd type="none" w="med" len="med"/>
                    </a:lnR>
                    <a:lnT w="12700" cap="flat" cmpd="sng" algn="ctr">
                      <a:solidFill>
                        <a:srgbClr val="66CD00"/>
                      </a:solidFill>
                      <a:prstDash val="solid"/>
                      <a:round/>
                      <a:headEnd type="none" w="med" len="med"/>
                      <a:tailEnd type="none" w="med" len="med"/>
                    </a:lnT>
                    <a:lnB w="12700" cap="flat" cmpd="sng" algn="ctr">
                      <a:solidFill>
                        <a:srgbClr val="66CD00"/>
                      </a:solidFill>
                      <a:prstDash val="solid"/>
                      <a:round/>
                      <a:headEnd type="none" w="med" len="med"/>
                      <a:tailEnd type="none" w="med" len="med"/>
                    </a:lnB>
                    <a:solidFill>
                      <a:srgbClr val="DBDBDB"/>
                    </a:solidFill>
                  </a:tcPr>
                </a:tc>
                <a:tc>
                  <a:txBody>
                    <a:bodyPr/>
                    <a:lstStyle/>
                    <a:p>
                      <a:endParaRPr lang="en-AU" sz="1100" dirty="0">
                        <a:solidFill>
                          <a:srgbClr val="F0224B"/>
                        </a:solidFill>
                      </a:endParaRPr>
                    </a:p>
                  </a:txBody>
                  <a:tcPr marL="17803" marR="17803" marT="8902" marB="8902">
                    <a:lnL w="12700" cap="flat" cmpd="sng" algn="ctr">
                      <a:solidFill>
                        <a:srgbClr val="66CD00"/>
                      </a:solidFill>
                      <a:prstDash val="solid"/>
                      <a:round/>
                      <a:headEnd type="none" w="med" len="med"/>
                      <a:tailEnd type="none" w="med" len="med"/>
                    </a:lnL>
                    <a:lnR w="12700" cap="flat" cmpd="sng" algn="ctr">
                      <a:solidFill>
                        <a:srgbClr val="66CD00"/>
                      </a:solidFill>
                      <a:prstDash val="solid"/>
                      <a:round/>
                      <a:headEnd type="none" w="med" len="med"/>
                      <a:tailEnd type="none" w="med" len="med"/>
                    </a:lnR>
                    <a:lnT w="12700" cap="flat" cmpd="sng" algn="ctr">
                      <a:solidFill>
                        <a:srgbClr val="66CD00"/>
                      </a:solidFill>
                      <a:prstDash val="solid"/>
                      <a:round/>
                      <a:headEnd type="none" w="med" len="med"/>
                      <a:tailEnd type="none" w="med" len="med"/>
                    </a:lnT>
                    <a:lnB w="12700" cap="flat" cmpd="sng" algn="ctr">
                      <a:solidFill>
                        <a:srgbClr val="66CD00"/>
                      </a:solidFill>
                      <a:prstDash val="solid"/>
                      <a:round/>
                      <a:headEnd type="none" w="med" len="med"/>
                      <a:tailEnd type="none" w="med" len="med"/>
                    </a:lnB>
                    <a:solidFill>
                      <a:srgbClr val="DBDBDB"/>
                    </a:solidFill>
                  </a:tcPr>
                </a:tc>
                <a:tc>
                  <a:txBody>
                    <a:bodyPr/>
                    <a:lstStyle/>
                    <a:p>
                      <a:endParaRPr lang="en-AU" sz="1100" dirty="0">
                        <a:solidFill>
                          <a:srgbClr val="F0224B"/>
                        </a:solidFill>
                      </a:endParaRPr>
                    </a:p>
                  </a:txBody>
                  <a:tcPr marL="17803" marR="17803" marT="8902" marB="8902">
                    <a:lnL w="12700" cap="flat" cmpd="sng" algn="ctr">
                      <a:solidFill>
                        <a:srgbClr val="66CD00"/>
                      </a:solidFill>
                      <a:prstDash val="solid"/>
                      <a:round/>
                      <a:headEnd type="none" w="med" len="med"/>
                      <a:tailEnd type="none" w="med" len="med"/>
                    </a:lnL>
                    <a:lnR w="12700" cap="flat" cmpd="sng" algn="ctr">
                      <a:solidFill>
                        <a:srgbClr val="66CD00"/>
                      </a:solidFill>
                      <a:prstDash val="solid"/>
                      <a:round/>
                      <a:headEnd type="none" w="med" len="med"/>
                      <a:tailEnd type="none" w="med" len="med"/>
                    </a:lnR>
                    <a:lnT w="12700" cap="flat" cmpd="sng" algn="ctr">
                      <a:solidFill>
                        <a:srgbClr val="66CD00"/>
                      </a:solidFill>
                      <a:prstDash val="solid"/>
                      <a:round/>
                      <a:headEnd type="none" w="med" len="med"/>
                      <a:tailEnd type="none" w="med" len="med"/>
                    </a:lnT>
                    <a:lnB w="12700" cap="flat" cmpd="sng" algn="ctr">
                      <a:solidFill>
                        <a:srgbClr val="66CD00"/>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2700" cap="flat" cmpd="sng" algn="ctr">
                      <a:solidFill>
                        <a:srgbClr val="66CD00"/>
                      </a:solidFill>
                      <a:prstDash val="solid"/>
                      <a:round/>
                      <a:headEnd type="none" w="med" len="med"/>
                      <a:tailEnd type="none" w="med" len="med"/>
                    </a:lnL>
                    <a:lnR w="12700" cap="flat" cmpd="sng" algn="ctr">
                      <a:solidFill>
                        <a:srgbClr val="66CD00"/>
                      </a:solidFill>
                      <a:prstDash val="solid"/>
                      <a:round/>
                      <a:headEnd type="none" w="med" len="med"/>
                      <a:tailEnd type="none" w="med" len="med"/>
                    </a:lnR>
                    <a:lnT w="12700" cap="flat" cmpd="sng" algn="ctr">
                      <a:solidFill>
                        <a:srgbClr val="66CD00"/>
                      </a:solidFill>
                      <a:prstDash val="solid"/>
                      <a:round/>
                      <a:headEnd type="none" w="med" len="med"/>
                      <a:tailEnd type="none" w="med" len="med"/>
                    </a:lnT>
                    <a:lnB w="12700" cap="flat" cmpd="sng" algn="ctr">
                      <a:solidFill>
                        <a:srgbClr val="66CD00"/>
                      </a:solidFill>
                      <a:prstDash val="solid"/>
                      <a:round/>
                      <a:headEnd type="none" w="med" len="med"/>
                      <a:tailEnd type="none" w="med" len="med"/>
                    </a:lnB>
                    <a:solidFill>
                      <a:srgbClr val="C5E0B4"/>
                    </a:solidFill>
                  </a:tcPr>
                </a:tc>
                <a:extLst>
                  <a:ext uri="{0D108BD9-81ED-4DB2-BD59-A6C34878D82A}">
                    <a16:rowId xmlns:a16="http://schemas.microsoft.com/office/drawing/2014/main" val="2124142268"/>
                  </a:ext>
                </a:extLst>
              </a:tr>
              <a:tr h="194654">
                <a:tc>
                  <a:txBody>
                    <a:bodyPr/>
                    <a:lstStyle/>
                    <a:p>
                      <a:endParaRPr lang="en-AU" sz="1100" dirty="0">
                        <a:solidFill>
                          <a:srgbClr val="F0224B"/>
                        </a:solidFill>
                      </a:endParaRPr>
                    </a:p>
                  </a:txBody>
                  <a:tcPr marL="17803" marR="17803" marT="8902" marB="8902">
                    <a:lnL w="12700" cap="flat" cmpd="sng" algn="ctr">
                      <a:solidFill>
                        <a:srgbClr val="66CD00"/>
                      </a:solidFill>
                      <a:prstDash val="solid"/>
                      <a:round/>
                      <a:headEnd type="none" w="med" len="med"/>
                      <a:tailEnd type="none" w="med" len="med"/>
                    </a:lnL>
                    <a:lnR w="12700" cap="flat" cmpd="sng" algn="ctr">
                      <a:solidFill>
                        <a:srgbClr val="66CD00"/>
                      </a:solidFill>
                      <a:prstDash val="solid"/>
                      <a:round/>
                      <a:headEnd type="none" w="med" len="med"/>
                      <a:tailEnd type="none" w="med" len="med"/>
                    </a:lnR>
                    <a:lnT w="12700" cap="flat" cmpd="sng" algn="ctr">
                      <a:solidFill>
                        <a:srgbClr val="66CD00"/>
                      </a:solidFill>
                      <a:prstDash val="solid"/>
                      <a:round/>
                      <a:headEnd type="none" w="med" len="med"/>
                      <a:tailEnd type="none" w="med" len="med"/>
                    </a:lnT>
                    <a:lnB w="12700" cap="flat" cmpd="sng" algn="ctr">
                      <a:solidFill>
                        <a:srgbClr val="66CD00"/>
                      </a:solidFill>
                      <a:prstDash val="solid"/>
                      <a:round/>
                      <a:headEnd type="none" w="med" len="med"/>
                      <a:tailEnd type="none" w="med" len="med"/>
                    </a:lnB>
                    <a:solidFill>
                      <a:srgbClr val="DBDBDB"/>
                    </a:solidFill>
                  </a:tcPr>
                </a:tc>
                <a:tc>
                  <a:txBody>
                    <a:bodyPr/>
                    <a:lstStyle/>
                    <a:p>
                      <a:endParaRPr lang="en-AU" sz="1100" dirty="0">
                        <a:solidFill>
                          <a:srgbClr val="F0224B"/>
                        </a:solidFill>
                      </a:endParaRPr>
                    </a:p>
                  </a:txBody>
                  <a:tcPr marL="17803" marR="17803" marT="8902" marB="8902">
                    <a:lnL w="12700" cap="flat" cmpd="sng" algn="ctr">
                      <a:solidFill>
                        <a:srgbClr val="66CD00"/>
                      </a:solidFill>
                      <a:prstDash val="solid"/>
                      <a:round/>
                      <a:headEnd type="none" w="med" len="med"/>
                      <a:tailEnd type="none" w="med" len="med"/>
                    </a:lnL>
                    <a:lnR w="12700" cap="flat" cmpd="sng" algn="ctr">
                      <a:solidFill>
                        <a:srgbClr val="66CD00"/>
                      </a:solidFill>
                      <a:prstDash val="solid"/>
                      <a:round/>
                      <a:headEnd type="none" w="med" len="med"/>
                      <a:tailEnd type="none" w="med" len="med"/>
                    </a:lnR>
                    <a:lnT w="12700" cap="flat" cmpd="sng" algn="ctr">
                      <a:solidFill>
                        <a:srgbClr val="66CD00"/>
                      </a:solidFill>
                      <a:prstDash val="solid"/>
                      <a:round/>
                      <a:headEnd type="none" w="med" len="med"/>
                      <a:tailEnd type="none" w="med" len="med"/>
                    </a:lnT>
                    <a:lnB w="12700" cap="flat" cmpd="sng" algn="ctr">
                      <a:solidFill>
                        <a:srgbClr val="66CD00"/>
                      </a:solidFill>
                      <a:prstDash val="solid"/>
                      <a:round/>
                      <a:headEnd type="none" w="med" len="med"/>
                      <a:tailEnd type="none" w="med" len="med"/>
                    </a:lnB>
                    <a:solidFill>
                      <a:srgbClr val="DBDBDB"/>
                    </a:solidFill>
                  </a:tcPr>
                </a:tc>
                <a:tc>
                  <a:txBody>
                    <a:bodyPr/>
                    <a:lstStyle/>
                    <a:p>
                      <a:endParaRPr lang="en-AU" sz="1100" dirty="0">
                        <a:solidFill>
                          <a:srgbClr val="F0224B"/>
                        </a:solidFill>
                      </a:endParaRPr>
                    </a:p>
                  </a:txBody>
                  <a:tcPr marL="17803" marR="17803" marT="8902" marB="8902">
                    <a:lnL w="12700" cap="flat" cmpd="sng" algn="ctr">
                      <a:solidFill>
                        <a:srgbClr val="66CD00"/>
                      </a:solidFill>
                      <a:prstDash val="solid"/>
                      <a:round/>
                      <a:headEnd type="none" w="med" len="med"/>
                      <a:tailEnd type="none" w="med" len="med"/>
                    </a:lnL>
                    <a:lnR w="12700" cap="flat" cmpd="sng" algn="ctr">
                      <a:solidFill>
                        <a:srgbClr val="66CD00"/>
                      </a:solidFill>
                      <a:prstDash val="solid"/>
                      <a:round/>
                      <a:headEnd type="none" w="med" len="med"/>
                      <a:tailEnd type="none" w="med" len="med"/>
                    </a:lnR>
                    <a:lnT w="12700" cap="flat" cmpd="sng" algn="ctr">
                      <a:solidFill>
                        <a:srgbClr val="66CD00"/>
                      </a:solidFill>
                      <a:prstDash val="solid"/>
                      <a:round/>
                      <a:headEnd type="none" w="med" len="med"/>
                      <a:tailEnd type="none" w="med" len="med"/>
                    </a:lnT>
                    <a:lnB w="12700" cap="flat" cmpd="sng" algn="ctr">
                      <a:solidFill>
                        <a:srgbClr val="66CD00"/>
                      </a:solidFill>
                      <a:prstDash val="solid"/>
                      <a:round/>
                      <a:headEnd type="none" w="med" len="med"/>
                      <a:tailEnd type="none" w="med" len="med"/>
                    </a:lnB>
                    <a:solidFill>
                      <a:srgbClr val="DBDBDB"/>
                    </a:solidFill>
                  </a:tcPr>
                </a:tc>
                <a:tc>
                  <a:txBody>
                    <a:bodyPr/>
                    <a:lstStyle/>
                    <a:p>
                      <a:endParaRPr lang="en-AU" sz="1100" dirty="0">
                        <a:solidFill>
                          <a:srgbClr val="F0224B"/>
                        </a:solidFill>
                      </a:endParaRPr>
                    </a:p>
                  </a:txBody>
                  <a:tcPr marL="17803" marR="17803" marT="8902" marB="8902">
                    <a:lnL w="12700" cap="flat" cmpd="sng" algn="ctr">
                      <a:solidFill>
                        <a:srgbClr val="66CD00"/>
                      </a:solidFill>
                      <a:prstDash val="solid"/>
                      <a:round/>
                      <a:headEnd type="none" w="med" len="med"/>
                      <a:tailEnd type="none" w="med" len="med"/>
                    </a:lnL>
                    <a:lnR w="12700" cap="flat" cmpd="sng" algn="ctr">
                      <a:solidFill>
                        <a:srgbClr val="66CD00"/>
                      </a:solidFill>
                      <a:prstDash val="solid"/>
                      <a:round/>
                      <a:headEnd type="none" w="med" len="med"/>
                      <a:tailEnd type="none" w="med" len="med"/>
                    </a:lnR>
                    <a:lnT w="12700" cap="flat" cmpd="sng" algn="ctr">
                      <a:solidFill>
                        <a:srgbClr val="66CD00"/>
                      </a:solidFill>
                      <a:prstDash val="solid"/>
                      <a:round/>
                      <a:headEnd type="none" w="med" len="med"/>
                      <a:tailEnd type="none" w="med" len="med"/>
                    </a:lnT>
                    <a:lnB w="12700" cap="flat" cmpd="sng" algn="ctr">
                      <a:solidFill>
                        <a:srgbClr val="66CD00"/>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2700" cap="flat" cmpd="sng" algn="ctr">
                      <a:solidFill>
                        <a:srgbClr val="66CD00"/>
                      </a:solidFill>
                      <a:prstDash val="solid"/>
                      <a:round/>
                      <a:headEnd type="none" w="med" len="med"/>
                      <a:tailEnd type="none" w="med" len="med"/>
                    </a:lnL>
                    <a:lnR w="12700" cap="flat" cmpd="sng" algn="ctr">
                      <a:solidFill>
                        <a:srgbClr val="66CD00"/>
                      </a:solidFill>
                      <a:prstDash val="solid"/>
                      <a:round/>
                      <a:headEnd type="none" w="med" len="med"/>
                      <a:tailEnd type="none" w="med" len="med"/>
                    </a:lnR>
                    <a:lnT w="12700" cap="flat" cmpd="sng" algn="ctr">
                      <a:solidFill>
                        <a:srgbClr val="66CD00"/>
                      </a:solidFill>
                      <a:prstDash val="solid"/>
                      <a:round/>
                      <a:headEnd type="none" w="med" len="med"/>
                      <a:tailEnd type="none" w="med" len="med"/>
                    </a:lnT>
                    <a:lnB w="12700" cap="flat" cmpd="sng" algn="ctr">
                      <a:solidFill>
                        <a:srgbClr val="66CD00"/>
                      </a:solidFill>
                      <a:prstDash val="solid"/>
                      <a:round/>
                      <a:headEnd type="none" w="med" len="med"/>
                      <a:tailEnd type="none" w="med" len="med"/>
                    </a:lnB>
                    <a:solidFill>
                      <a:srgbClr val="C5E0B4"/>
                    </a:solidFill>
                  </a:tcPr>
                </a:tc>
                <a:extLst>
                  <a:ext uri="{0D108BD9-81ED-4DB2-BD59-A6C34878D82A}">
                    <a16:rowId xmlns:a16="http://schemas.microsoft.com/office/drawing/2014/main" val="110328191"/>
                  </a:ext>
                </a:extLst>
              </a:tr>
              <a:tr h="194654">
                <a:tc>
                  <a:txBody>
                    <a:bodyPr/>
                    <a:lstStyle/>
                    <a:p>
                      <a:endParaRPr lang="en-AU" sz="1100" dirty="0">
                        <a:solidFill>
                          <a:srgbClr val="F0224B"/>
                        </a:solidFill>
                      </a:endParaRPr>
                    </a:p>
                  </a:txBody>
                  <a:tcPr marL="17803" marR="17803" marT="8902" marB="8902">
                    <a:lnL w="12700" cap="flat" cmpd="sng" algn="ctr">
                      <a:solidFill>
                        <a:srgbClr val="66CD00"/>
                      </a:solidFill>
                      <a:prstDash val="solid"/>
                      <a:round/>
                      <a:headEnd type="none" w="med" len="med"/>
                      <a:tailEnd type="none" w="med" len="med"/>
                    </a:lnL>
                    <a:lnR w="12700" cap="flat" cmpd="sng" algn="ctr">
                      <a:solidFill>
                        <a:srgbClr val="66CD00"/>
                      </a:solidFill>
                      <a:prstDash val="solid"/>
                      <a:round/>
                      <a:headEnd type="none" w="med" len="med"/>
                      <a:tailEnd type="none" w="med" len="med"/>
                    </a:lnR>
                    <a:lnT w="12700" cap="flat" cmpd="sng" algn="ctr">
                      <a:solidFill>
                        <a:srgbClr val="66CD00"/>
                      </a:solidFill>
                      <a:prstDash val="solid"/>
                      <a:round/>
                      <a:headEnd type="none" w="med" len="med"/>
                      <a:tailEnd type="none" w="med" len="med"/>
                    </a:lnT>
                    <a:lnB w="12700" cap="flat" cmpd="sng" algn="ctr">
                      <a:solidFill>
                        <a:srgbClr val="66CD00"/>
                      </a:solidFill>
                      <a:prstDash val="solid"/>
                      <a:round/>
                      <a:headEnd type="none" w="med" len="med"/>
                      <a:tailEnd type="none" w="med" len="med"/>
                    </a:lnB>
                    <a:solidFill>
                      <a:srgbClr val="DBDBDB"/>
                    </a:solidFill>
                  </a:tcPr>
                </a:tc>
                <a:tc>
                  <a:txBody>
                    <a:bodyPr/>
                    <a:lstStyle/>
                    <a:p>
                      <a:endParaRPr lang="en-AU" sz="1100" dirty="0">
                        <a:solidFill>
                          <a:srgbClr val="F0224B"/>
                        </a:solidFill>
                      </a:endParaRPr>
                    </a:p>
                  </a:txBody>
                  <a:tcPr marL="17803" marR="17803" marT="8902" marB="8902">
                    <a:lnL w="12700" cap="flat" cmpd="sng" algn="ctr">
                      <a:solidFill>
                        <a:srgbClr val="66CD00"/>
                      </a:solidFill>
                      <a:prstDash val="solid"/>
                      <a:round/>
                      <a:headEnd type="none" w="med" len="med"/>
                      <a:tailEnd type="none" w="med" len="med"/>
                    </a:lnL>
                    <a:lnR w="12700" cap="flat" cmpd="sng" algn="ctr">
                      <a:solidFill>
                        <a:srgbClr val="66CD00"/>
                      </a:solidFill>
                      <a:prstDash val="solid"/>
                      <a:round/>
                      <a:headEnd type="none" w="med" len="med"/>
                      <a:tailEnd type="none" w="med" len="med"/>
                    </a:lnR>
                    <a:lnT w="12700" cap="flat" cmpd="sng" algn="ctr">
                      <a:solidFill>
                        <a:srgbClr val="66CD00"/>
                      </a:solidFill>
                      <a:prstDash val="solid"/>
                      <a:round/>
                      <a:headEnd type="none" w="med" len="med"/>
                      <a:tailEnd type="none" w="med" len="med"/>
                    </a:lnT>
                    <a:lnB w="12700" cap="flat" cmpd="sng" algn="ctr">
                      <a:solidFill>
                        <a:srgbClr val="66CD00"/>
                      </a:solidFill>
                      <a:prstDash val="solid"/>
                      <a:round/>
                      <a:headEnd type="none" w="med" len="med"/>
                      <a:tailEnd type="none" w="med" len="med"/>
                    </a:lnB>
                    <a:solidFill>
                      <a:srgbClr val="DBDBDB"/>
                    </a:solidFill>
                  </a:tcPr>
                </a:tc>
                <a:tc>
                  <a:txBody>
                    <a:bodyPr/>
                    <a:lstStyle/>
                    <a:p>
                      <a:endParaRPr lang="en-AU" sz="1100" dirty="0">
                        <a:solidFill>
                          <a:srgbClr val="F0224B"/>
                        </a:solidFill>
                      </a:endParaRPr>
                    </a:p>
                  </a:txBody>
                  <a:tcPr marL="17803" marR="17803" marT="8902" marB="8902">
                    <a:lnL w="12700" cap="flat" cmpd="sng" algn="ctr">
                      <a:solidFill>
                        <a:srgbClr val="66CD00"/>
                      </a:solidFill>
                      <a:prstDash val="solid"/>
                      <a:round/>
                      <a:headEnd type="none" w="med" len="med"/>
                      <a:tailEnd type="none" w="med" len="med"/>
                    </a:lnL>
                    <a:lnR w="12700" cap="flat" cmpd="sng" algn="ctr">
                      <a:solidFill>
                        <a:srgbClr val="66CD00"/>
                      </a:solidFill>
                      <a:prstDash val="solid"/>
                      <a:round/>
                      <a:headEnd type="none" w="med" len="med"/>
                      <a:tailEnd type="none" w="med" len="med"/>
                    </a:lnR>
                    <a:lnT w="12700" cap="flat" cmpd="sng" algn="ctr">
                      <a:solidFill>
                        <a:srgbClr val="66CD00"/>
                      </a:solidFill>
                      <a:prstDash val="solid"/>
                      <a:round/>
                      <a:headEnd type="none" w="med" len="med"/>
                      <a:tailEnd type="none" w="med" len="med"/>
                    </a:lnT>
                    <a:lnB w="12700" cap="flat" cmpd="sng" algn="ctr">
                      <a:solidFill>
                        <a:srgbClr val="66CD00"/>
                      </a:solidFill>
                      <a:prstDash val="solid"/>
                      <a:round/>
                      <a:headEnd type="none" w="med" len="med"/>
                      <a:tailEnd type="none" w="med" len="med"/>
                    </a:lnB>
                    <a:solidFill>
                      <a:srgbClr val="DBDBDB"/>
                    </a:solidFill>
                  </a:tcPr>
                </a:tc>
                <a:tc>
                  <a:txBody>
                    <a:bodyPr/>
                    <a:lstStyle/>
                    <a:p>
                      <a:endParaRPr lang="en-AU" sz="1100" dirty="0">
                        <a:solidFill>
                          <a:srgbClr val="F0224B"/>
                        </a:solidFill>
                      </a:endParaRPr>
                    </a:p>
                  </a:txBody>
                  <a:tcPr marL="17803" marR="17803" marT="8902" marB="8902">
                    <a:lnL w="12700" cap="flat" cmpd="sng" algn="ctr">
                      <a:solidFill>
                        <a:srgbClr val="66CD00"/>
                      </a:solidFill>
                      <a:prstDash val="solid"/>
                      <a:round/>
                      <a:headEnd type="none" w="med" len="med"/>
                      <a:tailEnd type="none" w="med" len="med"/>
                    </a:lnL>
                    <a:lnR w="12700" cap="flat" cmpd="sng" algn="ctr">
                      <a:solidFill>
                        <a:srgbClr val="66CD00"/>
                      </a:solidFill>
                      <a:prstDash val="solid"/>
                      <a:round/>
                      <a:headEnd type="none" w="med" len="med"/>
                      <a:tailEnd type="none" w="med" len="med"/>
                    </a:lnR>
                    <a:lnT w="12700" cap="flat" cmpd="sng" algn="ctr">
                      <a:solidFill>
                        <a:srgbClr val="66CD00"/>
                      </a:solidFill>
                      <a:prstDash val="solid"/>
                      <a:round/>
                      <a:headEnd type="none" w="med" len="med"/>
                      <a:tailEnd type="none" w="med" len="med"/>
                    </a:lnT>
                    <a:lnB w="12700" cap="flat" cmpd="sng" algn="ctr">
                      <a:solidFill>
                        <a:srgbClr val="66CD00"/>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2700" cap="flat" cmpd="sng" algn="ctr">
                      <a:solidFill>
                        <a:srgbClr val="66CD00"/>
                      </a:solidFill>
                      <a:prstDash val="solid"/>
                      <a:round/>
                      <a:headEnd type="none" w="med" len="med"/>
                      <a:tailEnd type="none" w="med" len="med"/>
                    </a:lnL>
                    <a:lnR w="12700" cap="flat" cmpd="sng" algn="ctr">
                      <a:solidFill>
                        <a:srgbClr val="66CD00"/>
                      </a:solidFill>
                      <a:prstDash val="solid"/>
                      <a:round/>
                      <a:headEnd type="none" w="med" len="med"/>
                      <a:tailEnd type="none" w="med" len="med"/>
                    </a:lnR>
                    <a:lnT w="12700" cap="flat" cmpd="sng" algn="ctr">
                      <a:solidFill>
                        <a:srgbClr val="66CD00"/>
                      </a:solidFill>
                      <a:prstDash val="solid"/>
                      <a:round/>
                      <a:headEnd type="none" w="med" len="med"/>
                      <a:tailEnd type="none" w="med" len="med"/>
                    </a:lnT>
                    <a:lnB w="12700" cap="flat" cmpd="sng" algn="ctr">
                      <a:solidFill>
                        <a:srgbClr val="66CD00"/>
                      </a:solidFill>
                      <a:prstDash val="solid"/>
                      <a:round/>
                      <a:headEnd type="none" w="med" len="med"/>
                      <a:tailEnd type="none" w="med" len="med"/>
                    </a:lnB>
                    <a:solidFill>
                      <a:srgbClr val="C5E0B4"/>
                    </a:solidFill>
                  </a:tcPr>
                </a:tc>
                <a:extLst>
                  <a:ext uri="{0D108BD9-81ED-4DB2-BD59-A6C34878D82A}">
                    <a16:rowId xmlns:a16="http://schemas.microsoft.com/office/drawing/2014/main" val="2814128390"/>
                  </a:ext>
                </a:extLst>
              </a:tr>
            </a:tbl>
          </a:graphicData>
        </a:graphic>
      </p:graphicFrame>
      <p:sp>
        <p:nvSpPr>
          <p:cNvPr id="14" name="Rectangle 13">
            <a:extLst>
              <a:ext uri="{FF2B5EF4-FFF2-40B4-BE49-F238E27FC236}">
                <a16:creationId xmlns:a16="http://schemas.microsoft.com/office/drawing/2014/main" id="{76CBADA6-CACB-4653-81DD-6A7FC63AB74C}"/>
              </a:ext>
            </a:extLst>
          </p:cNvPr>
          <p:cNvSpPr/>
          <p:nvPr/>
        </p:nvSpPr>
        <p:spPr>
          <a:xfrm>
            <a:off x="1054553" y="1986293"/>
            <a:ext cx="983974" cy="983974"/>
          </a:xfrm>
          <a:prstGeom prst="rect">
            <a:avLst/>
          </a:prstGeom>
          <a:noFill/>
          <a:ln w="28575">
            <a:solidFill>
              <a:srgbClr val="66C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100"/>
          </a:p>
        </p:txBody>
      </p:sp>
      <p:sp>
        <p:nvSpPr>
          <p:cNvPr id="15" name="Right Bracket 14">
            <a:extLst>
              <a:ext uri="{FF2B5EF4-FFF2-40B4-BE49-F238E27FC236}">
                <a16:creationId xmlns:a16="http://schemas.microsoft.com/office/drawing/2014/main" id="{629CA9AA-5A15-4EE3-9504-7F08E0BD427A}"/>
              </a:ext>
            </a:extLst>
          </p:cNvPr>
          <p:cNvSpPr/>
          <p:nvPr/>
        </p:nvSpPr>
        <p:spPr>
          <a:xfrm rot="19021902">
            <a:off x="1866955" y="1453948"/>
            <a:ext cx="45719" cy="553269"/>
          </a:xfrm>
          <a:prstGeom prst="rightBracket">
            <a:avLst>
              <a:gd name="adj" fmla="val 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sz="1100"/>
          </a:p>
        </p:txBody>
      </p:sp>
      <p:sp>
        <p:nvSpPr>
          <p:cNvPr id="16" name="TextBox 15">
            <a:extLst>
              <a:ext uri="{FF2B5EF4-FFF2-40B4-BE49-F238E27FC236}">
                <a16:creationId xmlns:a16="http://schemas.microsoft.com/office/drawing/2014/main" id="{9216BDB9-3066-4953-AAAE-D25274660F98}"/>
              </a:ext>
            </a:extLst>
          </p:cNvPr>
          <p:cNvSpPr txBox="1"/>
          <p:nvPr/>
        </p:nvSpPr>
        <p:spPr>
          <a:xfrm>
            <a:off x="1907329" y="1453813"/>
            <a:ext cx="1288741" cy="307777"/>
          </a:xfrm>
          <a:prstGeom prst="rect">
            <a:avLst/>
          </a:prstGeom>
          <a:noFill/>
        </p:spPr>
        <p:txBody>
          <a:bodyPr wrap="square">
            <a:spAutoFit/>
          </a:bodyPr>
          <a:lstStyle/>
          <a:p>
            <a:r>
              <a:rPr lang="en-US" sz="1400" dirty="0">
                <a:solidFill>
                  <a:schemeClr val="tx1"/>
                </a:solidFill>
                <a:latin typeface="Product Sans" panose="020B0403030502040203" pitchFamily="34" charset="0"/>
                <a:ea typeface="Open Sans" pitchFamily="2" charset="0"/>
                <a:cs typeface="Open Sans" pitchFamily="2" charset="0"/>
              </a:rPr>
              <a:t>SPIs 1-18</a:t>
            </a:r>
            <a:endParaRPr lang="en-AU" sz="1400" dirty="0">
              <a:solidFill>
                <a:schemeClr val="tx1"/>
              </a:solidFill>
              <a:latin typeface="Product Sans" panose="020B0403030502040203" pitchFamily="34" charset="0"/>
              <a:ea typeface="Open Sans" pitchFamily="2" charset="0"/>
              <a:cs typeface="Open Sans" pitchFamily="2" charset="0"/>
            </a:endParaRPr>
          </a:p>
        </p:txBody>
      </p:sp>
      <p:cxnSp>
        <p:nvCxnSpPr>
          <p:cNvPr id="17" name="Straight Arrow Connector 16">
            <a:extLst>
              <a:ext uri="{FF2B5EF4-FFF2-40B4-BE49-F238E27FC236}">
                <a16:creationId xmlns:a16="http://schemas.microsoft.com/office/drawing/2014/main" id="{CCFBF5CB-4DD2-4504-B38F-E738794E2BEE}"/>
              </a:ext>
            </a:extLst>
          </p:cNvPr>
          <p:cNvCxnSpPr>
            <a:cxnSpLocks/>
          </p:cNvCxnSpPr>
          <p:nvPr/>
        </p:nvCxnSpPr>
        <p:spPr>
          <a:xfrm flipH="1">
            <a:off x="1010813" y="3073622"/>
            <a:ext cx="102339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570A1A6D-BFE5-4CF5-88DC-ACFF8D2FCB14}"/>
              </a:ext>
            </a:extLst>
          </p:cNvPr>
          <p:cNvCxnSpPr>
            <a:cxnSpLocks/>
          </p:cNvCxnSpPr>
          <p:nvPr/>
        </p:nvCxnSpPr>
        <p:spPr>
          <a:xfrm flipV="1">
            <a:off x="2158164" y="1979363"/>
            <a:ext cx="0" cy="99090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B25EEBAA-F759-48AA-9E10-082BEF000F34}"/>
              </a:ext>
            </a:extLst>
          </p:cNvPr>
          <p:cNvSpPr txBox="1"/>
          <p:nvPr/>
        </p:nvSpPr>
        <p:spPr>
          <a:xfrm>
            <a:off x="2165432" y="2160145"/>
            <a:ext cx="1184746" cy="523220"/>
          </a:xfrm>
          <a:prstGeom prst="rect">
            <a:avLst/>
          </a:prstGeom>
          <a:noFill/>
        </p:spPr>
        <p:txBody>
          <a:bodyPr wrap="square">
            <a:spAutoFit/>
          </a:bodyPr>
          <a:lstStyle/>
          <a:p>
            <a:r>
              <a:rPr lang="en-US" sz="1400" dirty="0">
                <a:solidFill>
                  <a:schemeClr val="tx1"/>
                </a:solidFill>
                <a:latin typeface="Product Sans" panose="020B0403030502040203" pitchFamily="34" charset="0"/>
                <a:ea typeface="Open Sans" pitchFamily="2" charset="0"/>
                <a:cs typeface="Open Sans" pitchFamily="2" charset="0"/>
              </a:rPr>
              <a:t>Brain region pairs (6,632)</a:t>
            </a:r>
            <a:endParaRPr lang="en-AU" sz="1400" dirty="0">
              <a:solidFill>
                <a:schemeClr val="tx1"/>
              </a:solidFill>
              <a:latin typeface="Product Sans" panose="020B0403030502040203" pitchFamily="34" charset="0"/>
              <a:ea typeface="Open Sans" pitchFamily="2" charset="0"/>
              <a:cs typeface="Open Sans" pitchFamily="2" charset="0"/>
            </a:endParaRPr>
          </a:p>
        </p:txBody>
      </p:sp>
      <p:sp>
        <p:nvSpPr>
          <p:cNvPr id="20" name="TextBox 19">
            <a:extLst>
              <a:ext uri="{FF2B5EF4-FFF2-40B4-BE49-F238E27FC236}">
                <a16:creationId xmlns:a16="http://schemas.microsoft.com/office/drawing/2014/main" id="{A5532296-A7C3-4EB9-B3CF-D606C80AEA84}"/>
              </a:ext>
            </a:extLst>
          </p:cNvPr>
          <p:cNvSpPr txBox="1"/>
          <p:nvPr/>
        </p:nvSpPr>
        <p:spPr>
          <a:xfrm>
            <a:off x="960324" y="3090761"/>
            <a:ext cx="1505167" cy="307777"/>
          </a:xfrm>
          <a:prstGeom prst="rect">
            <a:avLst/>
          </a:prstGeom>
          <a:noFill/>
        </p:spPr>
        <p:txBody>
          <a:bodyPr wrap="square">
            <a:spAutoFit/>
          </a:bodyPr>
          <a:lstStyle/>
          <a:p>
            <a:r>
              <a:rPr lang="en-US" sz="1400" dirty="0">
                <a:solidFill>
                  <a:schemeClr val="tx1"/>
                </a:solidFill>
                <a:latin typeface="Product Sans" panose="020B0403030502040203" pitchFamily="34" charset="0"/>
                <a:ea typeface="Open Sans" pitchFamily="2" charset="0"/>
                <a:cs typeface="Open Sans" pitchFamily="2" charset="0"/>
              </a:rPr>
              <a:t>Subjects (165)</a:t>
            </a:r>
            <a:endParaRPr lang="en-AU" sz="1400" dirty="0">
              <a:solidFill>
                <a:schemeClr val="tx1"/>
              </a:solidFill>
              <a:latin typeface="Product Sans" panose="020B0403030502040203" pitchFamily="34" charset="0"/>
              <a:ea typeface="Open Sans" pitchFamily="2" charset="0"/>
              <a:cs typeface="Open Sans" pitchFamily="2" charset="0"/>
            </a:endParaRPr>
          </a:p>
        </p:txBody>
      </p:sp>
      <p:grpSp>
        <p:nvGrpSpPr>
          <p:cNvPr id="21" name="Group 20">
            <a:extLst>
              <a:ext uri="{FF2B5EF4-FFF2-40B4-BE49-F238E27FC236}">
                <a16:creationId xmlns:a16="http://schemas.microsoft.com/office/drawing/2014/main" id="{F69A6025-6CC6-4515-94BC-9E205790EBC9}"/>
              </a:ext>
            </a:extLst>
          </p:cNvPr>
          <p:cNvGrpSpPr/>
          <p:nvPr/>
        </p:nvGrpSpPr>
        <p:grpSpPr>
          <a:xfrm>
            <a:off x="317797" y="3979348"/>
            <a:ext cx="3498881" cy="1934250"/>
            <a:chOff x="336716" y="1648017"/>
            <a:chExt cx="3022402" cy="1670843"/>
          </a:xfrm>
        </p:grpSpPr>
        <p:pic>
          <p:nvPicPr>
            <p:cNvPr id="22" name="Picture 21">
              <a:extLst>
                <a:ext uri="{FF2B5EF4-FFF2-40B4-BE49-F238E27FC236}">
                  <a16:creationId xmlns:a16="http://schemas.microsoft.com/office/drawing/2014/main" id="{1CA54BA9-3A5B-48CD-846F-B0085C006A0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36716" y="1648017"/>
              <a:ext cx="2506264" cy="1670843"/>
            </a:xfrm>
            <a:prstGeom prst="rect">
              <a:avLst/>
            </a:prstGeom>
          </p:spPr>
        </p:pic>
        <p:sp>
          <p:nvSpPr>
            <p:cNvPr id="23" name="TextBox 22">
              <a:extLst>
                <a:ext uri="{FF2B5EF4-FFF2-40B4-BE49-F238E27FC236}">
                  <a16:creationId xmlns:a16="http://schemas.microsoft.com/office/drawing/2014/main" id="{212E3A0A-EEEF-482E-98EB-7976250BFAC5}"/>
                </a:ext>
              </a:extLst>
            </p:cNvPr>
            <p:cNvSpPr txBox="1"/>
            <p:nvPr/>
          </p:nvSpPr>
          <p:spPr>
            <a:xfrm>
              <a:off x="2356016" y="2675444"/>
              <a:ext cx="1003102" cy="345623"/>
            </a:xfrm>
            <a:prstGeom prst="rect">
              <a:avLst/>
            </a:prstGeom>
            <a:noFill/>
          </p:spPr>
          <p:txBody>
            <a:bodyPr wrap="square">
              <a:spAutoFit/>
            </a:bodyPr>
            <a:lstStyle/>
            <a:p>
              <a:r>
                <a:rPr lang="en-US" sz="1000" dirty="0">
                  <a:solidFill>
                    <a:schemeClr val="tx1"/>
                  </a:solidFill>
                  <a:latin typeface="Product Sans" panose="020B0403030502040203" pitchFamily="34" charset="0"/>
                  <a:ea typeface="Open Sans" pitchFamily="2" charset="0"/>
                  <a:cs typeface="Open Sans" pitchFamily="2" charset="0"/>
                </a:rPr>
                <a:t>BH-adjusted p&lt;0.05</a:t>
              </a:r>
              <a:endParaRPr lang="en-AU" sz="1000" dirty="0">
                <a:solidFill>
                  <a:schemeClr val="tx1"/>
                </a:solidFill>
                <a:latin typeface="Product Sans" panose="020B0403030502040203" pitchFamily="34" charset="0"/>
                <a:ea typeface="Open Sans" pitchFamily="2" charset="0"/>
                <a:cs typeface="Open Sans" pitchFamily="2" charset="0"/>
              </a:endParaRPr>
            </a:p>
          </p:txBody>
        </p:sp>
        <p:cxnSp>
          <p:nvCxnSpPr>
            <p:cNvPr id="24" name="Straight Connector 23">
              <a:extLst>
                <a:ext uri="{FF2B5EF4-FFF2-40B4-BE49-F238E27FC236}">
                  <a16:creationId xmlns:a16="http://schemas.microsoft.com/office/drawing/2014/main" id="{8B430F53-1FD2-48FE-B16E-C486555CFB44}"/>
                </a:ext>
              </a:extLst>
            </p:cNvPr>
            <p:cNvCxnSpPr>
              <a:cxnSpLocks/>
            </p:cNvCxnSpPr>
            <p:nvPr/>
          </p:nvCxnSpPr>
          <p:spPr>
            <a:xfrm>
              <a:off x="2356016" y="2688375"/>
              <a:ext cx="0" cy="398777"/>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sp>
        <p:nvSpPr>
          <p:cNvPr id="27" name="TextBox 26">
            <a:extLst>
              <a:ext uri="{FF2B5EF4-FFF2-40B4-BE49-F238E27FC236}">
                <a16:creationId xmlns:a16="http://schemas.microsoft.com/office/drawing/2014/main" id="{8333D4A8-3D69-4AF2-B4DF-1E5008578098}"/>
              </a:ext>
            </a:extLst>
          </p:cNvPr>
          <p:cNvSpPr txBox="1"/>
          <p:nvPr/>
        </p:nvSpPr>
        <p:spPr>
          <a:xfrm>
            <a:off x="6562497" y="1035848"/>
            <a:ext cx="5319509" cy="369332"/>
          </a:xfrm>
          <a:prstGeom prst="rect">
            <a:avLst/>
          </a:prstGeom>
          <a:noFill/>
        </p:spPr>
        <p:txBody>
          <a:bodyPr wrap="square">
            <a:spAutoFit/>
          </a:bodyPr>
          <a:lstStyle/>
          <a:p>
            <a:pPr algn="ctr"/>
            <a:r>
              <a:rPr lang="en-US" b="1" dirty="0">
                <a:latin typeface="Product Sans" panose="020B0403030502040203" pitchFamily="34" charset="0"/>
                <a:ea typeface="Open Sans" pitchFamily="2" charset="0"/>
                <a:cs typeface="Open Sans" pitchFamily="2" charset="0"/>
              </a:rPr>
              <a:t>6/18 statistical pairwise interactions significant:</a:t>
            </a:r>
            <a:endParaRPr lang="en-US" dirty="0">
              <a:latin typeface="Product Sans" panose="020B0403030502040203" pitchFamily="34" charset="0"/>
              <a:ea typeface="Open Sans" pitchFamily="2" charset="0"/>
              <a:cs typeface="Open Sans" pitchFamily="2" charset="0"/>
            </a:endParaRPr>
          </a:p>
        </p:txBody>
      </p:sp>
      <p:sp>
        <p:nvSpPr>
          <p:cNvPr id="28" name="TextBox 27">
            <a:extLst>
              <a:ext uri="{FF2B5EF4-FFF2-40B4-BE49-F238E27FC236}">
                <a16:creationId xmlns:a16="http://schemas.microsoft.com/office/drawing/2014/main" id="{290E40FB-FF73-4C58-BD93-42C5F9A54E2D}"/>
              </a:ext>
            </a:extLst>
          </p:cNvPr>
          <p:cNvSpPr txBox="1"/>
          <p:nvPr/>
        </p:nvSpPr>
        <p:spPr>
          <a:xfrm>
            <a:off x="6562497" y="1607701"/>
            <a:ext cx="5634597" cy="4401205"/>
          </a:xfrm>
          <a:prstGeom prst="rect">
            <a:avLst/>
          </a:prstGeom>
          <a:noFill/>
        </p:spPr>
        <p:txBody>
          <a:bodyPr wrap="square">
            <a:spAutoFit/>
          </a:bodyPr>
          <a:lstStyle/>
          <a:p>
            <a:r>
              <a:rPr lang="en-US" sz="1400" b="1" dirty="0">
                <a:solidFill>
                  <a:schemeClr val="tx1"/>
                </a:solidFill>
                <a:latin typeface="Product Sans" panose="020B0403030502040203" pitchFamily="34" charset="0"/>
                <a:ea typeface="Open Sans" pitchFamily="2" charset="0"/>
                <a:cs typeface="Open Sans" pitchFamily="2" charset="0"/>
              </a:rPr>
              <a:t>Basic statistics</a:t>
            </a:r>
          </a:p>
          <a:p>
            <a:pPr marL="285750" indent="-285750">
              <a:buFont typeface="Arial" panose="020B0604020202020204" pitchFamily="34" charset="0"/>
              <a:buChar char="•"/>
            </a:pPr>
            <a:r>
              <a:rPr lang="en-US" sz="1400" u="sng" dirty="0" err="1">
                <a:solidFill>
                  <a:schemeClr val="tx1"/>
                </a:solidFill>
                <a:latin typeface="Product Sans" panose="020B0403030502040203" pitchFamily="34" charset="0"/>
                <a:ea typeface="Open Sans" pitchFamily="2" charset="0"/>
                <a:cs typeface="Open Sans" pitchFamily="2" charset="0"/>
              </a:rPr>
              <a:t>cov_EmpiricalCovariance</a:t>
            </a:r>
            <a:r>
              <a:rPr lang="en-US" sz="1400" dirty="0">
                <a:solidFill>
                  <a:schemeClr val="tx1"/>
                </a:solidFill>
                <a:latin typeface="Product Sans" panose="020B0403030502040203" pitchFamily="34" charset="0"/>
                <a:ea typeface="Open Sans" pitchFamily="2" charset="0"/>
                <a:cs typeface="Open Sans" pitchFamily="2" charset="0"/>
              </a:rPr>
              <a:t>: Pearson correlation</a:t>
            </a:r>
          </a:p>
          <a:p>
            <a:pPr marL="285750" indent="-285750">
              <a:buFont typeface="Arial" panose="020B0604020202020204" pitchFamily="34" charset="0"/>
              <a:buChar char="•"/>
            </a:pPr>
            <a:endParaRPr lang="en-US" sz="1400" dirty="0">
              <a:solidFill>
                <a:schemeClr val="tx1"/>
              </a:solidFill>
              <a:latin typeface="Product Sans" panose="020B0403030502040203" pitchFamily="34" charset="0"/>
              <a:ea typeface="Open Sans" pitchFamily="2" charset="0"/>
              <a:cs typeface="Open Sans" pitchFamily="2" charset="0"/>
            </a:endParaRPr>
          </a:p>
          <a:p>
            <a:r>
              <a:rPr lang="en-US" sz="1400" b="1" dirty="0">
                <a:solidFill>
                  <a:schemeClr val="tx1"/>
                </a:solidFill>
                <a:latin typeface="Product Sans" panose="020B0403030502040203" pitchFamily="34" charset="0"/>
                <a:ea typeface="Open Sans" pitchFamily="2" charset="0"/>
                <a:cs typeface="Open Sans" pitchFamily="2" charset="0"/>
              </a:rPr>
              <a:t>Information theory</a:t>
            </a:r>
          </a:p>
          <a:p>
            <a:pPr marL="285750" indent="-285750">
              <a:buFont typeface="Arial" panose="020B0604020202020204" pitchFamily="34" charset="0"/>
              <a:buChar char="•"/>
            </a:pPr>
            <a:r>
              <a:rPr lang="en-US" sz="1400" u="sng" dirty="0" err="1">
                <a:latin typeface="Product Sans" panose="020B0403030502040203" pitchFamily="34" charset="0"/>
                <a:ea typeface="Open Sans" pitchFamily="2" charset="0"/>
                <a:cs typeface="Open Sans" pitchFamily="2" charset="0"/>
              </a:rPr>
              <a:t>di_gaussian</a:t>
            </a:r>
            <a:r>
              <a:rPr lang="en-US" sz="1400" dirty="0">
                <a:latin typeface="Product Sans" panose="020B0403030502040203" pitchFamily="34" charset="0"/>
                <a:ea typeface="Open Sans" pitchFamily="2" charset="0"/>
                <a:cs typeface="Open Sans" pitchFamily="2" charset="0"/>
              </a:rPr>
              <a:t>: Directed information with a Gaussian-distribution model</a:t>
            </a:r>
          </a:p>
          <a:p>
            <a:endParaRPr lang="en-US" sz="1400" dirty="0">
              <a:latin typeface="Product Sans" panose="020B0403030502040203" pitchFamily="34" charset="0"/>
              <a:ea typeface="Open Sans" pitchFamily="2" charset="0"/>
              <a:cs typeface="Open Sans" pitchFamily="2" charset="0"/>
            </a:endParaRPr>
          </a:p>
          <a:p>
            <a:r>
              <a:rPr lang="en-US" sz="1400" b="1" dirty="0">
                <a:latin typeface="Product Sans" panose="020B0403030502040203" pitchFamily="34" charset="0"/>
                <a:ea typeface="Open Sans" pitchFamily="2" charset="0"/>
                <a:cs typeface="Open Sans" pitchFamily="2" charset="0"/>
              </a:rPr>
              <a:t>Spectral</a:t>
            </a:r>
          </a:p>
          <a:p>
            <a:pPr marL="285750" indent="-285750">
              <a:buFont typeface="Arial" panose="020B0604020202020204" pitchFamily="34" charset="0"/>
              <a:buChar char="•"/>
            </a:pPr>
            <a:r>
              <a:rPr lang="en-US" sz="1400" u="sng" dirty="0">
                <a:solidFill>
                  <a:schemeClr val="tx1"/>
                </a:solidFill>
                <a:latin typeface="Product Sans" panose="020B0403030502040203" pitchFamily="34" charset="0"/>
                <a:ea typeface="Open Sans" pitchFamily="2" charset="0"/>
                <a:cs typeface="Open Sans" pitchFamily="2" charset="0"/>
              </a:rPr>
              <a:t>cohmag_multitaper_mean_fs-1_fmin-0_fmax-0-5</a:t>
            </a:r>
            <a:r>
              <a:rPr lang="en-US" sz="1400" dirty="0">
                <a:solidFill>
                  <a:schemeClr val="tx1"/>
                </a:solidFill>
                <a:latin typeface="Product Sans" panose="020B0403030502040203" pitchFamily="34" charset="0"/>
                <a:ea typeface="Open Sans" pitchFamily="2" charset="0"/>
                <a:cs typeface="Open Sans" pitchFamily="2" charset="0"/>
              </a:rPr>
              <a:t>: Coherence magnitude for full frequency range</a:t>
            </a:r>
          </a:p>
          <a:p>
            <a:endParaRPr lang="en-US" sz="1400" dirty="0">
              <a:latin typeface="Product Sans" panose="020B0403030502040203" pitchFamily="34" charset="0"/>
              <a:ea typeface="Open Sans" pitchFamily="2" charset="0"/>
              <a:cs typeface="Open Sans" pitchFamily="2" charset="0"/>
            </a:endParaRPr>
          </a:p>
          <a:p>
            <a:r>
              <a:rPr lang="en-US" sz="1400" b="1" dirty="0">
                <a:solidFill>
                  <a:schemeClr val="tx1"/>
                </a:solidFill>
                <a:latin typeface="Product Sans" panose="020B0403030502040203" pitchFamily="34" charset="0"/>
                <a:ea typeface="Open Sans" pitchFamily="2" charset="0"/>
                <a:cs typeface="Open Sans" pitchFamily="2" charset="0"/>
              </a:rPr>
              <a:t>Distance similarity</a:t>
            </a:r>
          </a:p>
          <a:p>
            <a:pPr marL="285750" indent="-285750">
              <a:buFont typeface="Arial" panose="020B0604020202020204" pitchFamily="34" charset="0"/>
              <a:buChar char="•"/>
            </a:pPr>
            <a:r>
              <a:rPr lang="en-US" sz="1400" u="sng" dirty="0" err="1">
                <a:solidFill>
                  <a:schemeClr val="tx1"/>
                </a:solidFill>
                <a:latin typeface="Product Sans" panose="020B0403030502040203" pitchFamily="34" charset="0"/>
                <a:ea typeface="Open Sans" pitchFamily="2" charset="0"/>
                <a:cs typeface="Open Sans" pitchFamily="2" charset="0"/>
              </a:rPr>
              <a:t>dtw_con</a:t>
            </a:r>
            <a:r>
              <a:rPr lang="en-US" sz="1400" u="sng" dirty="0" err="1">
                <a:latin typeface="Product Sans" panose="020B0403030502040203" pitchFamily="34" charset="0"/>
                <a:ea typeface="Open Sans" pitchFamily="2" charset="0"/>
                <a:cs typeface="Open Sans" pitchFamily="2" charset="0"/>
              </a:rPr>
              <a:t>straint-itakura</a:t>
            </a:r>
            <a:r>
              <a:rPr lang="en-US" sz="1400" dirty="0">
                <a:latin typeface="Product Sans" panose="020B0403030502040203" pitchFamily="34" charset="0"/>
                <a:ea typeface="Open Sans" pitchFamily="2" charset="0"/>
                <a:cs typeface="Open Sans" pitchFamily="2" charset="0"/>
              </a:rPr>
              <a:t>: Dynamic time warping with </a:t>
            </a:r>
            <a:r>
              <a:rPr lang="en-US" sz="1400" dirty="0" err="1">
                <a:latin typeface="Product Sans" panose="020B0403030502040203" pitchFamily="34" charset="0"/>
                <a:ea typeface="Open Sans" pitchFamily="2" charset="0"/>
                <a:cs typeface="Open Sans" pitchFamily="2" charset="0"/>
              </a:rPr>
              <a:t>Itakura</a:t>
            </a:r>
            <a:r>
              <a:rPr lang="en-US" sz="1400" dirty="0">
                <a:latin typeface="Product Sans" panose="020B0403030502040203" pitchFamily="34" charset="0"/>
                <a:ea typeface="Open Sans" pitchFamily="2" charset="0"/>
                <a:cs typeface="Open Sans" pitchFamily="2" charset="0"/>
              </a:rPr>
              <a:t> parallelogram constraints</a:t>
            </a:r>
          </a:p>
          <a:p>
            <a:pPr marL="285750" indent="-285750">
              <a:buFont typeface="Arial" panose="020B0604020202020204" pitchFamily="34" charset="0"/>
              <a:buChar char="•"/>
            </a:pPr>
            <a:r>
              <a:rPr lang="en-US" sz="1400" u="sng" dirty="0" err="1">
                <a:latin typeface="Product Sans" panose="020B0403030502040203" pitchFamily="34" charset="0"/>
                <a:ea typeface="Open Sans" pitchFamily="2" charset="0"/>
                <a:cs typeface="Open Sans" pitchFamily="2" charset="0"/>
              </a:rPr>
              <a:t>dcorr</a:t>
            </a:r>
            <a:r>
              <a:rPr lang="en-US" sz="1400" dirty="0">
                <a:latin typeface="Product Sans" panose="020B0403030502040203" pitchFamily="34" charset="0"/>
                <a:ea typeface="Open Sans" pitchFamily="2" charset="0"/>
                <a:cs typeface="Open Sans" pitchFamily="2" charset="0"/>
              </a:rPr>
              <a:t>: Euclidean distance correlation</a:t>
            </a:r>
          </a:p>
          <a:p>
            <a:endParaRPr lang="en-US" sz="1400" dirty="0">
              <a:solidFill>
                <a:schemeClr val="tx1"/>
              </a:solidFill>
              <a:latin typeface="Product Sans" panose="020B0403030502040203" pitchFamily="34" charset="0"/>
              <a:ea typeface="Open Sans" pitchFamily="2" charset="0"/>
              <a:cs typeface="Open Sans" pitchFamily="2" charset="0"/>
            </a:endParaRPr>
          </a:p>
          <a:p>
            <a:r>
              <a:rPr lang="en-US" sz="1400" b="1" dirty="0">
                <a:latin typeface="Product Sans" panose="020B0403030502040203" pitchFamily="34" charset="0"/>
                <a:ea typeface="Open Sans" pitchFamily="2" charset="0"/>
                <a:cs typeface="Open Sans" pitchFamily="2" charset="0"/>
              </a:rPr>
              <a:t>Miscellaneous features</a:t>
            </a:r>
          </a:p>
          <a:p>
            <a:pPr marL="285750" indent="-285750">
              <a:buFont typeface="Arial" panose="020B0604020202020204" pitchFamily="34" charset="0"/>
              <a:buChar char="•"/>
            </a:pPr>
            <a:r>
              <a:rPr lang="en-US" sz="1400" u="sng" dirty="0">
                <a:solidFill>
                  <a:schemeClr val="tx1"/>
                </a:solidFill>
                <a:latin typeface="Product Sans" panose="020B0403030502040203" pitchFamily="34" charset="0"/>
                <a:ea typeface="Open Sans" pitchFamily="2" charset="0"/>
                <a:cs typeface="Open Sans" pitchFamily="2" charset="0"/>
              </a:rPr>
              <a:t>coint_aeg_tstat_trend-ct_autolag-aic_maxlag-10</a:t>
            </a:r>
            <a:r>
              <a:rPr lang="en-US" sz="1400" dirty="0">
                <a:latin typeface="Product Sans" panose="020B0403030502040203" pitchFamily="34" charset="0"/>
                <a:ea typeface="Open Sans" pitchFamily="2" charset="0"/>
                <a:cs typeface="Open Sans" pitchFamily="2" charset="0"/>
              </a:rPr>
              <a:t>: cointegration with Augmented Engle-Granger two-step test with a constant and linear trend</a:t>
            </a:r>
            <a:endParaRPr lang="en-US" sz="1400" dirty="0">
              <a:solidFill>
                <a:schemeClr val="tx1"/>
              </a:solidFill>
              <a:latin typeface="Product Sans" panose="020B0403030502040203" pitchFamily="34" charset="0"/>
              <a:ea typeface="Open Sans" pitchFamily="2" charset="0"/>
              <a:cs typeface="Open Sans" pitchFamily="2" charset="0"/>
            </a:endParaRPr>
          </a:p>
        </p:txBody>
      </p:sp>
      <p:sp>
        <p:nvSpPr>
          <p:cNvPr id="4" name="Slide Number Placeholder 3">
            <a:extLst>
              <a:ext uri="{FF2B5EF4-FFF2-40B4-BE49-F238E27FC236}">
                <a16:creationId xmlns:a16="http://schemas.microsoft.com/office/drawing/2014/main" id="{C09A46C9-33FF-43E2-9184-7868A21745B3}"/>
              </a:ext>
            </a:extLst>
          </p:cNvPr>
          <p:cNvSpPr>
            <a:spLocks noGrp="1"/>
          </p:cNvSpPr>
          <p:nvPr>
            <p:ph type="sldNum" sz="quarter" idx="12"/>
          </p:nvPr>
        </p:nvSpPr>
        <p:spPr/>
        <p:txBody>
          <a:bodyPr/>
          <a:lstStyle/>
          <a:p>
            <a:fld id="{C42B02F8-E519-4AA4-8330-31B4BA7144F5}" type="slidenum">
              <a:rPr lang="en-AU" smtClean="0"/>
              <a:t>17</a:t>
            </a:fld>
            <a:endParaRPr lang="en-AU"/>
          </a:p>
        </p:txBody>
      </p:sp>
      <p:sp>
        <p:nvSpPr>
          <p:cNvPr id="5" name="Date Placeholder 4">
            <a:extLst>
              <a:ext uri="{FF2B5EF4-FFF2-40B4-BE49-F238E27FC236}">
                <a16:creationId xmlns:a16="http://schemas.microsoft.com/office/drawing/2014/main" id="{6439535D-30B1-41C7-B85E-65ECBF89432B}"/>
              </a:ext>
            </a:extLst>
          </p:cNvPr>
          <p:cNvSpPr>
            <a:spLocks noGrp="1"/>
          </p:cNvSpPr>
          <p:nvPr>
            <p:ph type="dt" sz="half" idx="10"/>
          </p:nvPr>
        </p:nvSpPr>
        <p:spPr/>
        <p:txBody>
          <a:bodyPr/>
          <a:lstStyle/>
          <a:p>
            <a:r>
              <a:rPr lang="en-US"/>
              <a:t>CNS 2022</a:t>
            </a:r>
            <a:endParaRPr lang="en-AU"/>
          </a:p>
        </p:txBody>
      </p:sp>
      <p:sp>
        <p:nvSpPr>
          <p:cNvPr id="25" name="Rectangle 24">
            <a:extLst>
              <a:ext uri="{FF2B5EF4-FFF2-40B4-BE49-F238E27FC236}">
                <a16:creationId xmlns:a16="http://schemas.microsoft.com/office/drawing/2014/main" id="{98F4D685-2939-4759-9792-2489DAB068A7}"/>
              </a:ext>
            </a:extLst>
          </p:cNvPr>
          <p:cNvSpPr/>
          <p:nvPr/>
        </p:nvSpPr>
        <p:spPr>
          <a:xfrm>
            <a:off x="9137999" y="1219"/>
            <a:ext cx="3054001" cy="279401"/>
          </a:xfrm>
          <a:prstGeom prst="rect">
            <a:avLst/>
          </a:prstGeom>
          <a:solidFill>
            <a:srgbClr val="66A2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bg2">
                  <a:lumMod val="25000"/>
                </a:schemeClr>
              </a:solidFill>
            </a:endParaRPr>
          </a:p>
        </p:txBody>
      </p:sp>
      <p:sp>
        <p:nvSpPr>
          <p:cNvPr id="26" name="Rectangle 25">
            <a:extLst>
              <a:ext uri="{FF2B5EF4-FFF2-40B4-BE49-F238E27FC236}">
                <a16:creationId xmlns:a16="http://schemas.microsoft.com/office/drawing/2014/main" id="{4DE9898C-89BD-473E-90E6-242C1D7B019B}"/>
              </a:ext>
            </a:extLst>
          </p:cNvPr>
          <p:cNvSpPr/>
          <p:nvPr/>
        </p:nvSpPr>
        <p:spPr>
          <a:xfrm>
            <a:off x="6095999" y="1219"/>
            <a:ext cx="3042000" cy="279401"/>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bg2">
                  <a:lumMod val="25000"/>
                </a:schemeClr>
              </a:solidFill>
            </a:endParaRPr>
          </a:p>
        </p:txBody>
      </p:sp>
      <p:sp>
        <p:nvSpPr>
          <p:cNvPr id="29" name="Rectangle 28">
            <a:extLst>
              <a:ext uri="{FF2B5EF4-FFF2-40B4-BE49-F238E27FC236}">
                <a16:creationId xmlns:a16="http://schemas.microsoft.com/office/drawing/2014/main" id="{3BE4A69C-D249-4195-9988-5CEF4940B1C3}"/>
              </a:ext>
            </a:extLst>
          </p:cNvPr>
          <p:cNvSpPr/>
          <p:nvPr/>
        </p:nvSpPr>
        <p:spPr>
          <a:xfrm>
            <a:off x="3041998" y="0"/>
            <a:ext cx="3054003" cy="279401"/>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0" name="Rectangle 29">
            <a:extLst>
              <a:ext uri="{FF2B5EF4-FFF2-40B4-BE49-F238E27FC236}">
                <a16:creationId xmlns:a16="http://schemas.microsoft.com/office/drawing/2014/main" id="{9154B388-2206-42BE-B1BC-96DA1E95344E}"/>
              </a:ext>
            </a:extLst>
          </p:cNvPr>
          <p:cNvSpPr/>
          <p:nvPr/>
        </p:nvSpPr>
        <p:spPr>
          <a:xfrm>
            <a:off x="0" y="-4930"/>
            <a:ext cx="3042000" cy="279401"/>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1" name="TextBox 30">
            <a:extLst>
              <a:ext uri="{FF2B5EF4-FFF2-40B4-BE49-F238E27FC236}">
                <a16:creationId xmlns:a16="http://schemas.microsoft.com/office/drawing/2014/main" id="{9340BA69-BEA3-422B-9882-8F5A5C345E77}"/>
              </a:ext>
            </a:extLst>
          </p:cNvPr>
          <p:cNvSpPr txBox="1"/>
          <p:nvPr/>
        </p:nvSpPr>
        <p:spPr>
          <a:xfrm>
            <a:off x="651155" y="-19767"/>
            <a:ext cx="1504389" cy="307777"/>
          </a:xfrm>
          <a:prstGeom prst="rect">
            <a:avLst/>
          </a:prstGeom>
          <a:noFill/>
        </p:spPr>
        <p:txBody>
          <a:bodyPr wrap="square">
            <a:spAutoFit/>
          </a:bodyPr>
          <a:lstStyle/>
          <a:p>
            <a:pPr algn="ctr"/>
            <a:r>
              <a:rPr lang="en-US" sz="1400" dirty="0">
                <a:solidFill>
                  <a:schemeClr val="bg2">
                    <a:lumMod val="25000"/>
                  </a:schemeClr>
                </a:solidFill>
                <a:latin typeface="Product Sans" panose="020B0403030502040203" pitchFamily="34" charset="0"/>
                <a:ea typeface="Open Sans" pitchFamily="2" charset="0"/>
                <a:cs typeface="Open Sans" pitchFamily="2" charset="0"/>
              </a:rPr>
              <a:t>BACKGROUND</a:t>
            </a:r>
            <a:endParaRPr lang="en-AU" sz="1400" dirty="0">
              <a:solidFill>
                <a:schemeClr val="bg2">
                  <a:lumMod val="25000"/>
                </a:schemeClr>
              </a:solidFill>
              <a:latin typeface="Product Sans" panose="020B0403030502040203" pitchFamily="34" charset="0"/>
              <a:ea typeface="Open Sans" pitchFamily="2" charset="0"/>
              <a:cs typeface="Open Sans" pitchFamily="2" charset="0"/>
            </a:endParaRPr>
          </a:p>
        </p:txBody>
      </p:sp>
      <p:sp>
        <p:nvSpPr>
          <p:cNvPr id="32" name="TextBox 31">
            <a:extLst>
              <a:ext uri="{FF2B5EF4-FFF2-40B4-BE49-F238E27FC236}">
                <a16:creationId xmlns:a16="http://schemas.microsoft.com/office/drawing/2014/main" id="{72FD7CA8-4FD7-4CAB-8717-7DA578B46614}"/>
              </a:ext>
            </a:extLst>
          </p:cNvPr>
          <p:cNvSpPr txBox="1"/>
          <p:nvPr/>
        </p:nvSpPr>
        <p:spPr>
          <a:xfrm>
            <a:off x="3804487" y="-12970"/>
            <a:ext cx="1504389" cy="307777"/>
          </a:xfrm>
          <a:prstGeom prst="rect">
            <a:avLst/>
          </a:prstGeom>
          <a:noFill/>
        </p:spPr>
        <p:txBody>
          <a:bodyPr wrap="square">
            <a:spAutoFit/>
          </a:bodyPr>
          <a:lstStyle/>
          <a:p>
            <a:pPr algn="ctr"/>
            <a:r>
              <a:rPr lang="en-US" sz="1400" dirty="0">
                <a:solidFill>
                  <a:schemeClr val="bg2">
                    <a:lumMod val="25000"/>
                  </a:schemeClr>
                </a:solidFill>
                <a:latin typeface="Product Sans" panose="020B0403030502040203" pitchFamily="34" charset="0"/>
                <a:ea typeface="Open Sans" pitchFamily="2" charset="0"/>
                <a:cs typeface="Open Sans" pitchFamily="2" charset="0"/>
              </a:rPr>
              <a:t>METHODS</a:t>
            </a:r>
            <a:endParaRPr lang="en-AU" sz="1400" dirty="0">
              <a:solidFill>
                <a:schemeClr val="bg2">
                  <a:lumMod val="25000"/>
                </a:schemeClr>
              </a:solidFill>
              <a:latin typeface="Product Sans" panose="020B0403030502040203" pitchFamily="34" charset="0"/>
              <a:ea typeface="Open Sans" pitchFamily="2" charset="0"/>
              <a:cs typeface="Open Sans" pitchFamily="2" charset="0"/>
            </a:endParaRPr>
          </a:p>
        </p:txBody>
      </p:sp>
      <p:sp>
        <p:nvSpPr>
          <p:cNvPr id="33" name="TextBox 32">
            <a:extLst>
              <a:ext uri="{FF2B5EF4-FFF2-40B4-BE49-F238E27FC236}">
                <a16:creationId xmlns:a16="http://schemas.microsoft.com/office/drawing/2014/main" id="{13F94992-ACA2-4D5F-97F9-8E1A5F764475}"/>
              </a:ext>
            </a:extLst>
          </p:cNvPr>
          <p:cNvSpPr txBox="1"/>
          <p:nvPr/>
        </p:nvSpPr>
        <p:spPr>
          <a:xfrm>
            <a:off x="6846487" y="-14698"/>
            <a:ext cx="1504389" cy="307777"/>
          </a:xfrm>
          <a:prstGeom prst="rect">
            <a:avLst/>
          </a:prstGeom>
          <a:noFill/>
        </p:spPr>
        <p:txBody>
          <a:bodyPr wrap="square">
            <a:spAutoFit/>
          </a:bodyPr>
          <a:lstStyle/>
          <a:p>
            <a:pPr algn="ctr"/>
            <a:r>
              <a:rPr lang="en-US" sz="1400" b="1" dirty="0">
                <a:latin typeface="Product Sans" panose="020B0403030502040203" pitchFamily="34" charset="0"/>
                <a:ea typeface="Open Sans" pitchFamily="2" charset="0"/>
                <a:cs typeface="Open Sans" pitchFamily="2" charset="0"/>
              </a:rPr>
              <a:t>RESULTS</a:t>
            </a:r>
            <a:endParaRPr lang="en-AU" sz="1400" b="1" dirty="0">
              <a:latin typeface="Product Sans" panose="020B0403030502040203" pitchFamily="34" charset="0"/>
              <a:ea typeface="Open Sans" pitchFamily="2" charset="0"/>
              <a:cs typeface="Open Sans" pitchFamily="2" charset="0"/>
            </a:endParaRPr>
          </a:p>
        </p:txBody>
      </p:sp>
      <p:sp>
        <p:nvSpPr>
          <p:cNvPr id="34" name="TextBox 33">
            <a:extLst>
              <a:ext uri="{FF2B5EF4-FFF2-40B4-BE49-F238E27FC236}">
                <a16:creationId xmlns:a16="http://schemas.microsoft.com/office/drawing/2014/main" id="{464774A6-0666-4C73-A1D7-472FC40F5E06}"/>
              </a:ext>
            </a:extLst>
          </p:cNvPr>
          <p:cNvSpPr txBox="1"/>
          <p:nvPr/>
        </p:nvSpPr>
        <p:spPr>
          <a:xfrm>
            <a:off x="9925122" y="-19767"/>
            <a:ext cx="1504389" cy="307777"/>
          </a:xfrm>
          <a:prstGeom prst="rect">
            <a:avLst/>
          </a:prstGeom>
          <a:noFill/>
        </p:spPr>
        <p:txBody>
          <a:bodyPr wrap="square">
            <a:spAutoFit/>
          </a:bodyPr>
          <a:lstStyle/>
          <a:p>
            <a:pPr algn="ctr"/>
            <a:r>
              <a:rPr lang="en-US" sz="1400" dirty="0">
                <a:solidFill>
                  <a:schemeClr val="bg2">
                    <a:lumMod val="25000"/>
                  </a:schemeClr>
                </a:solidFill>
                <a:latin typeface="Product Sans" panose="020B0403030502040203" pitchFamily="34" charset="0"/>
                <a:ea typeface="Open Sans" pitchFamily="2" charset="0"/>
                <a:cs typeface="Open Sans" pitchFamily="2" charset="0"/>
              </a:rPr>
              <a:t>CONCLUSIONS</a:t>
            </a:r>
            <a:endParaRPr lang="en-AU" sz="1400" dirty="0">
              <a:solidFill>
                <a:schemeClr val="bg2">
                  <a:lumMod val="25000"/>
                </a:schemeClr>
              </a:solidFill>
              <a:latin typeface="Product Sans" panose="020B0403030502040203" pitchFamily="34" charset="0"/>
              <a:ea typeface="Open Sans" pitchFamily="2" charset="0"/>
              <a:cs typeface="Open Sans" pitchFamily="2" charset="0"/>
            </a:endParaRPr>
          </a:p>
        </p:txBody>
      </p:sp>
    </p:spTree>
    <p:extLst>
      <p:ext uri="{BB962C8B-B14F-4D97-AF65-F5344CB8AC3E}">
        <p14:creationId xmlns:p14="http://schemas.microsoft.com/office/powerpoint/2010/main" val="1209507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fade">
                                      <p:cBhvr>
                                        <p:cTn id="10"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F99BC-6D8D-49ED-9C4E-C9797E9AD72D}"/>
              </a:ext>
            </a:extLst>
          </p:cNvPr>
          <p:cNvSpPr>
            <a:spLocks noGrp="1"/>
          </p:cNvSpPr>
          <p:nvPr>
            <p:ph type="title"/>
          </p:nvPr>
        </p:nvSpPr>
        <p:spPr>
          <a:xfrm>
            <a:off x="651507" y="249395"/>
            <a:ext cx="10515600" cy="1325563"/>
          </a:xfrm>
        </p:spPr>
        <p:txBody>
          <a:bodyPr>
            <a:normAutofit fontScale="90000"/>
          </a:bodyPr>
          <a:lstStyle/>
          <a:p>
            <a:pPr algn="ctr"/>
            <a:r>
              <a:rPr lang="en-US" sz="3600" dirty="0">
                <a:latin typeface="Product Sans" panose="020B0403030502040203" pitchFamily="34" charset="0"/>
                <a:cs typeface="Rod" panose="02030509050101010101" pitchFamily="49" charset="-79"/>
              </a:rPr>
              <a:t>Pairwise FC features perform better with the addition of region-specific univariate TS feature info</a:t>
            </a:r>
            <a:endParaRPr lang="en-AU" sz="3600" dirty="0">
              <a:latin typeface="Product Sans" panose="020B0403030502040203" pitchFamily="34" charset="0"/>
              <a:cs typeface="Rod" panose="02030509050101010101" pitchFamily="49" charset="-79"/>
            </a:endParaRPr>
          </a:p>
        </p:txBody>
      </p:sp>
      <p:pic>
        <p:nvPicPr>
          <p:cNvPr id="10" name="Picture 9">
            <a:extLst>
              <a:ext uri="{FF2B5EF4-FFF2-40B4-BE49-F238E27FC236}">
                <a16:creationId xmlns:a16="http://schemas.microsoft.com/office/drawing/2014/main" id="{45CC0D37-D4ED-4B8E-BE18-156735B75B5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96036" y="3935593"/>
            <a:ext cx="5213610" cy="2606805"/>
          </a:xfrm>
          <a:prstGeom prst="rect">
            <a:avLst/>
          </a:prstGeom>
        </p:spPr>
      </p:pic>
      <p:pic>
        <p:nvPicPr>
          <p:cNvPr id="6" name="Picture 5" descr="A picture containing dark, bright&#10;&#10;Description automatically generated">
            <a:extLst>
              <a:ext uri="{FF2B5EF4-FFF2-40B4-BE49-F238E27FC236}">
                <a16:creationId xmlns:a16="http://schemas.microsoft.com/office/drawing/2014/main" id="{4CB42018-F1B5-4234-AEB3-60410FA86B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6036" y="1441608"/>
            <a:ext cx="6573439" cy="1787868"/>
          </a:xfrm>
          <a:prstGeom prst="rect">
            <a:avLst/>
          </a:prstGeom>
        </p:spPr>
      </p:pic>
      <p:cxnSp>
        <p:nvCxnSpPr>
          <p:cNvPr id="41" name="Straight Arrow Connector 40">
            <a:extLst>
              <a:ext uri="{FF2B5EF4-FFF2-40B4-BE49-F238E27FC236}">
                <a16:creationId xmlns:a16="http://schemas.microsoft.com/office/drawing/2014/main" id="{B6C60963-32E4-4C4B-B111-586EA1708225}"/>
              </a:ext>
            </a:extLst>
          </p:cNvPr>
          <p:cNvCxnSpPr>
            <a:cxnSpLocks/>
          </p:cNvCxnSpPr>
          <p:nvPr/>
        </p:nvCxnSpPr>
        <p:spPr>
          <a:xfrm flipH="1">
            <a:off x="6028623" y="4878811"/>
            <a:ext cx="102339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2050FCD7-D952-4BD7-B48F-97FC422FA102}"/>
              </a:ext>
            </a:extLst>
          </p:cNvPr>
          <p:cNvSpPr txBox="1"/>
          <p:nvPr/>
        </p:nvSpPr>
        <p:spPr>
          <a:xfrm>
            <a:off x="7170990" y="4535912"/>
            <a:ext cx="4527178" cy="954107"/>
          </a:xfrm>
          <a:prstGeom prst="rect">
            <a:avLst/>
          </a:prstGeom>
          <a:noFill/>
        </p:spPr>
        <p:txBody>
          <a:bodyPr wrap="square">
            <a:spAutoFit/>
          </a:bodyPr>
          <a:lstStyle/>
          <a:p>
            <a:pPr algn="ctr"/>
            <a:r>
              <a:rPr lang="en-US" sz="1400" dirty="0">
                <a:solidFill>
                  <a:schemeClr val="tx1"/>
                </a:solidFill>
                <a:latin typeface="Product Sans" panose="020B0403030502040203" pitchFamily="34" charset="0"/>
                <a:ea typeface="Open Sans" pitchFamily="2" charset="0"/>
                <a:cs typeface="Open Sans" pitchFamily="2" charset="0"/>
              </a:rPr>
              <a:t>Most pairwise SPIs (incl. Pearson correlation </a:t>
            </a:r>
            <a:r>
              <a:rPr lang="en-US" sz="1400" dirty="0">
                <a:latin typeface="Product Sans" panose="020B0403030502040203" pitchFamily="34" charset="0"/>
                <a:ea typeface="Open Sans" pitchFamily="2" charset="0"/>
                <a:cs typeface="Open Sans" pitchFamily="2" charset="0"/>
              </a:rPr>
              <a:t>coefficient) </a:t>
            </a:r>
            <a:r>
              <a:rPr lang="en-US" sz="1400" dirty="0">
                <a:solidFill>
                  <a:schemeClr val="tx1"/>
                </a:solidFill>
                <a:latin typeface="Product Sans" panose="020B0403030502040203" pitchFamily="34" charset="0"/>
                <a:ea typeface="Open Sans" pitchFamily="2" charset="0"/>
                <a:cs typeface="Open Sans" pitchFamily="2" charset="0"/>
              </a:rPr>
              <a:t>show improved classification balanced accuracy with the inclusion of univariate region-by-TS-feature data (mean +5%)</a:t>
            </a:r>
            <a:endParaRPr lang="en-AU" sz="1400" dirty="0">
              <a:solidFill>
                <a:schemeClr val="tx1"/>
              </a:solidFill>
              <a:latin typeface="Product Sans" panose="020B0403030502040203" pitchFamily="34" charset="0"/>
              <a:ea typeface="Open Sans" pitchFamily="2" charset="0"/>
              <a:cs typeface="Open Sans" pitchFamily="2" charset="0"/>
            </a:endParaRPr>
          </a:p>
        </p:txBody>
      </p:sp>
      <p:grpSp>
        <p:nvGrpSpPr>
          <p:cNvPr id="9" name="Group 8">
            <a:extLst>
              <a:ext uri="{FF2B5EF4-FFF2-40B4-BE49-F238E27FC236}">
                <a16:creationId xmlns:a16="http://schemas.microsoft.com/office/drawing/2014/main" id="{069E71B8-F73E-41D2-A08B-A72AEF60B266}"/>
              </a:ext>
            </a:extLst>
          </p:cNvPr>
          <p:cNvGrpSpPr/>
          <p:nvPr/>
        </p:nvGrpSpPr>
        <p:grpSpPr>
          <a:xfrm>
            <a:off x="7507878" y="1441608"/>
            <a:ext cx="4722222" cy="2760697"/>
            <a:chOff x="7664023" y="1287719"/>
            <a:chExt cx="4722222" cy="2760697"/>
          </a:xfrm>
        </p:grpSpPr>
        <p:pic>
          <p:nvPicPr>
            <p:cNvPr id="11" name="Picture 10">
              <a:extLst>
                <a:ext uri="{FF2B5EF4-FFF2-40B4-BE49-F238E27FC236}">
                  <a16:creationId xmlns:a16="http://schemas.microsoft.com/office/drawing/2014/main" id="{F1E265AE-6CF4-43E6-9F3D-79D34A1A412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7664023" y="1441608"/>
              <a:ext cx="3108536" cy="2606808"/>
            </a:xfrm>
            <a:prstGeom prst="rect">
              <a:avLst/>
            </a:prstGeom>
          </p:spPr>
        </p:pic>
        <p:sp>
          <p:nvSpPr>
            <p:cNvPr id="43" name="TextBox 42">
              <a:extLst>
                <a:ext uri="{FF2B5EF4-FFF2-40B4-BE49-F238E27FC236}">
                  <a16:creationId xmlns:a16="http://schemas.microsoft.com/office/drawing/2014/main" id="{DE8C1511-61A3-423E-A44D-91F9A21598DC}"/>
                </a:ext>
              </a:extLst>
            </p:cNvPr>
            <p:cNvSpPr txBox="1"/>
            <p:nvPr/>
          </p:nvSpPr>
          <p:spPr>
            <a:xfrm>
              <a:off x="10246440" y="1917401"/>
              <a:ext cx="2139805" cy="954107"/>
            </a:xfrm>
            <a:prstGeom prst="rect">
              <a:avLst/>
            </a:prstGeom>
            <a:noFill/>
          </p:spPr>
          <p:txBody>
            <a:bodyPr wrap="square">
              <a:spAutoFit/>
            </a:bodyPr>
            <a:lstStyle/>
            <a:p>
              <a:r>
                <a:rPr lang="en-US" sz="1400" dirty="0">
                  <a:highlight>
                    <a:srgbClr val="FF6EB4"/>
                  </a:highlight>
                  <a:latin typeface="Product Sans" panose="020B0403030502040203" pitchFamily="34" charset="0"/>
                  <a:ea typeface="Open Sans" pitchFamily="2" charset="0"/>
                  <a:cs typeface="Open Sans" pitchFamily="2" charset="0"/>
                </a:rPr>
                <a:t>Pearson correlation coefficient</a:t>
              </a:r>
            </a:p>
            <a:p>
              <a:endParaRPr lang="en-US" sz="1400" dirty="0">
                <a:latin typeface="Product Sans" panose="020B0403030502040203" pitchFamily="34" charset="0"/>
                <a:ea typeface="Open Sans" pitchFamily="2" charset="0"/>
                <a:cs typeface="Open Sans" pitchFamily="2" charset="0"/>
              </a:endParaRPr>
            </a:p>
            <a:p>
              <a:r>
                <a:rPr lang="en-US" sz="1400" dirty="0">
                  <a:solidFill>
                    <a:schemeClr val="tx1"/>
                  </a:solidFill>
                  <a:highlight>
                    <a:srgbClr val="66CD00"/>
                  </a:highlight>
                  <a:latin typeface="Product Sans" panose="020B0403030502040203" pitchFamily="34" charset="0"/>
                  <a:ea typeface="Open Sans" pitchFamily="2" charset="0"/>
                  <a:cs typeface="Open Sans" pitchFamily="2" charset="0"/>
                </a:rPr>
                <a:t>All other SPIs</a:t>
              </a:r>
              <a:endParaRPr lang="en-AU" sz="1400" dirty="0">
                <a:solidFill>
                  <a:schemeClr val="tx1"/>
                </a:solidFill>
                <a:highlight>
                  <a:srgbClr val="66CD00"/>
                </a:highlight>
                <a:latin typeface="Product Sans" panose="020B0403030502040203" pitchFamily="34" charset="0"/>
                <a:ea typeface="Open Sans" pitchFamily="2" charset="0"/>
                <a:cs typeface="Open Sans" pitchFamily="2" charset="0"/>
              </a:endParaRPr>
            </a:p>
          </p:txBody>
        </p:sp>
        <p:sp>
          <p:nvSpPr>
            <p:cNvPr id="44" name="TextBox 43">
              <a:extLst>
                <a:ext uri="{FF2B5EF4-FFF2-40B4-BE49-F238E27FC236}">
                  <a16:creationId xmlns:a16="http://schemas.microsoft.com/office/drawing/2014/main" id="{8C144C7D-4AF5-4E61-8F9C-4ABF517824AE}"/>
                </a:ext>
              </a:extLst>
            </p:cNvPr>
            <p:cNvSpPr txBox="1"/>
            <p:nvPr/>
          </p:nvSpPr>
          <p:spPr>
            <a:xfrm>
              <a:off x="8026362" y="1287719"/>
              <a:ext cx="2139805" cy="307777"/>
            </a:xfrm>
            <a:prstGeom prst="rect">
              <a:avLst/>
            </a:prstGeom>
            <a:noFill/>
          </p:spPr>
          <p:txBody>
            <a:bodyPr wrap="square">
              <a:spAutoFit/>
            </a:bodyPr>
            <a:lstStyle/>
            <a:p>
              <a:pPr algn="ctr"/>
              <a:r>
                <a:rPr lang="en-US" sz="1400" dirty="0" err="1">
                  <a:solidFill>
                    <a:schemeClr val="tx1"/>
                  </a:solidFill>
                  <a:latin typeface="Product Sans" panose="020B0403030502040203" pitchFamily="34" charset="0"/>
                  <a:ea typeface="Open Sans" pitchFamily="2" charset="0"/>
                  <a:cs typeface="Open Sans" pitchFamily="2" charset="0"/>
                </a:rPr>
                <a:t>di_gaussian</a:t>
              </a:r>
              <a:endParaRPr lang="en-AU" sz="1400" dirty="0">
                <a:solidFill>
                  <a:schemeClr val="tx1"/>
                </a:solidFill>
                <a:latin typeface="Product Sans" panose="020B0403030502040203" pitchFamily="34" charset="0"/>
                <a:ea typeface="Open Sans" pitchFamily="2" charset="0"/>
                <a:cs typeface="Open Sans" pitchFamily="2" charset="0"/>
              </a:endParaRPr>
            </a:p>
          </p:txBody>
        </p:sp>
        <p:sp>
          <p:nvSpPr>
            <p:cNvPr id="46" name="TextBox 45">
              <a:extLst>
                <a:ext uri="{FF2B5EF4-FFF2-40B4-BE49-F238E27FC236}">
                  <a16:creationId xmlns:a16="http://schemas.microsoft.com/office/drawing/2014/main" id="{61822BCD-B67E-473E-ACB6-120E1E3ECA30}"/>
                </a:ext>
              </a:extLst>
            </p:cNvPr>
            <p:cNvSpPr txBox="1"/>
            <p:nvPr/>
          </p:nvSpPr>
          <p:spPr>
            <a:xfrm>
              <a:off x="9259195" y="1568396"/>
              <a:ext cx="2139805" cy="307777"/>
            </a:xfrm>
            <a:prstGeom prst="rect">
              <a:avLst/>
            </a:prstGeom>
            <a:noFill/>
          </p:spPr>
          <p:txBody>
            <a:bodyPr wrap="square">
              <a:spAutoFit/>
            </a:bodyPr>
            <a:lstStyle/>
            <a:p>
              <a:pPr algn="ctr"/>
              <a:r>
                <a:rPr lang="en-US" sz="1400" dirty="0" err="1">
                  <a:solidFill>
                    <a:schemeClr val="tx1"/>
                  </a:solidFill>
                  <a:latin typeface="Product Sans" panose="020B0403030502040203" pitchFamily="34" charset="0"/>
                  <a:ea typeface="Open Sans" pitchFamily="2" charset="0"/>
                  <a:cs typeface="Open Sans" pitchFamily="2" charset="0"/>
                </a:rPr>
                <a:t>dcorr</a:t>
              </a:r>
              <a:endParaRPr lang="en-AU" sz="1400" dirty="0">
                <a:solidFill>
                  <a:schemeClr val="tx1"/>
                </a:solidFill>
                <a:latin typeface="Product Sans" panose="020B0403030502040203" pitchFamily="34" charset="0"/>
                <a:ea typeface="Open Sans" pitchFamily="2" charset="0"/>
                <a:cs typeface="Open Sans" pitchFamily="2" charset="0"/>
              </a:endParaRPr>
            </a:p>
          </p:txBody>
        </p:sp>
      </p:grpSp>
      <p:sp>
        <p:nvSpPr>
          <p:cNvPr id="22" name="Slide Number Placeholder 21">
            <a:extLst>
              <a:ext uri="{FF2B5EF4-FFF2-40B4-BE49-F238E27FC236}">
                <a16:creationId xmlns:a16="http://schemas.microsoft.com/office/drawing/2014/main" id="{F279158D-15FF-4C0C-843E-A100AF06496E}"/>
              </a:ext>
            </a:extLst>
          </p:cNvPr>
          <p:cNvSpPr>
            <a:spLocks noGrp="1"/>
          </p:cNvSpPr>
          <p:nvPr>
            <p:ph type="sldNum" sz="quarter" idx="12"/>
          </p:nvPr>
        </p:nvSpPr>
        <p:spPr/>
        <p:txBody>
          <a:bodyPr/>
          <a:lstStyle/>
          <a:p>
            <a:fld id="{C42B02F8-E519-4AA4-8330-31B4BA7144F5}" type="slidenum">
              <a:rPr lang="en-AU" smtClean="0"/>
              <a:t>18</a:t>
            </a:fld>
            <a:endParaRPr lang="en-AU"/>
          </a:p>
        </p:txBody>
      </p:sp>
      <p:sp>
        <p:nvSpPr>
          <p:cNvPr id="23" name="Date Placeholder 22">
            <a:extLst>
              <a:ext uri="{FF2B5EF4-FFF2-40B4-BE49-F238E27FC236}">
                <a16:creationId xmlns:a16="http://schemas.microsoft.com/office/drawing/2014/main" id="{011D05C1-26F6-4385-B460-F5553D50DB02}"/>
              </a:ext>
            </a:extLst>
          </p:cNvPr>
          <p:cNvSpPr>
            <a:spLocks noGrp="1"/>
          </p:cNvSpPr>
          <p:nvPr>
            <p:ph type="dt" sz="half" idx="10"/>
          </p:nvPr>
        </p:nvSpPr>
        <p:spPr/>
        <p:txBody>
          <a:bodyPr/>
          <a:lstStyle/>
          <a:p>
            <a:r>
              <a:rPr lang="en-US"/>
              <a:t>CNS 2022</a:t>
            </a:r>
            <a:endParaRPr lang="en-AU"/>
          </a:p>
        </p:txBody>
      </p:sp>
      <p:sp>
        <p:nvSpPr>
          <p:cNvPr id="14" name="Rectangle 13">
            <a:extLst>
              <a:ext uri="{FF2B5EF4-FFF2-40B4-BE49-F238E27FC236}">
                <a16:creationId xmlns:a16="http://schemas.microsoft.com/office/drawing/2014/main" id="{DF00A4B3-B01E-4E5B-AB96-3B2285BC2AF8}"/>
              </a:ext>
            </a:extLst>
          </p:cNvPr>
          <p:cNvSpPr/>
          <p:nvPr/>
        </p:nvSpPr>
        <p:spPr>
          <a:xfrm>
            <a:off x="9137999" y="1219"/>
            <a:ext cx="3054001" cy="279401"/>
          </a:xfrm>
          <a:prstGeom prst="rect">
            <a:avLst/>
          </a:prstGeom>
          <a:solidFill>
            <a:srgbClr val="66A2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bg2">
                  <a:lumMod val="25000"/>
                </a:schemeClr>
              </a:solidFill>
            </a:endParaRPr>
          </a:p>
        </p:txBody>
      </p:sp>
      <p:sp>
        <p:nvSpPr>
          <p:cNvPr id="15" name="Rectangle 14">
            <a:extLst>
              <a:ext uri="{FF2B5EF4-FFF2-40B4-BE49-F238E27FC236}">
                <a16:creationId xmlns:a16="http://schemas.microsoft.com/office/drawing/2014/main" id="{5B3898DD-1CB0-484E-8ACA-4E6111DD1866}"/>
              </a:ext>
            </a:extLst>
          </p:cNvPr>
          <p:cNvSpPr/>
          <p:nvPr/>
        </p:nvSpPr>
        <p:spPr>
          <a:xfrm>
            <a:off x="6095999" y="1219"/>
            <a:ext cx="3042000" cy="279401"/>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bg2">
                  <a:lumMod val="25000"/>
                </a:schemeClr>
              </a:solidFill>
            </a:endParaRPr>
          </a:p>
        </p:txBody>
      </p:sp>
      <p:sp>
        <p:nvSpPr>
          <p:cNvPr id="16" name="Rectangle 15">
            <a:extLst>
              <a:ext uri="{FF2B5EF4-FFF2-40B4-BE49-F238E27FC236}">
                <a16:creationId xmlns:a16="http://schemas.microsoft.com/office/drawing/2014/main" id="{A6973A1A-54BC-441E-A2ED-A4F31A594AF5}"/>
              </a:ext>
            </a:extLst>
          </p:cNvPr>
          <p:cNvSpPr/>
          <p:nvPr/>
        </p:nvSpPr>
        <p:spPr>
          <a:xfrm>
            <a:off x="3041998" y="0"/>
            <a:ext cx="3054003" cy="279401"/>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7" name="Rectangle 16">
            <a:extLst>
              <a:ext uri="{FF2B5EF4-FFF2-40B4-BE49-F238E27FC236}">
                <a16:creationId xmlns:a16="http://schemas.microsoft.com/office/drawing/2014/main" id="{14F19464-7F68-4283-9B37-098690B8E8ED}"/>
              </a:ext>
            </a:extLst>
          </p:cNvPr>
          <p:cNvSpPr/>
          <p:nvPr/>
        </p:nvSpPr>
        <p:spPr>
          <a:xfrm>
            <a:off x="0" y="-4930"/>
            <a:ext cx="3042000" cy="279401"/>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8" name="TextBox 17">
            <a:extLst>
              <a:ext uri="{FF2B5EF4-FFF2-40B4-BE49-F238E27FC236}">
                <a16:creationId xmlns:a16="http://schemas.microsoft.com/office/drawing/2014/main" id="{EDC7B662-CB34-45D2-BDBA-03EFB405D75D}"/>
              </a:ext>
            </a:extLst>
          </p:cNvPr>
          <p:cNvSpPr txBox="1"/>
          <p:nvPr/>
        </p:nvSpPr>
        <p:spPr>
          <a:xfrm>
            <a:off x="651155" y="-19767"/>
            <a:ext cx="1504389" cy="307777"/>
          </a:xfrm>
          <a:prstGeom prst="rect">
            <a:avLst/>
          </a:prstGeom>
          <a:noFill/>
        </p:spPr>
        <p:txBody>
          <a:bodyPr wrap="square">
            <a:spAutoFit/>
          </a:bodyPr>
          <a:lstStyle/>
          <a:p>
            <a:pPr algn="ctr"/>
            <a:r>
              <a:rPr lang="en-US" sz="1400" dirty="0">
                <a:solidFill>
                  <a:schemeClr val="bg2">
                    <a:lumMod val="25000"/>
                  </a:schemeClr>
                </a:solidFill>
                <a:latin typeface="Product Sans" panose="020B0403030502040203" pitchFamily="34" charset="0"/>
                <a:ea typeface="Open Sans" pitchFamily="2" charset="0"/>
                <a:cs typeface="Open Sans" pitchFamily="2" charset="0"/>
              </a:rPr>
              <a:t>BACKGROUND</a:t>
            </a:r>
            <a:endParaRPr lang="en-AU" sz="1400" dirty="0">
              <a:solidFill>
                <a:schemeClr val="bg2">
                  <a:lumMod val="25000"/>
                </a:schemeClr>
              </a:solidFill>
              <a:latin typeface="Product Sans" panose="020B0403030502040203" pitchFamily="34" charset="0"/>
              <a:ea typeface="Open Sans" pitchFamily="2" charset="0"/>
              <a:cs typeface="Open Sans" pitchFamily="2" charset="0"/>
            </a:endParaRPr>
          </a:p>
        </p:txBody>
      </p:sp>
      <p:sp>
        <p:nvSpPr>
          <p:cNvPr id="19" name="TextBox 18">
            <a:extLst>
              <a:ext uri="{FF2B5EF4-FFF2-40B4-BE49-F238E27FC236}">
                <a16:creationId xmlns:a16="http://schemas.microsoft.com/office/drawing/2014/main" id="{A0880F6E-7F22-40F5-A785-B8142335CC0E}"/>
              </a:ext>
            </a:extLst>
          </p:cNvPr>
          <p:cNvSpPr txBox="1"/>
          <p:nvPr/>
        </p:nvSpPr>
        <p:spPr>
          <a:xfrm>
            <a:off x="3804487" y="-12970"/>
            <a:ext cx="1504389" cy="307777"/>
          </a:xfrm>
          <a:prstGeom prst="rect">
            <a:avLst/>
          </a:prstGeom>
          <a:noFill/>
        </p:spPr>
        <p:txBody>
          <a:bodyPr wrap="square">
            <a:spAutoFit/>
          </a:bodyPr>
          <a:lstStyle/>
          <a:p>
            <a:pPr algn="ctr"/>
            <a:r>
              <a:rPr lang="en-US" sz="1400" dirty="0">
                <a:solidFill>
                  <a:schemeClr val="bg2">
                    <a:lumMod val="25000"/>
                  </a:schemeClr>
                </a:solidFill>
                <a:latin typeface="Product Sans" panose="020B0403030502040203" pitchFamily="34" charset="0"/>
                <a:ea typeface="Open Sans" pitchFamily="2" charset="0"/>
                <a:cs typeface="Open Sans" pitchFamily="2" charset="0"/>
              </a:rPr>
              <a:t>METHODS</a:t>
            </a:r>
            <a:endParaRPr lang="en-AU" sz="1400" dirty="0">
              <a:solidFill>
                <a:schemeClr val="bg2">
                  <a:lumMod val="25000"/>
                </a:schemeClr>
              </a:solidFill>
              <a:latin typeface="Product Sans" panose="020B0403030502040203" pitchFamily="34" charset="0"/>
              <a:ea typeface="Open Sans" pitchFamily="2" charset="0"/>
              <a:cs typeface="Open Sans" pitchFamily="2" charset="0"/>
            </a:endParaRPr>
          </a:p>
        </p:txBody>
      </p:sp>
      <p:sp>
        <p:nvSpPr>
          <p:cNvPr id="20" name="TextBox 19">
            <a:extLst>
              <a:ext uri="{FF2B5EF4-FFF2-40B4-BE49-F238E27FC236}">
                <a16:creationId xmlns:a16="http://schemas.microsoft.com/office/drawing/2014/main" id="{9421098B-D53C-41A2-94A1-E99A9E927F77}"/>
              </a:ext>
            </a:extLst>
          </p:cNvPr>
          <p:cNvSpPr txBox="1"/>
          <p:nvPr/>
        </p:nvSpPr>
        <p:spPr>
          <a:xfrm>
            <a:off x="6846487" y="-14698"/>
            <a:ext cx="1504389" cy="307777"/>
          </a:xfrm>
          <a:prstGeom prst="rect">
            <a:avLst/>
          </a:prstGeom>
          <a:noFill/>
        </p:spPr>
        <p:txBody>
          <a:bodyPr wrap="square">
            <a:spAutoFit/>
          </a:bodyPr>
          <a:lstStyle/>
          <a:p>
            <a:pPr algn="ctr"/>
            <a:r>
              <a:rPr lang="en-US" sz="1400" b="1" dirty="0">
                <a:latin typeface="Product Sans" panose="020B0403030502040203" pitchFamily="34" charset="0"/>
                <a:ea typeface="Open Sans" pitchFamily="2" charset="0"/>
                <a:cs typeface="Open Sans" pitchFamily="2" charset="0"/>
              </a:rPr>
              <a:t>RESULTS</a:t>
            </a:r>
            <a:endParaRPr lang="en-AU" sz="1400" b="1" dirty="0">
              <a:latin typeface="Product Sans" panose="020B0403030502040203" pitchFamily="34" charset="0"/>
              <a:ea typeface="Open Sans" pitchFamily="2" charset="0"/>
              <a:cs typeface="Open Sans" pitchFamily="2" charset="0"/>
            </a:endParaRPr>
          </a:p>
        </p:txBody>
      </p:sp>
      <p:sp>
        <p:nvSpPr>
          <p:cNvPr id="21" name="TextBox 20">
            <a:extLst>
              <a:ext uri="{FF2B5EF4-FFF2-40B4-BE49-F238E27FC236}">
                <a16:creationId xmlns:a16="http://schemas.microsoft.com/office/drawing/2014/main" id="{C30690CD-4C9B-4444-A2F1-D96871E22B6C}"/>
              </a:ext>
            </a:extLst>
          </p:cNvPr>
          <p:cNvSpPr txBox="1"/>
          <p:nvPr/>
        </p:nvSpPr>
        <p:spPr>
          <a:xfrm>
            <a:off x="9925122" y="-19767"/>
            <a:ext cx="1504389" cy="307777"/>
          </a:xfrm>
          <a:prstGeom prst="rect">
            <a:avLst/>
          </a:prstGeom>
          <a:noFill/>
        </p:spPr>
        <p:txBody>
          <a:bodyPr wrap="square">
            <a:spAutoFit/>
          </a:bodyPr>
          <a:lstStyle/>
          <a:p>
            <a:pPr algn="ctr"/>
            <a:r>
              <a:rPr lang="en-US" sz="1400" dirty="0">
                <a:solidFill>
                  <a:schemeClr val="bg2">
                    <a:lumMod val="25000"/>
                  </a:schemeClr>
                </a:solidFill>
                <a:latin typeface="Product Sans" panose="020B0403030502040203" pitchFamily="34" charset="0"/>
                <a:ea typeface="Open Sans" pitchFamily="2" charset="0"/>
                <a:cs typeface="Open Sans" pitchFamily="2" charset="0"/>
              </a:rPr>
              <a:t>CONCLUSIONS</a:t>
            </a:r>
            <a:endParaRPr lang="en-AU" sz="1400" dirty="0">
              <a:solidFill>
                <a:schemeClr val="bg2">
                  <a:lumMod val="25000"/>
                </a:schemeClr>
              </a:solidFill>
              <a:latin typeface="Product Sans" panose="020B0403030502040203" pitchFamily="34" charset="0"/>
              <a:ea typeface="Open Sans" pitchFamily="2" charset="0"/>
              <a:cs typeface="Open Sans" pitchFamily="2" charset="0"/>
            </a:endParaRPr>
          </a:p>
        </p:txBody>
      </p:sp>
    </p:spTree>
    <p:extLst>
      <p:ext uri="{BB962C8B-B14F-4D97-AF65-F5344CB8AC3E}">
        <p14:creationId xmlns:p14="http://schemas.microsoft.com/office/powerpoint/2010/main" val="2642191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500"/>
                                        <p:tgtEl>
                                          <p:spTgt spid="4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2"/>
                                        </p:tgtEl>
                                        <p:attrNameLst>
                                          <p:attrName>style.visibility</p:attrName>
                                        </p:attrNameLst>
                                      </p:cBhvr>
                                      <p:to>
                                        <p:strVal val="visible"/>
                                      </p:to>
                                    </p:set>
                                    <p:animEffect transition="in" filter="fade">
                                      <p:cBhvr>
                                        <p:cTn id="10" dur="500"/>
                                        <p:tgtEl>
                                          <p:spTgt spid="4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6CCE3D-7FFF-42D9-B6EB-649F1BC38D8D}"/>
              </a:ext>
            </a:extLst>
          </p:cNvPr>
          <p:cNvSpPr>
            <a:spLocks noGrp="1"/>
          </p:cNvSpPr>
          <p:nvPr>
            <p:ph type="title"/>
          </p:nvPr>
        </p:nvSpPr>
        <p:spPr/>
        <p:txBody>
          <a:bodyPr/>
          <a:lstStyle/>
          <a:p>
            <a:pPr algn="ctr"/>
            <a:r>
              <a:rPr lang="en-US" dirty="0">
                <a:latin typeface="Product Sans" panose="020B0403030502040203" pitchFamily="34" charset="0"/>
              </a:rPr>
              <a:t>Take-🏡 messages</a:t>
            </a:r>
            <a:endParaRPr lang="en-AU" dirty="0">
              <a:latin typeface="Product Sans" panose="020B0403030502040203" pitchFamily="34" charset="0"/>
            </a:endParaRPr>
          </a:p>
        </p:txBody>
      </p:sp>
      <p:sp>
        <p:nvSpPr>
          <p:cNvPr id="3" name="Content Placeholder 2">
            <a:extLst>
              <a:ext uri="{FF2B5EF4-FFF2-40B4-BE49-F238E27FC236}">
                <a16:creationId xmlns:a16="http://schemas.microsoft.com/office/drawing/2014/main" id="{40F486B0-1F58-45E5-A3F1-4D364460915D}"/>
              </a:ext>
            </a:extLst>
          </p:cNvPr>
          <p:cNvSpPr>
            <a:spLocks noGrp="1"/>
          </p:cNvSpPr>
          <p:nvPr>
            <p:ph idx="1"/>
          </p:nvPr>
        </p:nvSpPr>
        <p:spPr/>
        <p:txBody>
          <a:bodyPr/>
          <a:lstStyle/>
          <a:p>
            <a:r>
              <a:rPr lang="en-US" dirty="0"/>
              <a:t>This workflow takes a comprehensive approach to characterizing local and pairwise neural activity dynamics in the brain</a:t>
            </a:r>
          </a:p>
          <a:p>
            <a:r>
              <a:rPr lang="en-US" dirty="0"/>
              <a:t>We can identify specific brain regions and time-series properties that distinguish between schizophrenia versus control participants with </a:t>
            </a:r>
            <a:r>
              <a:rPr lang="en-US"/>
              <a:t>biological interpretability</a:t>
            </a:r>
            <a:endParaRPr lang="en-US" dirty="0"/>
          </a:p>
          <a:p>
            <a:r>
              <a:rPr lang="en-US" dirty="0"/>
              <a:t>The combination of all regions by time-series features together affords more information than most regions or features on their own</a:t>
            </a:r>
          </a:p>
          <a:p>
            <a:r>
              <a:rPr lang="en-US" dirty="0"/>
              <a:t>Incorporating regional univariate time-series info bolsters classification performance for most pairwise metrics</a:t>
            </a:r>
            <a:endParaRPr lang="en-AU" dirty="0"/>
          </a:p>
        </p:txBody>
      </p:sp>
      <p:sp>
        <p:nvSpPr>
          <p:cNvPr id="5" name="Slide Number Placeholder 4">
            <a:extLst>
              <a:ext uri="{FF2B5EF4-FFF2-40B4-BE49-F238E27FC236}">
                <a16:creationId xmlns:a16="http://schemas.microsoft.com/office/drawing/2014/main" id="{3A5C84B3-AC13-4FD9-9C91-9F4DF6283342}"/>
              </a:ext>
            </a:extLst>
          </p:cNvPr>
          <p:cNvSpPr>
            <a:spLocks noGrp="1"/>
          </p:cNvSpPr>
          <p:nvPr>
            <p:ph type="sldNum" sz="quarter" idx="12"/>
          </p:nvPr>
        </p:nvSpPr>
        <p:spPr/>
        <p:txBody>
          <a:bodyPr/>
          <a:lstStyle/>
          <a:p>
            <a:fld id="{C42B02F8-E519-4AA4-8330-31B4BA7144F5}" type="slidenum">
              <a:rPr lang="en-AU" smtClean="0"/>
              <a:t>19</a:t>
            </a:fld>
            <a:endParaRPr lang="en-AU"/>
          </a:p>
        </p:txBody>
      </p:sp>
      <p:sp>
        <p:nvSpPr>
          <p:cNvPr id="6" name="Date Placeholder 5">
            <a:extLst>
              <a:ext uri="{FF2B5EF4-FFF2-40B4-BE49-F238E27FC236}">
                <a16:creationId xmlns:a16="http://schemas.microsoft.com/office/drawing/2014/main" id="{A7777833-3556-4567-9EE1-093167901DA9}"/>
              </a:ext>
            </a:extLst>
          </p:cNvPr>
          <p:cNvSpPr>
            <a:spLocks noGrp="1"/>
          </p:cNvSpPr>
          <p:nvPr>
            <p:ph type="dt" sz="half" idx="10"/>
          </p:nvPr>
        </p:nvSpPr>
        <p:spPr/>
        <p:txBody>
          <a:bodyPr/>
          <a:lstStyle/>
          <a:p>
            <a:r>
              <a:rPr lang="en-US"/>
              <a:t>CNS 2022</a:t>
            </a:r>
            <a:endParaRPr lang="en-AU"/>
          </a:p>
        </p:txBody>
      </p:sp>
      <p:sp>
        <p:nvSpPr>
          <p:cNvPr id="7" name="Rectangle 6">
            <a:extLst>
              <a:ext uri="{FF2B5EF4-FFF2-40B4-BE49-F238E27FC236}">
                <a16:creationId xmlns:a16="http://schemas.microsoft.com/office/drawing/2014/main" id="{18A96C8D-CC11-4A37-ADA9-FD8EB72A3848}"/>
              </a:ext>
            </a:extLst>
          </p:cNvPr>
          <p:cNvSpPr/>
          <p:nvPr/>
        </p:nvSpPr>
        <p:spPr>
          <a:xfrm>
            <a:off x="9137999" y="1219"/>
            <a:ext cx="3054001" cy="279401"/>
          </a:xfrm>
          <a:prstGeom prst="rect">
            <a:avLst/>
          </a:prstGeom>
          <a:solidFill>
            <a:srgbClr val="66A2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bg2">
                  <a:lumMod val="25000"/>
                </a:schemeClr>
              </a:solidFill>
            </a:endParaRPr>
          </a:p>
        </p:txBody>
      </p:sp>
      <p:sp>
        <p:nvSpPr>
          <p:cNvPr id="8" name="Rectangle 7">
            <a:extLst>
              <a:ext uri="{FF2B5EF4-FFF2-40B4-BE49-F238E27FC236}">
                <a16:creationId xmlns:a16="http://schemas.microsoft.com/office/drawing/2014/main" id="{C32FD3B9-5A15-413E-86AB-F84FFB0EAD46}"/>
              </a:ext>
            </a:extLst>
          </p:cNvPr>
          <p:cNvSpPr/>
          <p:nvPr/>
        </p:nvSpPr>
        <p:spPr>
          <a:xfrm>
            <a:off x="6095999" y="1219"/>
            <a:ext cx="3042000" cy="279401"/>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bg2">
                  <a:lumMod val="25000"/>
                </a:schemeClr>
              </a:solidFill>
            </a:endParaRPr>
          </a:p>
        </p:txBody>
      </p:sp>
      <p:sp>
        <p:nvSpPr>
          <p:cNvPr id="9" name="Rectangle 8">
            <a:extLst>
              <a:ext uri="{FF2B5EF4-FFF2-40B4-BE49-F238E27FC236}">
                <a16:creationId xmlns:a16="http://schemas.microsoft.com/office/drawing/2014/main" id="{95ACD7B9-416F-49E5-BC43-0995F05D13B1}"/>
              </a:ext>
            </a:extLst>
          </p:cNvPr>
          <p:cNvSpPr/>
          <p:nvPr/>
        </p:nvSpPr>
        <p:spPr>
          <a:xfrm>
            <a:off x="3041998" y="0"/>
            <a:ext cx="3054003" cy="279401"/>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 name="Rectangle 9">
            <a:extLst>
              <a:ext uri="{FF2B5EF4-FFF2-40B4-BE49-F238E27FC236}">
                <a16:creationId xmlns:a16="http://schemas.microsoft.com/office/drawing/2014/main" id="{EC2021D2-59AE-42B9-8DB6-495A758A120A}"/>
              </a:ext>
            </a:extLst>
          </p:cNvPr>
          <p:cNvSpPr/>
          <p:nvPr/>
        </p:nvSpPr>
        <p:spPr>
          <a:xfrm>
            <a:off x="0" y="-4930"/>
            <a:ext cx="3042000" cy="279401"/>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TextBox 10">
            <a:extLst>
              <a:ext uri="{FF2B5EF4-FFF2-40B4-BE49-F238E27FC236}">
                <a16:creationId xmlns:a16="http://schemas.microsoft.com/office/drawing/2014/main" id="{9A7B919A-5477-4898-8227-3932022751CB}"/>
              </a:ext>
            </a:extLst>
          </p:cNvPr>
          <p:cNvSpPr txBox="1"/>
          <p:nvPr/>
        </p:nvSpPr>
        <p:spPr>
          <a:xfrm>
            <a:off x="651155" y="-19767"/>
            <a:ext cx="1504389" cy="307777"/>
          </a:xfrm>
          <a:prstGeom prst="rect">
            <a:avLst/>
          </a:prstGeom>
          <a:noFill/>
        </p:spPr>
        <p:txBody>
          <a:bodyPr wrap="square">
            <a:spAutoFit/>
          </a:bodyPr>
          <a:lstStyle/>
          <a:p>
            <a:pPr algn="ctr"/>
            <a:r>
              <a:rPr lang="en-US" sz="1400" dirty="0">
                <a:solidFill>
                  <a:schemeClr val="bg2">
                    <a:lumMod val="25000"/>
                  </a:schemeClr>
                </a:solidFill>
                <a:latin typeface="Product Sans" panose="020B0403030502040203" pitchFamily="34" charset="0"/>
                <a:ea typeface="Open Sans" pitchFamily="2" charset="0"/>
                <a:cs typeface="Open Sans" pitchFamily="2" charset="0"/>
              </a:rPr>
              <a:t>BACKGROUND</a:t>
            </a:r>
            <a:endParaRPr lang="en-AU" sz="1400" dirty="0">
              <a:solidFill>
                <a:schemeClr val="bg2">
                  <a:lumMod val="25000"/>
                </a:schemeClr>
              </a:solidFill>
              <a:latin typeface="Product Sans" panose="020B0403030502040203" pitchFamily="34" charset="0"/>
              <a:ea typeface="Open Sans" pitchFamily="2" charset="0"/>
              <a:cs typeface="Open Sans" pitchFamily="2" charset="0"/>
            </a:endParaRPr>
          </a:p>
        </p:txBody>
      </p:sp>
      <p:sp>
        <p:nvSpPr>
          <p:cNvPr id="12" name="TextBox 11">
            <a:extLst>
              <a:ext uri="{FF2B5EF4-FFF2-40B4-BE49-F238E27FC236}">
                <a16:creationId xmlns:a16="http://schemas.microsoft.com/office/drawing/2014/main" id="{4A1FF799-65C2-4831-A424-1E00C738B997}"/>
              </a:ext>
            </a:extLst>
          </p:cNvPr>
          <p:cNvSpPr txBox="1"/>
          <p:nvPr/>
        </p:nvSpPr>
        <p:spPr>
          <a:xfrm>
            <a:off x="3804487" y="-12970"/>
            <a:ext cx="1504389" cy="307777"/>
          </a:xfrm>
          <a:prstGeom prst="rect">
            <a:avLst/>
          </a:prstGeom>
          <a:noFill/>
        </p:spPr>
        <p:txBody>
          <a:bodyPr wrap="square">
            <a:spAutoFit/>
          </a:bodyPr>
          <a:lstStyle/>
          <a:p>
            <a:pPr algn="ctr"/>
            <a:r>
              <a:rPr lang="en-US" sz="1400" dirty="0">
                <a:solidFill>
                  <a:schemeClr val="bg2">
                    <a:lumMod val="25000"/>
                  </a:schemeClr>
                </a:solidFill>
                <a:latin typeface="Product Sans" panose="020B0403030502040203" pitchFamily="34" charset="0"/>
                <a:ea typeface="Open Sans" pitchFamily="2" charset="0"/>
                <a:cs typeface="Open Sans" pitchFamily="2" charset="0"/>
              </a:rPr>
              <a:t>METHODS</a:t>
            </a:r>
            <a:endParaRPr lang="en-AU" sz="1400" dirty="0">
              <a:solidFill>
                <a:schemeClr val="bg2">
                  <a:lumMod val="25000"/>
                </a:schemeClr>
              </a:solidFill>
              <a:latin typeface="Product Sans" panose="020B0403030502040203" pitchFamily="34" charset="0"/>
              <a:ea typeface="Open Sans" pitchFamily="2" charset="0"/>
              <a:cs typeface="Open Sans" pitchFamily="2" charset="0"/>
            </a:endParaRPr>
          </a:p>
        </p:txBody>
      </p:sp>
      <p:sp>
        <p:nvSpPr>
          <p:cNvPr id="13" name="TextBox 12">
            <a:extLst>
              <a:ext uri="{FF2B5EF4-FFF2-40B4-BE49-F238E27FC236}">
                <a16:creationId xmlns:a16="http://schemas.microsoft.com/office/drawing/2014/main" id="{FFB3F1DA-F67F-4472-9ECC-382767C28BAD}"/>
              </a:ext>
            </a:extLst>
          </p:cNvPr>
          <p:cNvSpPr txBox="1"/>
          <p:nvPr/>
        </p:nvSpPr>
        <p:spPr>
          <a:xfrm>
            <a:off x="6846487" y="-14698"/>
            <a:ext cx="1504389" cy="307777"/>
          </a:xfrm>
          <a:prstGeom prst="rect">
            <a:avLst/>
          </a:prstGeom>
          <a:noFill/>
        </p:spPr>
        <p:txBody>
          <a:bodyPr wrap="square">
            <a:spAutoFit/>
          </a:bodyPr>
          <a:lstStyle/>
          <a:p>
            <a:pPr algn="ctr"/>
            <a:r>
              <a:rPr lang="en-US" sz="1400" dirty="0">
                <a:solidFill>
                  <a:schemeClr val="bg2">
                    <a:lumMod val="25000"/>
                  </a:schemeClr>
                </a:solidFill>
                <a:latin typeface="Product Sans" panose="020B0403030502040203" pitchFamily="34" charset="0"/>
                <a:ea typeface="Open Sans" pitchFamily="2" charset="0"/>
                <a:cs typeface="Open Sans" pitchFamily="2" charset="0"/>
              </a:rPr>
              <a:t>RESULTS</a:t>
            </a:r>
            <a:endParaRPr lang="en-AU" sz="1400" dirty="0">
              <a:solidFill>
                <a:schemeClr val="bg2">
                  <a:lumMod val="25000"/>
                </a:schemeClr>
              </a:solidFill>
              <a:latin typeface="Product Sans" panose="020B0403030502040203" pitchFamily="34" charset="0"/>
              <a:ea typeface="Open Sans" pitchFamily="2" charset="0"/>
              <a:cs typeface="Open Sans" pitchFamily="2" charset="0"/>
            </a:endParaRPr>
          </a:p>
        </p:txBody>
      </p:sp>
      <p:sp>
        <p:nvSpPr>
          <p:cNvPr id="14" name="TextBox 13">
            <a:extLst>
              <a:ext uri="{FF2B5EF4-FFF2-40B4-BE49-F238E27FC236}">
                <a16:creationId xmlns:a16="http://schemas.microsoft.com/office/drawing/2014/main" id="{90DBBE3D-E39A-4452-9D51-6755836649DA}"/>
              </a:ext>
            </a:extLst>
          </p:cNvPr>
          <p:cNvSpPr txBox="1"/>
          <p:nvPr/>
        </p:nvSpPr>
        <p:spPr>
          <a:xfrm>
            <a:off x="9925122" y="-19767"/>
            <a:ext cx="1504389" cy="307777"/>
          </a:xfrm>
          <a:prstGeom prst="rect">
            <a:avLst/>
          </a:prstGeom>
          <a:noFill/>
        </p:spPr>
        <p:txBody>
          <a:bodyPr wrap="square">
            <a:spAutoFit/>
          </a:bodyPr>
          <a:lstStyle/>
          <a:p>
            <a:pPr algn="ctr"/>
            <a:r>
              <a:rPr lang="en-US" sz="1400" b="1" dirty="0">
                <a:latin typeface="Product Sans" panose="020B0403030502040203" pitchFamily="34" charset="0"/>
                <a:ea typeface="Open Sans" pitchFamily="2" charset="0"/>
                <a:cs typeface="Open Sans" pitchFamily="2" charset="0"/>
              </a:rPr>
              <a:t>CONCLUSIONS</a:t>
            </a:r>
            <a:endParaRPr lang="en-AU" sz="1400" b="1" dirty="0">
              <a:latin typeface="Product Sans" panose="020B0403030502040203" pitchFamily="34" charset="0"/>
              <a:ea typeface="Open Sans" pitchFamily="2" charset="0"/>
              <a:cs typeface="Open Sans" pitchFamily="2" charset="0"/>
            </a:endParaRPr>
          </a:p>
        </p:txBody>
      </p:sp>
    </p:spTree>
    <p:extLst>
      <p:ext uri="{BB962C8B-B14F-4D97-AF65-F5344CB8AC3E}">
        <p14:creationId xmlns:p14="http://schemas.microsoft.com/office/powerpoint/2010/main" val="3563355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5CE4C6-19E2-460C-B40F-847601F4D0D7}"/>
              </a:ext>
            </a:extLst>
          </p:cNvPr>
          <p:cNvSpPr>
            <a:spLocks noGrp="1"/>
          </p:cNvSpPr>
          <p:nvPr>
            <p:ph type="title"/>
          </p:nvPr>
        </p:nvSpPr>
        <p:spPr>
          <a:xfrm>
            <a:off x="0" y="303447"/>
            <a:ext cx="12192000" cy="847658"/>
          </a:xfrm>
        </p:spPr>
        <p:txBody>
          <a:bodyPr>
            <a:normAutofit/>
          </a:bodyPr>
          <a:lstStyle/>
          <a:p>
            <a:pPr algn="ctr"/>
            <a:r>
              <a:rPr lang="en-US" sz="3400" dirty="0">
                <a:latin typeface="Product Sans" panose="020B0403030502040203" pitchFamily="34" charset="0"/>
              </a:rPr>
              <a:t>Functional neuroimaging as a tool to understand schizophrenia</a:t>
            </a:r>
            <a:endParaRPr lang="en-AU" sz="3400" dirty="0">
              <a:latin typeface="Product Sans" panose="020B0403030502040203" pitchFamily="34" charset="0"/>
            </a:endParaRPr>
          </a:p>
        </p:txBody>
      </p:sp>
      <p:sp>
        <p:nvSpPr>
          <p:cNvPr id="5" name="Slide Number Placeholder 4">
            <a:extLst>
              <a:ext uri="{FF2B5EF4-FFF2-40B4-BE49-F238E27FC236}">
                <a16:creationId xmlns:a16="http://schemas.microsoft.com/office/drawing/2014/main" id="{EEE2BD7F-3B40-470A-B456-DB61A44CE03B}"/>
              </a:ext>
            </a:extLst>
          </p:cNvPr>
          <p:cNvSpPr>
            <a:spLocks noGrp="1"/>
          </p:cNvSpPr>
          <p:nvPr>
            <p:ph type="sldNum" sz="quarter" idx="12"/>
          </p:nvPr>
        </p:nvSpPr>
        <p:spPr/>
        <p:txBody>
          <a:bodyPr/>
          <a:lstStyle/>
          <a:p>
            <a:fld id="{C42B02F8-E519-4AA4-8330-31B4BA7144F5}" type="slidenum">
              <a:rPr lang="en-AU" smtClean="0"/>
              <a:t>2</a:t>
            </a:fld>
            <a:endParaRPr lang="en-AU"/>
          </a:p>
        </p:txBody>
      </p:sp>
      <p:sp>
        <p:nvSpPr>
          <p:cNvPr id="6" name="Date Placeholder 5">
            <a:extLst>
              <a:ext uri="{FF2B5EF4-FFF2-40B4-BE49-F238E27FC236}">
                <a16:creationId xmlns:a16="http://schemas.microsoft.com/office/drawing/2014/main" id="{7CAC80B0-BF65-4FCC-8C0B-E05831821161}"/>
              </a:ext>
            </a:extLst>
          </p:cNvPr>
          <p:cNvSpPr>
            <a:spLocks noGrp="1"/>
          </p:cNvSpPr>
          <p:nvPr>
            <p:ph type="dt" sz="half" idx="10"/>
          </p:nvPr>
        </p:nvSpPr>
        <p:spPr/>
        <p:txBody>
          <a:bodyPr/>
          <a:lstStyle/>
          <a:p>
            <a:r>
              <a:rPr lang="en-US"/>
              <a:t>CNS 2022</a:t>
            </a:r>
            <a:endParaRPr lang="en-AU"/>
          </a:p>
        </p:txBody>
      </p:sp>
      <p:sp>
        <p:nvSpPr>
          <p:cNvPr id="8" name="Rectangle 7">
            <a:extLst>
              <a:ext uri="{FF2B5EF4-FFF2-40B4-BE49-F238E27FC236}">
                <a16:creationId xmlns:a16="http://schemas.microsoft.com/office/drawing/2014/main" id="{A5F9CEB0-C10A-419D-B703-E5746D3C3F9D}"/>
              </a:ext>
            </a:extLst>
          </p:cNvPr>
          <p:cNvSpPr/>
          <p:nvPr/>
        </p:nvSpPr>
        <p:spPr>
          <a:xfrm>
            <a:off x="381000" y="1168400"/>
            <a:ext cx="5295900" cy="2069669"/>
          </a:xfrm>
          <a:prstGeom prst="rect">
            <a:avLst/>
          </a:prstGeom>
          <a:no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 name="Rectangle 9">
            <a:extLst>
              <a:ext uri="{FF2B5EF4-FFF2-40B4-BE49-F238E27FC236}">
                <a16:creationId xmlns:a16="http://schemas.microsoft.com/office/drawing/2014/main" id="{18A8194E-FDC7-4C00-BDBB-54E0ECE51395}"/>
              </a:ext>
            </a:extLst>
          </p:cNvPr>
          <p:cNvSpPr/>
          <p:nvPr/>
        </p:nvSpPr>
        <p:spPr>
          <a:xfrm>
            <a:off x="381000" y="3527571"/>
            <a:ext cx="5295900" cy="2607757"/>
          </a:xfrm>
          <a:prstGeom prst="rect">
            <a:avLst/>
          </a:prstGeom>
          <a:no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12" name="Rectangle 11">
            <a:extLst>
              <a:ext uri="{FF2B5EF4-FFF2-40B4-BE49-F238E27FC236}">
                <a16:creationId xmlns:a16="http://schemas.microsoft.com/office/drawing/2014/main" id="{B97A9FFB-2A35-41E4-8D70-51EBB41BE7E0}"/>
              </a:ext>
            </a:extLst>
          </p:cNvPr>
          <p:cNvSpPr/>
          <p:nvPr/>
        </p:nvSpPr>
        <p:spPr>
          <a:xfrm>
            <a:off x="5962650" y="1168399"/>
            <a:ext cx="5848350" cy="4966929"/>
          </a:xfrm>
          <a:prstGeom prst="rect">
            <a:avLst/>
          </a:prstGeom>
          <a:no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3074" name="Picture 2">
            <a:extLst>
              <a:ext uri="{FF2B5EF4-FFF2-40B4-BE49-F238E27FC236}">
                <a16:creationId xmlns:a16="http://schemas.microsoft.com/office/drawing/2014/main" id="{29FA880C-734E-4D54-8E84-B6F7F138F2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6369" y="3693364"/>
            <a:ext cx="1098120" cy="1314343"/>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AF6CF640-A033-4161-8DAF-1BAEDEE94D1D}"/>
              </a:ext>
            </a:extLst>
          </p:cNvPr>
          <p:cNvSpPr txBox="1"/>
          <p:nvPr/>
        </p:nvSpPr>
        <p:spPr>
          <a:xfrm>
            <a:off x="1631156" y="3624588"/>
            <a:ext cx="3900487" cy="830997"/>
          </a:xfrm>
          <a:prstGeom prst="rect">
            <a:avLst/>
          </a:prstGeom>
          <a:noFill/>
        </p:spPr>
        <p:txBody>
          <a:bodyPr wrap="square">
            <a:spAutoFit/>
          </a:bodyPr>
          <a:lstStyle/>
          <a:p>
            <a:r>
              <a:rPr lang="en-US" sz="1600" dirty="0">
                <a:latin typeface="Product Sans" panose="020B0403030502040203" pitchFamily="34" charset="0"/>
                <a:ea typeface="Open Sans" pitchFamily="2" charset="0"/>
                <a:cs typeface="Open Sans" pitchFamily="2" charset="0"/>
              </a:rPr>
              <a:t>Functional magnetic resonance imaging (</a:t>
            </a:r>
            <a:r>
              <a:rPr lang="en-US" sz="1600" b="1" dirty="0">
                <a:latin typeface="Product Sans" panose="020B0403030502040203" pitchFamily="34" charset="0"/>
                <a:ea typeface="Open Sans" pitchFamily="2" charset="0"/>
                <a:cs typeface="Open Sans" pitchFamily="2" charset="0"/>
              </a:rPr>
              <a:t>fMRI</a:t>
            </a:r>
            <a:r>
              <a:rPr lang="en-US" sz="1600" dirty="0">
                <a:latin typeface="Product Sans" panose="020B0403030502040203" pitchFamily="34" charset="0"/>
                <a:ea typeface="Open Sans" pitchFamily="2" charset="0"/>
                <a:cs typeface="Open Sans" pitchFamily="2" charset="0"/>
              </a:rPr>
              <a:t>) blood oxygen level-dependent signaling (</a:t>
            </a:r>
            <a:r>
              <a:rPr lang="en-US" sz="1600" b="1" dirty="0">
                <a:latin typeface="Product Sans" panose="020B0403030502040203" pitchFamily="34" charset="0"/>
                <a:ea typeface="Open Sans" pitchFamily="2" charset="0"/>
                <a:cs typeface="Open Sans" pitchFamily="2" charset="0"/>
              </a:rPr>
              <a:t>BOLD</a:t>
            </a:r>
            <a:r>
              <a:rPr lang="en-US" sz="1600" dirty="0">
                <a:latin typeface="Product Sans" panose="020B0403030502040203" pitchFamily="34" charset="0"/>
                <a:ea typeface="Open Sans" pitchFamily="2" charset="0"/>
                <a:cs typeface="Open Sans" pitchFamily="2" charset="0"/>
              </a:rPr>
              <a:t>)</a:t>
            </a:r>
            <a:endParaRPr lang="en-AU" sz="1600" dirty="0">
              <a:solidFill>
                <a:schemeClr val="tx1"/>
              </a:solidFill>
              <a:latin typeface="Product Sans" panose="020B0403030502040203" pitchFamily="34" charset="0"/>
              <a:ea typeface="Open Sans" pitchFamily="2" charset="0"/>
              <a:cs typeface="Open Sans" pitchFamily="2" charset="0"/>
            </a:endParaRPr>
          </a:p>
        </p:txBody>
      </p:sp>
      <p:pic>
        <p:nvPicPr>
          <p:cNvPr id="16" name="Picture 15">
            <a:extLst>
              <a:ext uri="{FF2B5EF4-FFF2-40B4-BE49-F238E27FC236}">
                <a16:creationId xmlns:a16="http://schemas.microsoft.com/office/drawing/2014/main" id="{97F4806A-2CB1-4D95-B513-CCFF3A1FC7CD}"/>
              </a:ext>
            </a:extLst>
          </p:cNvPr>
          <p:cNvPicPr>
            <a:picLocks noChangeAspect="1"/>
          </p:cNvPicPr>
          <p:nvPr/>
        </p:nvPicPr>
        <p:blipFill>
          <a:blip r:embed="rId4">
            <a:duotone>
              <a:prstClr val="black"/>
              <a:srgbClr val="FF6600">
                <a:tint val="45000"/>
                <a:satMod val="400000"/>
              </a:srgbClr>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rcRect/>
          <a:stretch/>
        </p:blipFill>
        <p:spPr>
          <a:xfrm rot="158158" flipH="1">
            <a:off x="1898310" y="4480445"/>
            <a:ext cx="1611311" cy="598971"/>
          </a:xfrm>
          <a:prstGeom prst="rect">
            <a:avLst/>
          </a:prstGeom>
        </p:spPr>
      </p:pic>
      <p:sp>
        <p:nvSpPr>
          <p:cNvPr id="14" name="Oval 13">
            <a:extLst>
              <a:ext uri="{FF2B5EF4-FFF2-40B4-BE49-F238E27FC236}">
                <a16:creationId xmlns:a16="http://schemas.microsoft.com/office/drawing/2014/main" id="{D620BC41-AA08-4034-B193-5AD923DDBBD2}"/>
              </a:ext>
            </a:extLst>
          </p:cNvPr>
          <p:cNvSpPr/>
          <p:nvPr/>
        </p:nvSpPr>
        <p:spPr>
          <a:xfrm>
            <a:off x="1317345" y="4758580"/>
            <a:ext cx="86005" cy="86005"/>
          </a:xfrm>
          <a:prstGeom prst="ellipse">
            <a:avLst/>
          </a:pr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8" name="Straight Connector 17">
            <a:extLst>
              <a:ext uri="{FF2B5EF4-FFF2-40B4-BE49-F238E27FC236}">
                <a16:creationId xmlns:a16="http://schemas.microsoft.com/office/drawing/2014/main" id="{819BE2D2-E703-46A6-8279-CB661E02C14B}"/>
              </a:ext>
            </a:extLst>
          </p:cNvPr>
          <p:cNvCxnSpPr/>
          <p:nvPr/>
        </p:nvCxnSpPr>
        <p:spPr>
          <a:xfrm>
            <a:off x="1425575" y="4805224"/>
            <a:ext cx="474664" cy="60325"/>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BF49047-D420-4488-B653-EDA3D5B41F58}"/>
              </a:ext>
            </a:extLst>
          </p:cNvPr>
          <p:cNvCxnSpPr>
            <a:cxnSpLocks/>
          </p:cNvCxnSpPr>
          <p:nvPr/>
        </p:nvCxnSpPr>
        <p:spPr>
          <a:xfrm>
            <a:off x="3530283" y="4510666"/>
            <a:ext cx="0" cy="55173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BEE10077-7F14-4F7A-A3D3-EA9B4AE2FEC5}"/>
              </a:ext>
            </a:extLst>
          </p:cNvPr>
          <p:cNvSpPr txBox="1"/>
          <p:nvPr/>
        </p:nvSpPr>
        <p:spPr>
          <a:xfrm>
            <a:off x="3591830" y="4510666"/>
            <a:ext cx="1741608" cy="523220"/>
          </a:xfrm>
          <a:prstGeom prst="rect">
            <a:avLst/>
          </a:prstGeom>
          <a:noFill/>
        </p:spPr>
        <p:txBody>
          <a:bodyPr wrap="square">
            <a:spAutoFit/>
          </a:bodyPr>
          <a:lstStyle/>
          <a:p>
            <a:r>
              <a:rPr lang="en-US" sz="1400" dirty="0">
                <a:latin typeface="Product Sans" panose="020B0403030502040203" pitchFamily="34" charset="0"/>
                <a:ea typeface="Open Sans" pitchFamily="2" charset="0"/>
                <a:cs typeface="Open Sans" pitchFamily="2" charset="0"/>
              </a:rPr>
              <a:t>BOLD signal in one voxel</a:t>
            </a:r>
            <a:endParaRPr lang="en-AU" sz="1400" dirty="0">
              <a:solidFill>
                <a:schemeClr val="tx1"/>
              </a:solidFill>
              <a:latin typeface="Product Sans" panose="020B0403030502040203" pitchFamily="34" charset="0"/>
              <a:ea typeface="Open Sans" pitchFamily="2" charset="0"/>
              <a:cs typeface="Open Sans" pitchFamily="2" charset="0"/>
            </a:endParaRPr>
          </a:p>
        </p:txBody>
      </p:sp>
      <p:sp>
        <p:nvSpPr>
          <p:cNvPr id="24" name="TextBox 23">
            <a:extLst>
              <a:ext uri="{FF2B5EF4-FFF2-40B4-BE49-F238E27FC236}">
                <a16:creationId xmlns:a16="http://schemas.microsoft.com/office/drawing/2014/main" id="{CADE3623-AE23-4516-8F24-C4FA3BF1489A}"/>
              </a:ext>
            </a:extLst>
          </p:cNvPr>
          <p:cNvSpPr txBox="1"/>
          <p:nvPr/>
        </p:nvSpPr>
        <p:spPr>
          <a:xfrm>
            <a:off x="516368" y="5236861"/>
            <a:ext cx="2471843" cy="738664"/>
          </a:xfrm>
          <a:prstGeom prst="rect">
            <a:avLst/>
          </a:prstGeom>
          <a:noFill/>
        </p:spPr>
        <p:txBody>
          <a:bodyPr wrap="square">
            <a:spAutoFit/>
          </a:bodyPr>
          <a:lstStyle/>
          <a:p>
            <a:r>
              <a:rPr lang="en-US" sz="1400" dirty="0">
                <a:latin typeface="Product Sans" panose="020B0403030502040203" pitchFamily="34" charset="0"/>
                <a:ea typeface="Open Sans" pitchFamily="2" charset="0"/>
                <a:cs typeface="Open Sans" pitchFamily="2" charset="0"/>
              </a:rPr>
              <a:t>Based on ratio of oxygenated to deoxygenated hemoglobin in the blood</a:t>
            </a:r>
            <a:endParaRPr lang="en-AU" sz="1400" dirty="0">
              <a:solidFill>
                <a:schemeClr val="tx1"/>
              </a:solidFill>
              <a:latin typeface="Product Sans" panose="020B0403030502040203" pitchFamily="34" charset="0"/>
              <a:ea typeface="Open Sans" pitchFamily="2" charset="0"/>
              <a:cs typeface="Open Sans" pitchFamily="2" charset="0"/>
            </a:endParaRPr>
          </a:p>
        </p:txBody>
      </p:sp>
      <p:sp>
        <p:nvSpPr>
          <p:cNvPr id="25" name="TextBox 24">
            <a:extLst>
              <a:ext uri="{FF2B5EF4-FFF2-40B4-BE49-F238E27FC236}">
                <a16:creationId xmlns:a16="http://schemas.microsoft.com/office/drawing/2014/main" id="{58250D8D-229D-4E40-9581-B52C5B670C19}"/>
              </a:ext>
            </a:extLst>
          </p:cNvPr>
          <p:cNvSpPr txBox="1"/>
          <p:nvPr/>
        </p:nvSpPr>
        <p:spPr>
          <a:xfrm>
            <a:off x="3349528" y="5344583"/>
            <a:ext cx="2226211" cy="523220"/>
          </a:xfrm>
          <a:prstGeom prst="rect">
            <a:avLst/>
          </a:prstGeom>
          <a:noFill/>
        </p:spPr>
        <p:txBody>
          <a:bodyPr wrap="square">
            <a:spAutoFit/>
          </a:bodyPr>
          <a:lstStyle/>
          <a:p>
            <a:pPr algn="r"/>
            <a:r>
              <a:rPr lang="en-US" sz="1400" dirty="0">
                <a:latin typeface="Product Sans" panose="020B0403030502040203" pitchFamily="34" charset="0"/>
                <a:ea typeface="Open Sans" pitchFamily="2" charset="0"/>
                <a:cs typeface="Open Sans" pitchFamily="2" charset="0"/>
              </a:rPr>
              <a:t>Serves as proxy readout for neuronal activity</a:t>
            </a:r>
            <a:endParaRPr lang="en-AU" sz="1400" dirty="0">
              <a:solidFill>
                <a:schemeClr val="tx1"/>
              </a:solidFill>
              <a:latin typeface="Product Sans" panose="020B0403030502040203" pitchFamily="34" charset="0"/>
              <a:ea typeface="Open Sans" pitchFamily="2" charset="0"/>
              <a:cs typeface="Open Sans" pitchFamily="2" charset="0"/>
            </a:endParaRPr>
          </a:p>
        </p:txBody>
      </p:sp>
      <p:sp>
        <p:nvSpPr>
          <p:cNvPr id="26" name="TextBox 25">
            <a:extLst>
              <a:ext uri="{FF2B5EF4-FFF2-40B4-BE49-F238E27FC236}">
                <a16:creationId xmlns:a16="http://schemas.microsoft.com/office/drawing/2014/main" id="{E196E0D7-DD5B-4DA9-964B-0793768B818B}"/>
              </a:ext>
            </a:extLst>
          </p:cNvPr>
          <p:cNvSpPr txBox="1"/>
          <p:nvPr/>
        </p:nvSpPr>
        <p:spPr>
          <a:xfrm>
            <a:off x="516368" y="1425776"/>
            <a:ext cx="5054600" cy="830997"/>
          </a:xfrm>
          <a:prstGeom prst="rect">
            <a:avLst/>
          </a:prstGeom>
          <a:noFill/>
        </p:spPr>
        <p:txBody>
          <a:bodyPr wrap="square">
            <a:spAutoFit/>
          </a:bodyPr>
          <a:lstStyle/>
          <a:p>
            <a:r>
              <a:rPr lang="en-US" sz="1600" b="1" dirty="0">
                <a:latin typeface="Product Sans" panose="020B0403030502040203" pitchFamily="34" charset="0"/>
                <a:ea typeface="Open Sans" pitchFamily="2" charset="0"/>
                <a:cs typeface="Open Sans" pitchFamily="2" charset="0"/>
              </a:rPr>
              <a:t>Schizophrenia</a:t>
            </a:r>
            <a:r>
              <a:rPr lang="en-US" sz="1600" dirty="0">
                <a:latin typeface="Product Sans" panose="020B0403030502040203" pitchFamily="34" charset="0"/>
                <a:ea typeface="Open Sans" pitchFamily="2" charset="0"/>
                <a:cs typeface="Open Sans" pitchFamily="2" charset="0"/>
              </a:rPr>
              <a:t>: Psychiatric disorder that generally presents with delusions, disorganized thinking, hallucinations, and paranoia</a:t>
            </a:r>
            <a:endParaRPr lang="en-AU" sz="1600" dirty="0">
              <a:solidFill>
                <a:schemeClr val="tx1"/>
              </a:solidFill>
              <a:latin typeface="Product Sans" panose="020B0403030502040203" pitchFamily="34" charset="0"/>
              <a:ea typeface="Open Sans" pitchFamily="2" charset="0"/>
              <a:cs typeface="Open Sans" pitchFamily="2" charset="0"/>
            </a:endParaRPr>
          </a:p>
        </p:txBody>
      </p:sp>
      <p:sp>
        <p:nvSpPr>
          <p:cNvPr id="27" name="TextBox 26">
            <a:extLst>
              <a:ext uri="{FF2B5EF4-FFF2-40B4-BE49-F238E27FC236}">
                <a16:creationId xmlns:a16="http://schemas.microsoft.com/office/drawing/2014/main" id="{B877459F-0827-42D5-8274-CA20BD74743C}"/>
              </a:ext>
            </a:extLst>
          </p:cNvPr>
          <p:cNvSpPr txBox="1"/>
          <p:nvPr/>
        </p:nvSpPr>
        <p:spPr>
          <a:xfrm>
            <a:off x="516368" y="2363295"/>
            <a:ext cx="5054600" cy="584775"/>
          </a:xfrm>
          <a:prstGeom prst="rect">
            <a:avLst/>
          </a:prstGeom>
          <a:noFill/>
        </p:spPr>
        <p:txBody>
          <a:bodyPr wrap="square">
            <a:spAutoFit/>
          </a:bodyPr>
          <a:lstStyle/>
          <a:p>
            <a:r>
              <a:rPr lang="en-US" sz="1600" dirty="0">
                <a:latin typeface="Product Sans" panose="020B0403030502040203" pitchFamily="34" charset="0"/>
                <a:ea typeface="Open Sans" pitchFamily="2" charset="0"/>
                <a:cs typeface="Open Sans" pitchFamily="2" charset="0"/>
              </a:rPr>
              <a:t>Cognitive function deficits linked to altered neural activity in task-based functional neuroimaging</a:t>
            </a:r>
            <a:r>
              <a:rPr lang="en-US" sz="1600" baseline="30000" dirty="0">
                <a:latin typeface="Product Sans" panose="020B0403030502040203" pitchFamily="34" charset="0"/>
                <a:ea typeface="Open Sans" pitchFamily="2" charset="0"/>
                <a:cs typeface="Open Sans" pitchFamily="2" charset="0"/>
              </a:rPr>
              <a:t>1</a:t>
            </a:r>
            <a:endParaRPr lang="en-AU" sz="1600" dirty="0">
              <a:solidFill>
                <a:schemeClr val="tx1"/>
              </a:solidFill>
              <a:latin typeface="Product Sans" panose="020B0403030502040203" pitchFamily="34" charset="0"/>
              <a:ea typeface="Open Sans" pitchFamily="2" charset="0"/>
              <a:cs typeface="Open Sans" pitchFamily="2" charset="0"/>
            </a:endParaRPr>
          </a:p>
        </p:txBody>
      </p:sp>
      <p:sp>
        <p:nvSpPr>
          <p:cNvPr id="28" name="TextBox 27">
            <a:extLst>
              <a:ext uri="{FF2B5EF4-FFF2-40B4-BE49-F238E27FC236}">
                <a16:creationId xmlns:a16="http://schemas.microsoft.com/office/drawing/2014/main" id="{72E403C1-7063-4783-AE72-3BFF0D6CDBDD}"/>
              </a:ext>
            </a:extLst>
          </p:cNvPr>
          <p:cNvSpPr txBox="1"/>
          <p:nvPr/>
        </p:nvSpPr>
        <p:spPr>
          <a:xfrm>
            <a:off x="2970067" y="6495191"/>
            <a:ext cx="5653233" cy="261610"/>
          </a:xfrm>
          <a:prstGeom prst="rect">
            <a:avLst/>
          </a:prstGeom>
          <a:noFill/>
        </p:spPr>
        <p:txBody>
          <a:bodyPr wrap="square">
            <a:spAutoFit/>
          </a:bodyPr>
          <a:lstStyle/>
          <a:p>
            <a:pPr algn="ctr"/>
            <a:r>
              <a:rPr lang="en-US" sz="1100" baseline="30000" dirty="0">
                <a:latin typeface="Product Sans" panose="020B0403030502040203" pitchFamily="34" charset="0"/>
                <a:ea typeface="Open Sans" pitchFamily="2" charset="0"/>
                <a:cs typeface="Open Sans" pitchFamily="2" charset="0"/>
              </a:rPr>
              <a:t>1</a:t>
            </a:r>
            <a:r>
              <a:rPr lang="en-US" sz="1100" dirty="0">
                <a:latin typeface="Product Sans" panose="020B0403030502040203" pitchFamily="34" charset="0"/>
                <a:ea typeface="Open Sans" pitchFamily="2" charset="0"/>
                <a:cs typeface="Open Sans" pitchFamily="2" charset="0"/>
              </a:rPr>
              <a:t>Karlsgodt, Sun, and Cannon. </a:t>
            </a:r>
            <a:r>
              <a:rPr lang="en-US" sz="1100" i="1" dirty="0" err="1">
                <a:latin typeface="Product Sans" panose="020B0403030502040203" pitchFamily="34" charset="0"/>
                <a:ea typeface="Open Sans" pitchFamily="2" charset="0"/>
                <a:cs typeface="Open Sans" pitchFamily="2" charset="0"/>
              </a:rPr>
              <a:t>Curr</a:t>
            </a:r>
            <a:r>
              <a:rPr lang="en-US" sz="1100" i="1" dirty="0">
                <a:latin typeface="Product Sans" panose="020B0403030502040203" pitchFamily="34" charset="0"/>
                <a:ea typeface="Open Sans" pitchFamily="2" charset="0"/>
                <a:cs typeface="Open Sans" pitchFamily="2" charset="0"/>
              </a:rPr>
              <a:t> Dir Psychol Sci </a:t>
            </a:r>
            <a:r>
              <a:rPr lang="en-US" sz="1100" dirty="0">
                <a:latin typeface="Product Sans" panose="020B0403030502040203" pitchFamily="34" charset="0"/>
                <a:ea typeface="Open Sans" pitchFamily="2" charset="0"/>
                <a:cs typeface="Open Sans" pitchFamily="2" charset="0"/>
              </a:rPr>
              <a:t>(2010)</a:t>
            </a:r>
            <a:endParaRPr lang="en-AU" sz="1100" dirty="0">
              <a:solidFill>
                <a:schemeClr val="tx1"/>
              </a:solidFill>
              <a:latin typeface="Product Sans" panose="020B0403030502040203" pitchFamily="34" charset="0"/>
              <a:ea typeface="Open Sans" pitchFamily="2" charset="0"/>
              <a:cs typeface="Open Sans" pitchFamily="2" charset="0"/>
            </a:endParaRPr>
          </a:p>
        </p:txBody>
      </p:sp>
      <p:pic>
        <p:nvPicPr>
          <p:cNvPr id="29" name="Picture 28">
            <a:extLst>
              <a:ext uri="{FF2B5EF4-FFF2-40B4-BE49-F238E27FC236}">
                <a16:creationId xmlns:a16="http://schemas.microsoft.com/office/drawing/2014/main" id="{E791B242-AED9-439C-A60E-CDFD94C802A4}"/>
              </a:ext>
            </a:extLst>
          </p:cNvPr>
          <p:cNvPicPr>
            <a:picLocks noChangeAspect="1"/>
          </p:cNvPicPr>
          <p:nvPr/>
        </p:nvPicPr>
        <p:blipFill>
          <a:blip r:embed="rId6"/>
          <a:stretch>
            <a:fillRect/>
          </a:stretch>
        </p:blipFill>
        <p:spPr>
          <a:xfrm>
            <a:off x="6096000" y="1310473"/>
            <a:ext cx="3895725" cy="1308159"/>
          </a:xfrm>
          <a:prstGeom prst="rect">
            <a:avLst/>
          </a:prstGeom>
          <a:ln w="12700">
            <a:solidFill>
              <a:schemeClr val="bg1">
                <a:lumMod val="65000"/>
              </a:schemeClr>
            </a:solidFill>
          </a:ln>
        </p:spPr>
      </p:pic>
      <p:pic>
        <p:nvPicPr>
          <p:cNvPr id="31" name="Picture 30">
            <a:extLst>
              <a:ext uri="{FF2B5EF4-FFF2-40B4-BE49-F238E27FC236}">
                <a16:creationId xmlns:a16="http://schemas.microsoft.com/office/drawing/2014/main" id="{468EE91E-0493-4CAB-A90E-9B6F77DC06D5}"/>
              </a:ext>
            </a:extLst>
          </p:cNvPr>
          <p:cNvPicPr>
            <a:picLocks noChangeAspect="1"/>
          </p:cNvPicPr>
          <p:nvPr/>
        </p:nvPicPr>
        <p:blipFill>
          <a:blip r:embed="rId7"/>
          <a:stretch>
            <a:fillRect/>
          </a:stretch>
        </p:blipFill>
        <p:spPr>
          <a:xfrm>
            <a:off x="7989457" y="2029056"/>
            <a:ext cx="3686175" cy="1179151"/>
          </a:xfrm>
          <a:prstGeom prst="rect">
            <a:avLst/>
          </a:prstGeom>
          <a:ln>
            <a:solidFill>
              <a:schemeClr val="bg1">
                <a:lumMod val="65000"/>
              </a:schemeClr>
            </a:solidFill>
          </a:ln>
        </p:spPr>
      </p:pic>
      <p:pic>
        <p:nvPicPr>
          <p:cNvPr id="33" name="Picture 32">
            <a:extLst>
              <a:ext uri="{FF2B5EF4-FFF2-40B4-BE49-F238E27FC236}">
                <a16:creationId xmlns:a16="http://schemas.microsoft.com/office/drawing/2014/main" id="{FCC53023-5033-4815-AE37-470FA1BCDA3F}"/>
              </a:ext>
            </a:extLst>
          </p:cNvPr>
          <p:cNvPicPr>
            <a:picLocks noChangeAspect="1"/>
          </p:cNvPicPr>
          <p:nvPr/>
        </p:nvPicPr>
        <p:blipFill>
          <a:blip r:embed="rId8"/>
          <a:stretch>
            <a:fillRect/>
          </a:stretch>
        </p:blipFill>
        <p:spPr>
          <a:xfrm>
            <a:off x="6095999" y="3001179"/>
            <a:ext cx="3895725" cy="1125761"/>
          </a:xfrm>
          <a:prstGeom prst="rect">
            <a:avLst/>
          </a:prstGeom>
          <a:ln>
            <a:solidFill>
              <a:schemeClr val="bg1">
                <a:lumMod val="65000"/>
              </a:schemeClr>
            </a:solidFill>
          </a:ln>
        </p:spPr>
      </p:pic>
      <p:pic>
        <p:nvPicPr>
          <p:cNvPr id="35" name="Picture 34">
            <a:extLst>
              <a:ext uri="{FF2B5EF4-FFF2-40B4-BE49-F238E27FC236}">
                <a16:creationId xmlns:a16="http://schemas.microsoft.com/office/drawing/2014/main" id="{2DF2062A-F340-49E1-B45D-D672917C1526}"/>
              </a:ext>
            </a:extLst>
          </p:cNvPr>
          <p:cNvPicPr>
            <a:picLocks noChangeAspect="1"/>
          </p:cNvPicPr>
          <p:nvPr/>
        </p:nvPicPr>
        <p:blipFill>
          <a:blip r:embed="rId9"/>
          <a:stretch>
            <a:fillRect/>
          </a:stretch>
        </p:blipFill>
        <p:spPr>
          <a:xfrm>
            <a:off x="7869434" y="3856340"/>
            <a:ext cx="3806197" cy="1030532"/>
          </a:xfrm>
          <a:prstGeom prst="rect">
            <a:avLst/>
          </a:prstGeom>
          <a:ln>
            <a:solidFill>
              <a:schemeClr val="bg1">
                <a:lumMod val="65000"/>
              </a:schemeClr>
            </a:solidFill>
          </a:ln>
        </p:spPr>
      </p:pic>
      <p:pic>
        <p:nvPicPr>
          <p:cNvPr id="37" name="Picture 36">
            <a:extLst>
              <a:ext uri="{FF2B5EF4-FFF2-40B4-BE49-F238E27FC236}">
                <a16:creationId xmlns:a16="http://schemas.microsoft.com/office/drawing/2014/main" id="{3FD6AB9C-3BE0-481E-B6F4-DCA84D58EDD6}"/>
              </a:ext>
            </a:extLst>
          </p:cNvPr>
          <p:cNvPicPr>
            <a:picLocks noChangeAspect="1"/>
          </p:cNvPicPr>
          <p:nvPr/>
        </p:nvPicPr>
        <p:blipFill>
          <a:blip r:embed="rId10"/>
          <a:stretch>
            <a:fillRect/>
          </a:stretch>
        </p:blipFill>
        <p:spPr>
          <a:xfrm>
            <a:off x="6086475" y="4553415"/>
            <a:ext cx="3895725" cy="1470761"/>
          </a:xfrm>
          <a:prstGeom prst="rect">
            <a:avLst/>
          </a:prstGeom>
          <a:ln>
            <a:solidFill>
              <a:schemeClr val="bg1">
                <a:lumMod val="65000"/>
              </a:schemeClr>
            </a:solidFill>
          </a:ln>
        </p:spPr>
      </p:pic>
      <p:sp>
        <p:nvSpPr>
          <p:cNvPr id="30" name="Rectangle 29">
            <a:extLst>
              <a:ext uri="{FF2B5EF4-FFF2-40B4-BE49-F238E27FC236}">
                <a16:creationId xmlns:a16="http://schemas.microsoft.com/office/drawing/2014/main" id="{674589F9-A5D3-4AF1-877A-C70B3FA1E478}"/>
              </a:ext>
            </a:extLst>
          </p:cNvPr>
          <p:cNvSpPr/>
          <p:nvPr/>
        </p:nvSpPr>
        <p:spPr>
          <a:xfrm>
            <a:off x="9137999" y="1219"/>
            <a:ext cx="3054001" cy="279401"/>
          </a:xfrm>
          <a:prstGeom prst="rect">
            <a:avLst/>
          </a:prstGeom>
          <a:solidFill>
            <a:srgbClr val="66A2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bg2">
                  <a:lumMod val="25000"/>
                </a:schemeClr>
              </a:solidFill>
            </a:endParaRPr>
          </a:p>
        </p:txBody>
      </p:sp>
      <p:sp>
        <p:nvSpPr>
          <p:cNvPr id="32" name="Rectangle 31">
            <a:extLst>
              <a:ext uri="{FF2B5EF4-FFF2-40B4-BE49-F238E27FC236}">
                <a16:creationId xmlns:a16="http://schemas.microsoft.com/office/drawing/2014/main" id="{79E03524-CFBD-4F54-8977-28941FE5E046}"/>
              </a:ext>
            </a:extLst>
          </p:cNvPr>
          <p:cNvSpPr/>
          <p:nvPr/>
        </p:nvSpPr>
        <p:spPr>
          <a:xfrm>
            <a:off x="6095999" y="1219"/>
            <a:ext cx="3042000" cy="279401"/>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bg2">
                  <a:lumMod val="25000"/>
                </a:schemeClr>
              </a:solidFill>
            </a:endParaRPr>
          </a:p>
        </p:txBody>
      </p:sp>
      <p:sp>
        <p:nvSpPr>
          <p:cNvPr id="34" name="Rectangle 33">
            <a:extLst>
              <a:ext uri="{FF2B5EF4-FFF2-40B4-BE49-F238E27FC236}">
                <a16:creationId xmlns:a16="http://schemas.microsoft.com/office/drawing/2014/main" id="{A19710AA-1EAC-4C84-BFD9-5043D5FBF4F1}"/>
              </a:ext>
            </a:extLst>
          </p:cNvPr>
          <p:cNvSpPr/>
          <p:nvPr/>
        </p:nvSpPr>
        <p:spPr>
          <a:xfrm>
            <a:off x="3041998" y="0"/>
            <a:ext cx="3054003" cy="279401"/>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6" name="Rectangle 35">
            <a:extLst>
              <a:ext uri="{FF2B5EF4-FFF2-40B4-BE49-F238E27FC236}">
                <a16:creationId xmlns:a16="http://schemas.microsoft.com/office/drawing/2014/main" id="{33041127-BD3D-4D8B-8906-78005725F2D9}"/>
              </a:ext>
            </a:extLst>
          </p:cNvPr>
          <p:cNvSpPr/>
          <p:nvPr/>
        </p:nvSpPr>
        <p:spPr>
          <a:xfrm>
            <a:off x="0" y="-4930"/>
            <a:ext cx="3042000" cy="279401"/>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8" name="TextBox 37">
            <a:extLst>
              <a:ext uri="{FF2B5EF4-FFF2-40B4-BE49-F238E27FC236}">
                <a16:creationId xmlns:a16="http://schemas.microsoft.com/office/drawing/2014/main" id="{E489BDAF-9A7B-4FD4-94C7-18520BF46070}"/>
              </a:ext>
            </a:extLst>
          </p:cNvPr>
          <p:cNvSpPr txBox="1"/>
          <p:nvPr/>
        </p:nvSpPr>
        <p:spPr>
          <a:xfrm>
            <a:off x="651155" y="-19767"/>
            <a:ext cx="1504389" cy="307777"/>
          </a:xfrm>
          <a:prstGeom prst="rect">
            <a:avLst/>
          </a:prstGeom>
          <a:noFill/>
        </p:spPr>
        <p:txBody>
          <a:bodyPr wrap="square">
            <a:spAutoFit/>
          </a:bodyPr>
          <a:lstStyle/>
          <a:p>
            <a:pPr algn="ctr"/>
            <a:r>
              <a:rPr lang="en-US" sz="1400" b="1" dirty="0">
                <a:solidFill>
                  <a:schemeClr val="tx1"/>
                </a:solidFill>
                <a:latin typeface="Product Sans" panose="020B0403030502040203" pitchFamily="34" charset="0"/>
                <a:ea typeface="Open Sans" pitchFamily="2" charset="0"/>
                <a:cs typeface="Open Sans" pitchFamily="2" charset="0"/>
              </a:rPr>
              <a:t>BACKGROUND</a:t>
            </a:r>
            <a:endParaRPr lang="en-AU" sz="1400" b="1" dirty="0">
              <a:solidFill>
                <a:schemeClr val="tx1"/>
              </a:solidFill>
              <a:latin typeface="Product Sans" panose="020B0403030502040203" pitchFamily="34" charset="0"/>
              <a:ea typeface="Open Sans" pitchFamily="2" charset="0"/>
              <a:cs typeface="Open Sans" pitchFamily="2" charset="0"/>
            </a:endParaRPr>
          </a:p>
        </p:txBody>
      </p:sp>
      <p:sp>
        <p:nvSpPr>
          <p:cNvPr id="39" name="TextBox 38">
            <a:extLst>
              <a:ext uri="{FF2B5EF4-FFF2-40B4-BE49-F238E27FC236}">
                <a16:creationId xmlns:a16="http://schemas.microsoft.com/office/drawing/2014/main" id="{284C6E5B-EB18-42E7-8DCC-E01298689E25}"/>
              </a:ext>
            </a:extLst>
          </p:cNvPr>
          <p:cNvSpPr txBox="1"/>
          <p:nvPr/>
        </p:nvSpPr>
        <p:spPr>
          <a:xfrm>
            <a:off x="3804487" y="-13546"/>
            <a:ext cx="1504389" cy="307777"/>
          </a:xfrm>
          <a:prstGeom prst="rect">
            <a:avLst/>
          </a:prstGeom>
          <a:noFill/>
        </p:spPr>
        <p:txBody>
          <a:bodyPr wrap="square">
            <a:spAutoFit/>
          </a:bodyPr>
          <a:lstStyle/>
          <a:p>
            <a:pPr algn="ctr"/>
            <a:r>
              <a:rPr lang="en-US" sz="1400" dirty="0">
                <a:solidFill>
                  <a:schemeClr val="bg2">
                    <a:lumMod val="25000"/>
                  </a:schemeClr>
                </a:solidFill>
                <a:latin typeface="Product Sans" panose="020B0403030502040203" pitchFamily="34" charset="0"/>
                <a:ea typeface="Open Sans" pitchFamily="2" charset="0"/>
                <a:cs typeface="Open Sans" pitchFamily="2" charset="0"/>
              </a:rPr>
              <a:t>METHODS</a:t>
            </a:r>
            <a:endParaRPr lang="en-AU" sz="1400" dirty="0">
              <a:solidFill>
                <a:schemeClr val="bg2">
                  <a:lumMod val="25000"/>
                </a:schemeClr>
              </a:solidFill>
              <a:latin typeface="Product Sans" panose="020B0403030502040203" pitchFamily="34" charset="0"/>
              <a:ea typeface="Open Sans" pitchFamily="2" charset="0"/>
              <a:cs typeface="Open Sans" pitchFamily="2" charset="0"/>
            </a:endParaRPr>
          </a:p>
        </p:txBody>
      </p:sp>
      <p:sp>
        <p:nvSpPr>
          <p:cNvPr id="40" name="TextBox 39">
            <a:extLst>
              <a:ext uri="{FF2B5EF4-FFF2-40B4-BE49-F238E27FC236}">
                <a16:creationId xmlns:a16="http://schemas.microsoft.com/office/drawing/2014/main" id="{5A22EB84-D897-40B2-A27B-F767C1286938}"/>
              </a:ext>
            </a:extLst>
          </p:cNvPr>
          <p:cNvSpPr txBox="1"/>
          <p:nvPr/>
        </p:nvSpPr>
        <p:spPr>
          <a:xfrm>
            <a:off x="6846487" y="-14698"/>
            <a:ext cx="1504389" cy="307777"/>
          </a:xfrm>
          <a:prstGeom prst="rect">
            <a:avLst/>
          </a:prstGeom>
          <a:noFill/>
        </p:spPr>
        <p:txBody>
          <a:bodyPr wrap="square">
            <a:spAutoFit/>
          </a:bodyPr>
          <a:lstStyle/>
          <a:p>
            <a:pPr algn="ctr"/>
            <a:r>
              <a:rPr lang="en-US" sz="1400" dirty="0">
                <a:solidFill>
                  <a:schemeClr val="bg2">
                    <a:lumMod val="25000"/>
                  </a:schemeClr>
                </a:solidFill>
                <a:latin typeface="Product Sans" panose="020B0403030502040203" pitchFamily="34" charset="0"/>
                <a:ea typeface="Open Sans" pitchFamily="2" charset="0"/>
                <a:cs typeface="Open Sans" pitchFamily="2" charset="0"/>
              </a:rPr>
              <a:t>RESULTS</a:t>
            </a:r>
            <a:endParaRPr lang="en-AU" sz="1400" dirty="0">
              <a:solidFill>
                <a:schemeClr val="bg2">
                  <a:lumMod val="25000"/>
                </a:schemeClr>
              </a:solidFill>
              <a:latin typeface="Product Sans" panose="020B0403030502040203" pitchFamily="34" charset="0"/>
              <a:ea typeface="Open Sans" pitchFamily="2" charset="0"/>
              <a:cs typeface="Open Sans" pitchFamily="2" charset="0"/>
            </a:endParaRPr>
          </a:p>
        </p:txBody>
      </p:sp>
      <p:sp>
        <p:nvSpPr>
          <p:cNvPr id="41" name="TextBox 40">
            <a:extLst>
              <a:ext uri="{FF2B5EF4-FFF2-40B4-BE49-F238E27FC236}">
                <a16:creationId xmlns:a16="http://schemas.microsoft.com/office/drawing/2014/main" id="{4AD7530F-677B-4B8C-8F51-2810C2608098}"/>
              </a:ext>
            </a:extLst>
          </p:cNvPr>
          <p:cNvSpPr txBox="1"/>
          <p:nvPr/>
        </p:nvSpPr>
        <p:spPr>
          <a:xfrm>
            <a:off x="9925122" y="-19767"/>
            <a:ext cx="1504389" cy="307777"/>
          </a:xfrm>
          <a:prstGeom prst="rect">
            <a:avLst/>
          </a:prstGeom>
          <a:noFill/>
        </p:spPr>
        <p:txBody>
          <a:bodyPr wrap="square">
            <a:spAutoFit/>
          </a:bodyPr>
          <a:lstStyle/>
          <a:p>
            <a:pPr algn="ctr"/>
            <a:r>
              <a:rPr lang="en-US" sz="1400" dirty="0">
                <a:solidFill>
                  <a:schemeClr val="bg2">
                    <a:lumMod val="25000"/>
                  </a:schemeClr>
                </a:solidFill>
                <a:latin typeface="Product Sans" panose="020B0403030502040203" pitchFamily="34" charset="0"/>
                <a:ea typeface="Open Sans" pitchFamily="2" charset="0"/>
                <a:cs typeface="Open Sans" pitchFamily="2" charset="0"/>
              </a:rPr>
              <a:t>CONCLUSIONS</a:t>
            </a:r>
            <a:endParaRPr lang="en-AU" sz="1400" dirty="0">
              <a:solidFill>
                <a:schemeClr val="bg2">
                  <a:lumMod val="25000"/>
                </a:schemeClr>
              </a:solidFill>
              <a:latin typeface="Product Sans" panose="020B0403030502040203" pitchFamily="34" charset="0"/>
              <a:ea typeface="Open Sans" pitchFamily="2" charset="0"/>
              <a:cs typeface="Open Sans" pitchFamily="2" charset="0"/>
            </a:endParaRPr>
          </a:p>
        </p:txBody>
      </p:sp>
    </p:spTree>
    <p:extLst>
      <p:ext uri="{BB962C8B-B14F-4D97-AF65-F5344CB8AC3E}">
        <p14:creationId xmlns:p14="http://schemas.microsoft.com/office/powerpoint/2010/main" val="544567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3074"/>
                                        </p:tgtEl>
                                        <p:attrNameLst>
                                          <p:attrName>style.visibility</p:attrName>
                                        </p:attrNameLst>
                                      </p:cBhvr>
                                      <p:to>
                                        <p:strVal val="visible"/>
                                      </p:to>
                                    </p:set>
                                    <p:animEffect transition="in" filter="fade">
                                      <p:cBhvr>
                                        <p:cTn id="10" dur="500"/>
                                        <p:tgtEl>
                                          <p:spTgt spid="307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par>
                                <p:cTn id="14" presetID="10" presetClass="entr" presetSubtype="0" fill="hold"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500"/>
                                        <p:tgtEl>
                                          <p:spTgt spid="1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par>
                                <p:cTn id="20" presetID="10" presetClass="entr" presetSubtype="0" fill="hold" nodeType="with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nodeType="with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fade">
                                      <p:cBhvr>
                                        <p:cTn id="25" dur="500"/>
                                        <p:tgtEl>
                                          <p:spTgt spid="2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3"/>
                                        </p:tgtEl>
                                        <p:attrNameLst>
                                          <p:attrName>style.visibility</p:attrName>
                                        </p:attrNameLst>
                                      </p:cBhvr>
                                      <p:to>
                                        <p:strVal val="visible"/>
                                      </p:to>
                                    </p:set>
                                    <p:animEffect transition="in" filter="fade">
                                      <p:cBhvr>
                                        <p:cTn id="28" dur="500"/>
                                        <p:tgtEl>
                                          <p:spTgt spid="23"/>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4"/>
                                        </p:tgtEl>
                                        <p:attrNameLst>
                                          <p:attrName>style.visibility</p:attrName>
                                        </p:attrNameLst>
                                      </p:cBhvr>
                                      <p:to>
                                        <p:strVal val="visible"/>
                                      </p:to>
                                    </p:set>
                                    <p:animEffect transition="in" filter="fade">
                                      <p:cBhvr>
                                        <p:cTn id="31" dur="500"/>
                                        <p:tgtEl>
                                          <p:spTgt spid="24"/>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5"/>
                                        </p:tgtEl>
                                        <p:attrNameLst>
                                          <p:attrName>style.visibility</p:attrName>
                                        </p:attrNameLst>
                                      </p:cBhvr>
                                      <p:to>
                                        <p:strVal val="visible"/>
                                      </p:to>
                                    </p:set>
                                    <p:animEffect transition="in" filter="fade">
                                      <p:cBhvr>
                                        <p:cTn id="34" dur="500"/>
                                        <p:tgtEl>
                                          <p:spTgt spid="25"/>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fade">
                                      <p:cBhvr>
                                        <p:cTn id="39" dur="500"/>
                                        <p:tgtEl>
                                          <p:spTgt spid="12"/>
                                        </p:tgtEl>
                                      </p:cBhvr>
                                    </p:animEffect>
                                  </p:childTnLst>
                                </p:cTn>
                              </p:par>
                              <p:par>
                                <p:cTn id="40" presetID="10" presetClass="entr" presetSubtype="0" fill="hold" nodeType="withEffect">
                                  <p:stCondLst>
                                    <p:cond delay="0"/>
                                  </p:stCondLst>
                                  <p:childTnLst>
                                    <p:set>
                                      <p:cBhvr>
                                        <p:cTn id="41" dur="1" fill="hold">
                                          <p:stCondLst>
                                            <p:cond delay="0"/>
                                          </p:stCondLst>
                                        </p:cTn>
                                        <p:tgtEl>
                                          <p:spTgt spid="29"/>
                                        </p:tgtEl>
                                        <p:attrNameLst>
                                          <p:attrName>style.visibility</p:attrName>
                                        </p:attrNameLst>
                                      </p:cBhvr>
                                      <p:to>
                                        <p:strVal val="visible"/>
                                      </p:to>
                                    </p:set>
                                    <p:animEffect transition="in" filter="fade">
                                      <p:cBhvr>
                                        <p:cTn id="42" dur="500"/>
                                        <p:tgtEl>
                                          <p:spTgt spid="29"/>
                                        </p:tgtEl>
                                      </p:cBhvr>
                                    </p:animEffect>
                                  </p:childTnLst>
                                </p:cTn>
                              </p:par>
                              <p:par>
                                <p:cTn id="43" presetID="10" presetClass="entr" presetSubtype="0" fill="hold" nodeType="withEffect">
                                  <p:stCondLst>
                                    <p:cond delay="500"/>
                                  </p:stCondLst>
                                  <p:childTnLst>
                                    <p:set>
                                      <p:cBhvr>
                                        <p:cTn id="44" dur="1" fill="hold">
                                          <p:stCondLst>
                                            <p:cond delay="0"/>
                                          </p:stCondLst>
                                        </p:cTn>
                                        <p:tgtEl>
                                          <p:spTgt spid="31"/>
                                        </p:tgtEl>
                                        <p:attrNameLst>
                                          <p:attrName>style.visibility</p:attrName>
                                        </p:attrNameLst>
                                      </p:cBhvr>
                                      <p:to>
                                        <p:strVal val="visible"/>
                                      </p:to>
                                    </p:set>
                                    <p:animEffect transition="in" filter="fade">
                                      <p:cBhvr>
                                        <p:cTn id="45" dur="500"/>
                                        <p:tgtEl>
                                          <p:spTgt spid="31"/>
                                        </p:tgtEl>
                                      </p:cBhvr>
                                    </p:animEffect>
                                  </p:childTnLst>
                                </p:cTn>
                              </p:par>
                              <p:par>
                                <p:cTn id="46" presetID="10" presetClass="entr" presetSubtype="0" fill="hold" nodeType="withEffect">
                                  <p:stCondLst>
                                    <p:cond delay="1000"/>
                                  </p:stCondLst>
                                  <p:childTnLst>
                                    <p:set>
                                      <p:cBhvr>
                                        <p:cTn id="47" dur="1" fill="hold">
                                          <p:stCondLst>
                                            <p:cond delay="0"/>
                                          </p:stCondLst>
                                        </p:cTn>
                                        <p:tgtEl>
                                          <p:spTgt spid="33"/>
                                        </p:tgtEl>
                                        <p:attrNameLst>
                                          <p:attrName>style.visibility</p:attrName>
                                        </p:attrNameLst>
                                      </p:cBhvr>
                                      <p:to>
                                        <p:strVal val="visible"/>
                                      </p:to>
                                    </p:set>
                                    <p:animEffect transition="in" filter="fade">
                                      <p:cBhvr>
                                        <p:cTn id="48" dur="500"/>
                                        <p:tgtEl>
                                          <p:spTgt spid="33"/>
                                        </p:tgtEl>
                                      </p:cBhvr>
                                    </p:animEffect>
                                  </p:childTnLst>
                                </p:cTn>
                              </p:par>
                              <p:par>
                                <p:cTn id="49" presetID="10" presetClass="entr" presetSubtype="0" fill="hold" nodeType="withEffect">
                                  <p:stCondLst>
                                    <p:cond delay="1500"/>
                                  </p:stCondLst>
                                  <p:childTnLst>
                                    <p:set>
                                      <p:cBhvr>
                                        <p:cTn id="50" dur="1" fill="hold">
                                          <p:stCondLst>
                                            <p:cond delay="0"/>
                                          </p:stCondLst>
                                        </p:cTn>
                                        <p:tgtEl>
                                          <p:spTgt spid="35"/>
                                        </p:tgtEl>
                                        <p:attrNameLst>
                                          <p:attrName>style.visibility</p:attrName>
                                        </p:attrNameLst>
                                      </p:cBhvr>
                                      <p:to>
                                        <p:strVal val="visible"/>
                                      </p:to>
                                    </p:set>
                                    <p:animEffect transition="in" filter="fade">
                                      <p:cBhvr>
                                        <p:cTn id="51" dur="500"/>
                                        <p:tgtEl>
                                          <p:spTgt spid="35"/>
                                        </p:tgtEl>
                                      </p:cBhvr>
                                    </p:animEffect>
                                  </p:childTnLst>
                                </p:cTn>
                              </p:par>
                              <p:par>
                                <p:cTn id="52" presetID="10" presetClass="entr" presetSubtype="0" fill="hold" nodeType="withEffect">
                                  <p:stCondLst>
                                    <p:cond delay="2000"/>
                                  </p:stCondLst>
                                  <p:childTnLst>
                                    <p:set>
                                      <p:cBhvr>
                                        <p:cTn id="53" dur="1" fill="hold">
                                          <p:stCondLst>
                                            <p:cond delay="0"/>
                                          </p:stCondLst>
                                        </p:cTn>
                                        <p:tgtEl>
                                          <p:spTgt spid="37"/>
                                        </p:tgtEl>
                                        <p:attrNameLst>
                                          <p:attrName>style.visibility</p:attrName>
                                        </p:attrNameLst>
                                      </p:cBhvr>
                                      <p:to>
                                        <p:strVal val="visible"/>
                                      </p:to>
                                    </p:set>
                                    <p:animEffect transition="in" filter="fade">
                                      <p:cBhvr>
                                        <p:cTn id="54"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animBg="1"/>
      <p:bldP spid="15" grpId="0"/>
      <p:bldP spid="14" grpId="0" animBg="1"/>
      <p:bldP spid="23" grpId="0"/>
      <p:bldP spid="24" grpId="0"/>
      <p:bldP spid="25"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6CCE3D-7FFF-42D9-B6EB-649F1BC38D8D}"/>
              </a:ext>
            </a:extLst>
          </p:cNvPr>
          <p:cNvSpPr>
            <a:spLocks noGrp="1"/>
          </p:cNvSpPr>
          <p:nvPr>
            <p:ph type="title"/>
          </p:nvPr>
        </p:nvSpPr>
        <p:spPr>
          <a:xfrm>
            <a:off x="1485900" y="344487"/>
            <a:ext cx="2847975" cy="835025"/>
          </a:xfrm>
        </p:spPr>
        <p:txBody>
          <a:bodyPr>
            <a:normAutofit/>
          </a:bodyPr>
          <a:lstStyle/>
          <a:p>
            <a:pPr algn="ctr"/>
            <a:r>
              <a:rPr lang="en-US" sz="3600" dirty="0">
                <a:latin typeface="Product Sans" panose="020B0403030502040203" pitchFamily="34" charset="0"/>
              </a:rPr>
              <a:t>Limitations</a:t>
            </a:r>
            <a:endParaRPr lang="en-AU" sz="3600" dirty="0">
              <a:latin typeface="Product Sans" panose="020B0403030502040203" pitchFamily="34" charset="0"/>
            </a:endParaRPr>
          </a:p>
        </p:txBody>
      </p:sp>
      <p:sp>
        <p:nvSpPr>
          <p:cNvPr id="5" name="Slide Number Placeholder 4">
            <a:extLst>
              <a:ext uri="{FF2B5EF4-FFF2-40B4-BE49-F238E27FC236}">
                <a16:creationId xmlns:a16="http://schemas.microsoft.com/office/drawing/2014/main" id="{BC273685-902A-4116-BB91-72BDCA9D97A8}"/>
              </a:ext>
            </a:extLst>
          </p:cNvPr>
          <p:cNvSpPr>
            <a:spLocks noGrp="1"/>
          </p:cNvSpPr>
          <p:nvPr>
            <p:ph type="sldNum" sz="quarter" idx="12"/>
          </p:nvPr>
        </p:nvSpPr>
        <p:spPr/>
        <p:txBody>
          <a:bodyPr/>
          <a:lstStyle/>
          <a:p>
            <a:fld id="{C42B02F8-E519-4AA4-8330-31B4BA7144F5}" type="slidenum">
              <a:rPr lang="en-AU" smtClean="0"/>
              <a:t>20</a:t>
            </a:fld>
            <a:endParaRPr lang="en-AU"/>
          </a:p>
        </p:txBody>
      </p:sp>
      <p:sp>
        <p:nvSpPr>
          <p:cNvPr id="6" name="Date Placeholder 5">
            <a:extLst>
              <a:ext uri="{FF2B5EF4-FFF2-40B4-BE49-F238E27FC236}">
                <a16:creationId xmlns:a16="http://schemas.microsoft.com/office/drawing/2014/main" id="{CEAAD040-4CF2-43BD-8F89-D1B61E86B607}"/>
              </a:ext>
            </a:extLst>
          </p:cNvPr>
          <p:cNvSpPr>
            <a:spLocks noGrp="1"/>
          </p:cNvSpPr>
          <p:nvPr>
            <p:ph type="dt" sz="half" idx="10"/>
          </p:nvPr>
        </p:nvSpPr>
        <p:spPr/>
        <p:txBody>
          <a:bodyPr/>
          <a:lstStyle/>
          <a:p>
            <a:r>
              <a:rPr lang="en-US"/>
              <a:t>CNS 2022</a:t>
            </a:r>
            <a:endParaRPr lang="en-AU"/>
          </a:p>
        </p:txBody>
      </p:sp>
      <p:sp>
        <p:nvSpPr>
          <p:cNvPr id="7" name="Rectangle 6">
            <a:extLst>
              <a:ext uri="{FF2B5EF4-FFF2-40B4-BE49-F238E27FC236}">
                <a16:creationId xmlns:a16="http://schemas.microsoft.com/office/drawing/2014/main" id="{D9654F8C-268C-4901-9A61-91727AC6C48D}"/>
              </a:ext>
            </a:extLst>
          </p:cNvPr>
          <p:cNvSpPr/>
          <p:nvPr/>
        </p:nvSpPr>
        <p:spPr>
          <a:xfrm>
            <a:off x="504826" y="1179512"/>
            <a:ext cx="5191125" cy="491648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 name="Rectangle 7">
            <a:extLst>
              <a:ext uri="{FF2B5EF4-FFF2-40B4-BE49-F238E27FC236}">
                <a16:creationId xmlns:a16="http://schemas.microsoft.com/office/drawing/2014/main" id="{7E61AC29-85B8-4F1E-8AE4-F2A564F2B502}"/>
              </a:ext>
            </a:extLst>
          </p:cNvPr>
          <p:cNvSpPr/>
          <p:nvPr/>
        </p:nvSpPr>
        <p:spPr>
          <a:xfrm>
            <a:off x="6496051" y="1179512"/>
            <a:ext cx="5191125" cy="491648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 name="Title 1">
            <a:extLst>
              <a:ext uri="{FF2B5EF4-FFF2-40B4-BE49-F238E27FC236}">
                <a16:creationId xmlns:a16="http://schemas.microsoft.com/office/drawing/2014/main" id="{836D4810-26BA-48C1-B954-97B992B5AACD}"/>
              </a:ext>
            </a:extLst>
          </p:cNvPr>
          <p:cNvSpPr txBox="1">
            <a:spLocks/>
          </p:cNvSpPr>
          <p:nvPr/>
        </p:nvSpPr>
        <p:spPr>
          <a:xfrm>
            <a:off x="7667625" y="344487"/>
            <a:ext cx="2847975" cy="83502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Product Sans" panose="020B0403030502040203" pitchFamily="34" charset="0"/>
                <a:ea typeface="+mj-ea"/>
                <a:cs typeface="+mj-cs"/>
              </a:defRPr>
            </a:lvl1pPr>
          </a:lstStyle>
          <a:p>
            <a:pPr algn="ctr"/>
            <a:r>
              <a:rPr lang="en-US" sz="3600" dirty="0"/>
              <a:t>Next Steps</a:t>
            </a:r>
            <a:endParaRPr lang="en-AU" sz="3600" dirty="0"/>
          </a:p>
        </p:txBody>
      </p:sp>
      <p:sp>
        <p:nvSpPr>
          <p:cNvPr id="3" name="TextBox 2">
            <a:extLst>
              <a:ext uri="{FF2B5EF4-FFF2-40B4-BE49-F238E27FC236}">
                <a16:creationId xmlns:a16="http://schemas.microsoft.com/office/drawing/2014/main" id="{065C829F-4215-4D67-A313-E055112D390C}"/>
              </a:ext>
            </a:extLst>
          </p:cNvPr>
          <p:cNvSpPr txBox="1"/>
          <p:nvPr/>
        </p:nvSpPr>
        <p:spPr>
          <a:xfrm flipH="1">
            <a:off x="676654" y="1399032"/>
            <a:ext cx="4782313" cy="830997"/>
          </a:xfrm>
          <a:prstGeom prst="rect">
            <a:avLst/>
          </a:prstGeom>
          <a:noFill/>
        </p:spPr>
        <p:txBody>
          <a:bodyPr wrap="square" rtlCol="0">
            <a:spAutoFit/>
          </a:bodyPr>
          <a:lstStyle/>
          <a:p>
            <a:r>
              <a:rPr lang="en-US" sz="2400" dirty="0">
                <a:latin typeface="Product Sans" panose="020B0403030502040203" pitchFamily="34" charset="0"/>
              </a:rPr>
              <a:t>Potential for overfitting in high-dimensional inputs to classifier</a:t>
            </a:r>
            <a:endParaRPr lang="en-AU" sz="2400" dirty="0">
              <a:latin typeface="Product Sans" panose="020B0403030502040203" pitchFamily="34" charset="0"/>
            </a:endParaRPr>
          </a:p>
        </p:txBody>
      </p:sp>
      <p:sp>
        <p:nvSpPr>
          <p:cNvPr id="10" name="TextBox 9">
            <a:extLst>
              <a:ext uri="{FF2B5EF4-FFF2-40B4-BE49-F238E27FC236}">
                <a16:creationId xmlns:a16="http://schemas.microsoft.com/office/drawing/2014/main" id="{FE70B622-CDE7-4CC8-B6AD-ED5A310ED8BB}"/>
              </a:ext>
            </a:extLst>
          </p:cNvPr>
          <p:cNvSpPr txBox="1"/>
          <p:nvPr/>
        </p:nvSpPr>
        <p:spPr>
          <a:xfrm flipH="1">
            <a:off x="676653" y="3065054"/>
            <a:ext cx="4782313" cy="830997"/>
          </a:xfrm>
          <a:prstGeom prst="rect">
            <a:avLst/>
          </a:prstGeom>
          <a:noFill/>
        </p:spPr>
        <p:txBody>
          <a:bodyPr wrap="square" rtlCol="0">
            <a:spAutoFit/>
          </a:bodyPr>
          <a:lstStyle/>
          <a:p>
            <a:r>
              <a:rPr lang="en-US" sz="2400" dirty="0">
                <a:latin typeface="Product Sans" panose="020B0403030502040203" pitchFamily="34" charset="0"/>
              </a:rPr>
              <a:t>BOLD fMRI data can be noisy and confounded by motion</a:t>
            </a:r>
            <a:endParaRPr lang="en-AU" sz="2400" dirty="0">
              <a:latin typeface="Product Sans" panose="020B0403030502040203" pitchFamily="34" charset="0"/>
            </a:endParaRPr>
          </a:p>
        </p:txBody>
      </p:sp>
      <p:sp>
        <p:nvSpPr>
          <p:cNvPr id="11" name="TextBox 10">
            <a:extLst>
              <a:ext uri="{FF2B5EF4-FFF2-40B4-BE49-F238E27FC236}">
                <a16:creationId xmlns:a16="http://schemas.microsoft.com/office/drawing/2014/main" id="{E7D52C48-105E-4431-A4D3-55DF32C81DD4}"/>
              </a:ext>
            </a:extLst>
          </p:cNvPr>
          <p:cNvSpPr txBox="1"/>
          <p:nvPr/>
        </p:nvSpPr>
        <p:spPr>
          <a:xfrm flipH="1">
            <a:off x="676652" y="4580527"/>
            <a:ext cx="4782313" cy="830997"/>
          </a:xfrm>
          <a:prstGeom prst="rect">
            <a:avLst/>
          </a:prstGeom>
          <a:noFill/>
        </p:spPr>
        <p:txBody>
          <a:bodyPr wrap="square" rtlCol="0">
            <a:spAutoFit/>
          </a:bodyPr>
          <a:lstStyle/>
          <a:p>
            <a:r>
              <a:rPr lang="en-US" sz="2400" dirty="0">
                <a:latin typeface="Product Sans" panose="020B0403030502040203" pitchFamily="34" charset="0"/>
              </a:rPr>
              <a:t>All work presented here is in one dataset (UCLA)</a:t>
            </a:r>
            <a:endParaRPr lang="en-AU" sz="2400" dirty="0">
              <a:latin typeface="Product Sans" panose="020B0403030502040203" pitchFamily="34" charset="0"/>
            </a:endParaRPr>
          </a:p>
        </p:txBody>
      </p:sp>
      <p:sp>
        <p:nvSpPr>
          <p:cNvPr id="12" name="TextBox 11">
            <a:extLst>
              <a:ext uri="{FF2B5EF4-FFF2-40B4-BE49-F238E27FC236}">
                <a16:creationId xmlns:a16="http://schemas.microsoft.com/office/drawing/2014/main" id="{011B65B0-1D01-4746-9A91-05F7A571D228}"/>
              </a:ext>
            </a:extLst>
          </p:cNvPr>
          <p:cNvSpPr txBox="1"/>
          <p:nvPr/>
        </p:nvSpPr>
        <p:spPr>
          <a:xfrm flipH="1">
            <a:off x="6733033" y="1399031"/>
            <a:ext cx="4782313" cy="830997"/>
          </a:xfrm>
          <a:prstGeom prst="rect">
            <a:avLst/>
          </a:prstGeom>
          <a:noFill/>
        </p:spPr>
        <p:txBody>
          <a:bodyPr wrap="square" rtlCol="0">
            <a:spAutoFit/>
          </a:bodyPr>
          <a:lstStyle/>
          <a:p>
            <a:r>
              <a:rPr lang="en-US" sz="2400" dirty="0">
                <a:latin typeface="Product Sans" panose="020B0403030502040203" pitchFamily="34" charset="0"/>
              </a:rPr>
              <a:t>Dimensionality reduction and feature selection algorithms</a:t>
            </a:r>
            <a:endParaRPr lang="en-AU" sz="2400" dirty="0">
              <a:latin typeface="Product Sans" panose="020B0403030502040203" pitchFamily="34" charset="0"/>
            </a:endParaRPr>
          </a:p>
        </p:txBody>
      </p:sp>
      <p:sp>
        <p:nvSpPr>
          <p:cNvPr id="13" name="TextBox 12">
            <a:extLst>
              <a:ext uri="{FF2B5EF4-FFF2-40B4-BE49-F238E27FC236}">
                <a16:creationId xmlns:a16="http://schemas.microsoft.com/office/drawing/2014/main" id="{394AEA39-7FA9-4E2C-98EB-73921AA6F925}"/>
              </a:ext>
            </a:extLst>
          </p:cNvPr>
          <p:cNvSpPr txBox="1"/>
          <p:nvPr/>
        </p:nvSpPr>
        <p:spPr>
          <a:xfrm flipH="1">
            <a:off x="6733031" y="2538560"/>
            <a:ext cx="4782313" cy="1569660"/>
          </a:xfrm>
          <a:prstGeom prst="rect">
            <a:avLst/>
          </a:prstGeom>
          <a:noFill/>
        </p:spPr>
        <p:txBody>
          <a:bodyPr wrap="square" rtlCol="0">
            <a:spAutoFit/>
          </a:bodyPr>
          <a:lstStyle/>
          <a:p>
            <a:r>
              <a:rPr lang="en-US" sz="2400" dirty="0">
                <a:latin typeface="Product Sans" panose="020B0403030502040203" pitchFamily="34" charset="0"/>
              </a:rPr>
              <a:t>Comparing multiple pipelines for noise correction and evaluating effect of fractional displacement on classification performance</a:t>
            </a:r>
            <a:endParaRPr lang="en-AU" sz="2400" dirty="0">
              <a:latin typeface="Product Sans" panose="020B0403030502040203" pitchFamily="34" charset="0"/>
            </a:endParaRPr>
          </a:p>
        </p:txBody>
      </p:sp>
      <p:sp>
        <p:nvSpPr>
          <p:cNvPr id="14" name="TextBox 13">
            <a:extLst>
              <a:ext uri="{FF2B5EF4-FFF2-40B4-BE49-F238E27FC236}">
                <a16:creationId xmlns:a16="http://schemas.microsoft.com/office/drawing/2014/main" id="{E5D7A909-D1B5-4978-B795-9BEF0B7419E4}"/>
              </a:ext>
            </a:extLst>
          </p:cNvPr>
          <p:cNvSpPr txBox="1"/>
          <p:nvPr/>
        </p:nvSpPr>
        <p:spPr>
          <a:xfrm flipH="1">
            <a:off x="6733031" y="4527746"/>
            <a:ext cx="4782313" cy="830997"/>
          </a:xfrm>
          <a:prstGeom prst="rect">
            <a:avLst/>
          </a:prstGeom>
          <a:noFill/>
        </p:spPr>
        <p:txBody>
          <a:bodyPr wrap="square" rtlCol="0">
            <a:spAutoFit/>
          </a:bodyPr>
          <a:lstStyle/>
          <a:p>
            <a:r>
              <a:rPr lang="en-US" sz="2400" dirty="0">
                <a:latin typeface="Product Sans" panose="020B0403030502040203" pitchFamily="34" charset="0"/>
              </a:rPr>
              <a:t>Apply generative model SVM to external dataset (e.g. COBRE)</a:t>
            </a:r>
            <a:endParaRPr lang="en-AU" sz="2400" dirty="0">
              <a:latin typeface="Product Sans" panose="020B0403030502040203" pitchFamily="34" charset="0"/>
            </a:endParaRPr>
          </a:p>
        </p:txBody>
      </p:sp>
      <p:sp>
        <p:nvSpPr>
          <p:cNvPr id="15" name="Rectangle 14">
            <a:extLst>
              <a:ext uri="{FF2B5EF4-FFF2-40B4-BE49-F238E27FC236}">
                <a16:creationId xmlns:a16="http://schemas.microsoft.com/office/drawing/2014/main" id="{DE5E2926-C67C-46CD-900E-999FE41465AD}"/>
              </a:ext>
            </a:extLst>
          </p:cNvPr>
          <p:cNvSpPr/>
          <p:nvPr/>
        </p:nvSpPr>
        <p:spPr>
          <a:xfrm>
            <a:off x="9137999" y="1219"/>
            <a:ext cx="3054001" cy="279401"/>
          </a:xfrm>
          <a:prstGeom prst="rect">
            <a:avLst/>
          </a:prstGeom>
          <a:solidFill>
            <a:srgbClr val="66A2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bg2">
                  <a:lumMod val="25000"/>
                </a:schemeClr>
              </a:solidFill>
            </a:endParaRPr>
          </a:p>
        </p:txBody>
      </p:sp>
      <p:sp>
        <p:nvSpPr>
          <p:cNvPr id="16" name="Rectangle 15">
            <a:extLst>
              <a:ext uri="{FF2B5EF4-FFF2-40B4-BE49-F238E27FC236}">
                <a16:creationId xmlns:a16="http://schemas.microsoft.com/office/drawing/2014/main" id="{C2533623-F753-4B1E-AC8F-6D0F5FA22CAC}"/>
              </a:ext>
            </a:extLst>
          </p:cNvPr>
          <p:cNvSpPr/>
          <p:nvPr/>
        </p:nvSpPr>
        <p:spPr>
          <a:xfrm>
            <a:off x="6095999" y="1219"/>
            <a:ext cx="3042000" cy="279401"/>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bg2">
                  <a:lumMod val="25000"/>
                </a:schemeClr>
              </a:solidFill>
            </a:endParaRPr>
          </a:p>
        </p:txBody>
      </p:sp>
      <p:sp>
        <p:nvSpPr>
          <p:cNvPr id="17" name="Rectangle 16">
            <a:extLst>
              <a:ext uri="{FF2B5EF4-FFF2-40B4-BE49-F238E27FC236}">
                <a16:creationId xmlns:a16="http://schemas.microsoft.com/office/drawing/2014/main" id="{11AC8C68-872F-4966-8A47-3B89F35B5A2A}"/>
              </a:ext>
            </a:extLst>
          </p:cNvPr>
          <p:cNvSpPr/>
          <p:nvPr/>
        </p:nvSpPr>
        <p:spPr>
          <a:xfrm>
            <a:off x="3041998" y="0"/>
            <a:ext cx="3054003" cy="279401"/>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8" name="Rectangle 17">
            <a:extLst>
              <a:ext uri="{FF2B5EF4-FFF2-40B4-BE49-F238E27FC236}">
                <a16:creationId xmlns:a16="http://schemas.microsoft.com/office/drawing/2014/main" id="{463A5B56-F522-46E3-8EE3-6BBA4F545AE9}"/>
              </a:ext>
            </a:extLst>
          </p:cNvPr>
          <p:cNvSpPr/>
          <p:nvPr/>
        </p:nvSpPr>
        <p:spPr>
          <a:xfrm>
            <a:off x="0" y="-4930"/>
            <a:ext cx="3042000" cy="279401"/>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9" name="TextBox 18">
            <a:extLst>
              <a:ext uri="{FF2B5EF4-FFF2-40B4-BE49-F238E27FC236}">
                <a16:creationId xmlns:a16="http://schemas.microsoft.com/office/drawing/2014/main" id="{49118480-86D2-45A4-8A53-E780E85BE6DC}"/>
              </a:ext>
            </a:extLst>
          </p:cNvPr>
          <p:cNvSpPr txBox="1"/>
          <p:nvPr/>
        </p:nvSpPr>
        <p:spPr>
          <a:xfrm>
            <a:off x="651155" y="-19767"/>
            <a:ext cx="1504389" cy="307777"/>
          </a:xfrm>
          <a:prstGeom prst="rect">
            <a:avLst/>
          </a:prstGeom>
          <a:noFill/>
        </p:spPr>
        <p:txBody>
          <a:bodyPr wrap="square">
            <a:spAutoFit/>
          </a:bodyPr>
          <a:lstStyle/>
          <a:p>
            <a:pPr algn="ctr"/>
            <a:r>
              <a:rPr lang="en-US" sz="1400" dirty="0">
                <a:solidFill>
                  <a:schemeClr val="bg2">
                    <a:lumMod val="25000"/>
                  </a:schemeClr>
                </a:solidFill>
                <a:latin typeface="Product Sans" panose="020B0403030502040203" pitchFamily="34" charset="0"/>
                <a:ea typeface="Open Sans" pitchFamily="2" charset="0"/>
                <a:cs typeface="Open Sans" pitchFamily="2" charset="0"/>
              </a:rPr>
              <a:t>BACKGROUND</a:t>
            </a:r>
            <a:endParaRPr lang="en-AU" sz="1400" dirty="0">
              <a:solidFill>
                <a:schemeClr val="bg2">
                  <a:lumMod val="25000"/>
                </a:schemeClr>
              </a:solidFill>
              <a:latin typeface="Product Sans" panose="020B0403030502040203" pitchFamily="34" charset="0"/>
              <a:ea typeface="Open Sans" pitchFamily="2" charset="0"/>
              <a:cs typeface="Open Sans" pitchFamily="2" charset="0"/>
            </a:endParaRPr>
          </a:p>
        </p:txBody>
      </p:sp>
      <p:sp>
        <p:nvSpPr>
          <p:cNvPr id="20" name="TextBox 19">
            <a:extLst>
              <a:ext uri="{FF2B5EF4-FFF2-40B4-BE49-F238E27FC236}">
                <a16:creationId xmlns:a16="http://schemas.microsoft.com/office/drawing/2014/main" id="{F08A8BD4-9BB6-466F-B255-491B730318E0}"/>
              </a:ext>
            </a:extLst>
          </p:cNvPr>
          <p:cNvSpPr txBox="1"/>
          <p:nvPr/>
        </p:nvSpPr>
        <p:spPr>
          <a:xfrm>
            <a:off x="3804487" y="-12970"/>
            <a:ext cx="1504389" cy="307777"/>
          </a:xfrm>
          <a:prstGeom prst="rect">
            <a:avLst/>
          </a:prstGeom>
          <a:noFill/>
        </p:spPr>
        <p:txBody>
          <a:bodyPr wrap="square">
            <a:spAutoFit/>
          </a:bodyPr>
          <a:lstStyle/>
          <a:p>
            <a:pPr algn="ctr"/>
            <a:r>
              <a:rPr lang="en-US" sz="1400" dirty="0">
                <a:solidFill>
                  <a:schemeClr val="bg2">
                    <a:lumMod val="25000"/>
                  </a:schemeClr>
                </a:solidFill>
                <a:latin typeface="Product Sans" panose="020B0403030502040203" pitchFamily="34" charset="0"/>
                <a:ea typeface="Open Sans" pitchFamily="2" charset="0"/>
                <a:cs typeface="Open Sans" pitchFamily="2" charset="0"/>
              </a:rPr>
              <a:t>METHODS</a:t>
            </a:r>
            <a:endParaRPr lang="en-AU" sz="1400" dirty="0">
              <a:solidFill>
                <a:schemeClr val="bg2">
                  <a:lumMod val="25000"/>
                </a:schemeClr>
              </a:solidFill>
              <a:latin typeface="Product Sans" panose="020B0403030502040203" pitchFamily="34" charset="0"/>
              <a:ea typeface="Open Sans" pitchFamily="2" charset="0"/>
              <a:cs typeface="Open Sans" pitchFamily="2" charset="0"/>
            </a:endParaRPr>
          </a:p>
        </p:txBody>
      </p:sp>
      <p:sp>
        <p:nvSpPr>
          <p:cNvPr id="21" name="TextBox 20">
            <a:extLst>
              <a:ext uri="{FF2B5EF4-FFF2-40B4-BE49-F238E27FC236}">
                <a16:creationId xmlns:a16="http://schemas.microsoft.com/office/drawing/2014/main" id="{B4E3DDD3-4D70-42BE-A965-C1AA292A215D}"/>
              </a:ext>
            </a:extLst>
          </p:cNvPr>
          <p:cNvSpPr txBox="1"/>
          <p:nvPr/>
        </p:nvSpPr>
        <p:spPr>
          <a:xfrm>
            <a:off x="6846487" y="-14698"/>
            <a:ext cx="1504389" cy="307777"/>
          </a:xfrm>
          <a:prstGeom prst="rect">
            <a:avLst/>
          </a:prstGeom>
          <a:noFill/>
        </p:spPr>
        <p:txBody>
          <a:bodyPr wrap="square">
            <a:spAutoFit/>
          </a:bodyPr>
          <a:lstStyle/>
          <a:p>
            <a:pPr algn="ctr"/>
            <a:r>
              <a:rPr lang="en-US" sz="1400" dirty="0">
                <a:solidFill>
                  <a:schemeClr val="bg2">
                    <a:lumMod val="25000"/>
                  </a:schemeClr>
                </a:solidFill>
                <a:latin typeface="Product Sans" panose="020B0403030502040203" pitchFamily="34" charset="0"/>
                <a:ea typeface="Open Sans" pitchFamily="2" charset="0"/>
                <a:cs typeface="Open Sans" pitchFamily="2" charset="0"/>
              </a:rPr>
              <a:t>RESULTS</a:t>
            </a:r>
            <a:endParaRPr lang="en-AU" sz="1400" dirty="0">
              <a:solidFill>
                <a:schemeClr val="bg2">
                  <a:lumMod val="25000"/>
                </a:schemeClr>
              </a:solidFill>
              <a:latin typeface="Product Sans" panose="020B0403030502040203" pitchFamily="34" charset="0"/>
              <a:ea typeface="Open Sans" pitchFamily="2" charset="0"/>
              <a:cs typeface="Open Sans" pitchFamily="2" charset="0"/>
            </a:endParaRPr>
          </a:p>
        </p:txBody>
      </p:sp>
      <p:sp>
        <p:nvSpPr>
          <p:cNvPr id="22" name="TextBox 21">
            <a:extLst>
              <a:ext uri="{FF2B5EF4-FFF2-40B4-BE49-F238E27FC236}">
                <a16:creationId xmlns:a16="http://schemas.microsoft.com/office/drawing/2014/main" id="{148952FF-35A8-4126-990E-65AFA672DC6F}"/>
              </a:ext>
            </a:extLst>
          </p:cNvPr>
          <p:cNvSpPr txBox="1"/>
          <p:nvPr/>
        </p:nvSpPr>
        <p:spPr>
          <a:xfrm>
            <a:off x="9925122" y="-19767"/>
            <a:ext cx="1504389" cy="307777"/>
          </a:xfrm>
          <a:prstGeom prst="rect">
            <a:avLst/>
          </a:prstGeom>
          <a:noFill/>
        </p:spPr>
        <p:txBody>
          <a:bodyPr wrap="square">
            <a:spAutoFit/>
          </a:bodyPr>
          <a:lstStyle/>
          <a:p>
            <a:pPr algn="ctr"/>
            <a:r>
              <a:rPr lang="en-US" sz="1400" b="1" dirty="0">
                <a:latin typeface="Product Sans" panose="020B0403030502040203" pitchFamily="34" charset="0"/>
                <a:ea typeface="Open Sans" pitchFamily="2" charset="0"/>
                <a:cs typeface="Open Sans" pitchFamily="2" charset="0"/>
              </a:rPr>
              <a:t>CONCLUSIONS</a:t>
            </a:r>
            <a:endParaRPr lang="en-AU" sz="1400" b="1" dirty="0">
              <a:latin typeface="Product Sans" panose="020B0403030502040203" pitchFamily="34" charset="0"/>
              <a:ea typeface="Open Sans" pitchFamily="2" charset="0"/>
              <a:cs typeface="Open Sans" pitchFamily="2" charset="0"/>
            </a:endParaRPr>
          </a:p>
        </p:txBody>
      </p:sp>
    </p:spTree>
    <p:extLst>
      <p:ext uri="{BB962C8B-B14F-4D97-AF65-F5344CB8AC3E}">
        <p14:creationId xmlns:p14="http://schemas.microsoft.com/office/powerpoint/2010/main" val="280435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AD3A86-6B0B-47F2-AD08-07748F69B128}"/>
              </a:ext>
            </a:extLst>
          </p:cNvPr>
          <p:cNvSpPr>
            <a:spLocks noGrp="1"/>
          </p:cNvSpPr>
          <p:nvPr>
            <p:ph type="title"/>
          </p:nvPr>
        </p:nvSpPr>
        <p:spPr>
          <a:xfrm>
            <a:off x="838200" y="155465"/>
            <a:ext cx="10515600" cy="1325563"/>
          </a:xfrm>
        </p:spPr>
        <p:txBody>
          <a:bodyPr/>
          <a:lstStyle/>
          <a:p>
            <a:pPr algn="ctr"/>
            <a:r>
              <a:rPr lang="en-US" dirty="0">
                <a:latin typeface="Product Sans" panose="020B0403030502040203" pitchFamily="34" charset="0"/>
              </a:rPr>
              <a:t>Thank you!</a:t>
            </a:r>
            <a:endParaRPr lang="en-AU" dirty="0">
              <a:latin typeface="Product Sans" panose="020B0403030502040203" pitchFamily="34" charset="0"/>
            </a:endParaRPr>
          </a:p>
        </p:txBody>
      </p:sp>
      <p:pic>
        <p:nvPicPr>
          <p:cNvPr id="5" name="Picture 4">
            <a:extLst>
              <a:ext uri="{FF2B5EF4-FFF2-40B4-BE49-F238E27FC236}">
                <a16:creationId xmlns:a16="http://schemas.microsoft.com/office/drawing/2014/main" id="{38A9F5E5-89F4-47A2-AC55-7C79C05A2D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32765" y="4124833"/>
            <a:ext cx="2622586" cy="737796"/>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Slide 1">
            <a:extLst>
              <a:ext uri="{FF2B5EF4-FFF2-40B4-BE49-F238E27FC236}">
                <a16:creationId xmlns:a16="http://schemas.microsoft.com/office/drawing/2014/main" id="{BC99D83D-5C9A-4C7F-9786-36FFF4587C3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4008" y="1605677"/>
            <a:ext cx="1475376" cy="138568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5FBD76D-88B0-4E10-8DFC-C9CFDD45092D}"/>
              </a:ext>
            </a:extLst>
          </p:cNvPr>
          <p:cNvSpPr txBox="1"/>
          <p:nvPr/>
        </p:nvSpPr>
        <p:spPr>
          <a:xfrm>
            <a:off x="2023025" y="1771232"/>
            <a:ext cx="5067472" cy="923330"/>
          </a:xfrm>
          <a:prstGeom prst="rect">
            <a:avLst/>
          </a:prstGeom>
          <a:noFill/>
        </p:spPr>
        <p:txBody>
          <a:bodyPr wrap="square">
            <a:spAutoFit/>
          </a:bodyPr>
          <a:lstStyle/>
          <a:p>
            <a:r>
              <a:rPr lang="en-US" b="1" dirty="0">
                <a:solidFill>
                  <a:schemeClr val="tx1"/>
                </a:solidFill>
                <a:latin typeface="Product Sans" panose="020B0403030502040203" pitchFamily="34" charset="0"/>
                <a:ea typeface="Open Sans" pitchFamily="2" charset="0"/>
                <a:cs typeface="Open Sans" pitchFamily="2" charset="0"/>
              </a:rPr>
              <a:t>Dynamics and Neural Systems Lab</a:t>
            </a:r>
          </a:p>
          <a:p>
            <a:r>
              <a:rPr lang="en-US" dirty="0">
                <a:latin typeface="Product Sans" panose="020B0403030502040203" pitchFamily="34" charset="0"/>
                <a:ea typeface="Open Sans" pitchFamily="2" charset="0"/>
                <a:cs typeface="Open Sans" pitchFamily="2" charset="0"/>
              </a:rPr>
              <a:t>School of Physics</a:t>
            </a:r>
          </a:p>
          <a:p>
            <a:r>
              <a:rPr lang="en-US" dirty="0">
                <a:solidFill>
                  <a:schemeClr val="tx1"/>
                </a:solidFill>
                <a:latin typeface="Product Sans" panose="020B0403030502040203" pitchFamily="34" charset="0"/>
                <a:ea typeface="Open Sans" pitchFamily="2" charset="0"/>
                <a:cs typeface="Open Sans" pitchFamily="2" charset="0"/>
              </a:rPr>
              <a:t>The University of Sydney</a:t>
            </a:r>
            <a:endParaRPr lang="en-AU" dirty="0">
              <a:solidFill>
                <a:schemeClr val="tx1"/>
              </a:solidFill>
              <a:latin typeface="Product Sans" panose="020B0403030502040203" pitchFamily="34" charset="0"/>
              <a:ea typeface="Open Sans" pitchFamily="2" charset="0"/>
              <a:cs typeface="Open Sans" pitchFamily="2" charset="0"/>
            </a:endParaRPr>
          </a:p>
        </p:txBody>
      </p:sp>
      <p:cxnSp>
        <p:nvCxnSpPr>
          <p:cNvPr id="7" name="Straight Connector 6">
            <a:extLst>
              <a:ext uri="{FF2B5EF4-FFF2-40B4-BE49-F238E27FC236}">
                <a16:creationId xmlns:a16="http://schemas.microsoft.com/office/drawing/2014/main" id="{A1079E6B-BC4E-4F20-9394-D40A681A7C2C}"/>
              </a:ext>
            </a:extLst>
          </p:cNvPr>
          <p:cNvCxnSpPr/>
          <p:nvPr/>
        </p:nvCxnSpPr>
        <p:spPr>
          <a:xfrm>
            <a:off x="8003540" y="1589289"/>
            <a:ext cx="0" cy="5074348"/>
          </a:xfrm>
          <a:prstGeom prst="line">
            <a:avLst/>
          </a:prstGeom>
          <a:ln w="381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928B61D0-2F49-4C4F-AABD-26E0DAF3DF43}"/>
              </a:ext>
            </a:extLst>
          </p:cNvPr>
          <p:cNvSpPr txBox="1"/>
          <p:nvPr/>
        </p:nvSpPr>
        <p:spPr>
          <a:xfrm>
            <a:off x="5059313" y="4695004"/>
            <a:ext cx="1993725" cy="646331"/>
          </a:xfrm>
          <a:prstGeom prst="rect">
            <a:avLst/>
          </a:prstGeom>
          <a:noFill/>
        </p:spPr>
        <p:txBody>
          <a:bodyPr wrap="square">
            <a:spAutoFit/>
          </a:bodyPr>
          <a:lstStyle/>
          <a:p>
            <a:pPr algn="ctr"/>
            <a:r>
              <a:rPr lang="en-US" dirty="0">
                <a:latin typeface="Product Sans" panose="020B0403030502040203" pitchFamily="34" charset="0"/>
                <a:ea typeface="Open Sans" pitchFamily="2" charset="0"/>
                <a:cs typeface="Open Sans" pitchFamily="2" charset="0"/>
              </a:rPr>
              <a:t>Trent Henderson</a:t>
            </a:r>
          </a:p>
          <a:p>
            <a:pPr algn="ctr"/>
            <a:r>
              <a:rPr lang="en-US" u="sng" dirty="0">
                <a:solidFill>
                  <a:schemeClr val="tx1"/>
                </a:solidFill>
                <a:latin typeface="Product Sans" panose="020B0403030502040203" pitchFamily="34" charset="0"/>
                <a:ea typeface="Open Sans" pitchFamily="2" charset="0"/>
                <a:cs typeface="Open Sans" pitchFamily="2" charset="0"/>
              </a:rPr>
              <a:t>Collaborator</a:t>
            </a:r>
            <a:endParaRPr lang="en-AU" u="sng" dirty="0">
              <a:solidFill>
                <a:schemeClr val="tx1"/>
              </a:solidFill>
              <a:latin typeface="Product Sans" panose="020B0403030502040203" pitchFamily="34" charset="0"/>
              <a:ea typeface="Open Sans" pitchFamily="2" charset="0"/>
              <a:cs typeface="Open Sans" pitchFamily="2" charset="0"/>
            </a:endParaRPr>
          </a:p>
        </p:txBody>
      </p:sp>
      <p:sp>
        <p:nvSpPr>
          <p:cNvPr id="10" name="TextBox 9">
            <a:extLst>
              <a:ext uri="{FF2B5EF4-FFF2-40B4-BE49-F238E27FC236}">
                <a16:creationId xmlns:a16="http://schemas.microsoft.com/office/drawing/2014/main" id="{FD4055AC-96D9-45D1-803C-AF94DBE937E8}"/>
              </a:ext>
            </a:extLst>
          </p:cNvPr>
          <p:cNvSpPr txBox="1"/>
          <p:nvPr/>
        </p:nvSpPr>
        <p:spPr>
          <a:xfrm>
            <a:off x="8152791" y="1606132"/>
            <a:ext cx="5067472" cy="400110"/>
          </a:xfrm>
          <a:prstGeom prst="rect">
            <a:avLst/>
          </a:prstGeom>
          <a:noFill/>
        </p:spPr>
        <p:txBody>
          <a:bodyPr wrap="square">
            <a:spAutoFit/>
          </a:bodyPr>
          <a:lstStyle/>
          <a:p>
            <a:r>
              <a:rPr lang="en-US" sz="2000" dirty="0">
                <a:solidFill>
                  <a:schemeClr val="tx1"/>
                </a:solidFill>
                <a:latin typeface="Product Sans" panose="020B0403030502040203" pitchFamily="34" charset="0"/>
                <a:ea typeface="Open Sans" pitchFamily="2" charset="0"/>
                <a:cs typeface="Open Sans" pitchFamily="2" charset="0"/>
              </a:rPr>
              <a:t>With </a:t>
            </a:r>
            <a:r>
              <a:rPr lang="en-US" sz="2000" dirty="0">
                <a:latin typeface="Product Sans" panose="020B0403030502040203" pitchFamily="34" charset="0"/>
                <a:ea typeface="Open Sans" pitchFamily="2" charset="0"/>
                <a:cs typeface="Open Sans" pitchFamily="2" charset="0"/>
              </a:rPr>
              <a:t>support from:</a:t>
            </a:r>
            <a:endParaRPr lang="en-AU" sz="2000" dirty="0">
              <a:solidFill>
                <a:schemeClr val="tx1"/>
              </a:solidFill>
              <a:latin typeface="Product Sans" panose="020B0403030502040203" pitchFamily="34" charset="0"/>
              <a:ea typeface="Open Sans" pitchFamily="2" charset="0"/>
              <a:cs typeface="Open Sans" pitchFamily="2" charset="0"/>
            </a:endParaRPr>
          </a:p>
        </p:txBody>
      </p:sp>
      <p:sp>
        <p:nvSpPr>
          <p:cNvPr id="11" name="TextBox 10">
            <a:extLst>
              <a:ext uri="{FF2B5EF4-FFF2-40B4-BE49-F238E27FC236}">
                <a16:creationId xmlns:a16="http://schemas.microsoft.com/office/drawing/2014/main" id="{BE50E5D3-D841-4979-A2E1-89631426FDF8}"/>
              </a:ext>
            </a:extLst>
          </p:cNvPr>
          <p:cNvSpPr txBox="1"/>
          <p:nvPr/>
        </p:nvSpPr>
        <p:spPr>
          <a:xfrm>
            <a:off x="8229616" y="5062479"/>
            <a:ext cx="3641733" cy="1015663"/>
          </a:xfrm>
          <a:prstGeom prst="rect">
            <a:avLst/>
          </a:prstGeom>
          <a:noFill/>
        </p:spPr>
        <p:txBody>
          <a:bodyPr wrap="square">
            <a:spAutoFit/>
          </a:bodyPr>
          <a:lstStyle/>
          <a:p>
            <a:r>
              <a:rPr lang="en-US" sz="2000" dirty="0">
                <a:solidFill>
                  <a:schemeClr val="tx1"/>
                </a:solidFill>
                <a:latin typeface="Product Sans" panose="020B0403030502040203" pitchFamily="34" charset="0"/>
                <a:ea typeface="Open Sans" pitchFamily="2" charset="0"/>
                <a:cs typeface="Open Sans" pitchFamily="2" charset="0"/>
              </a:rPr>
              <a:t>The American Australian Association Graduate Education Fund</a:t>
            </a:r>
            <a:endParaRPr lang="en-AU" sz="2000" dirty="0">
              <a:solidFill>
                <a:schemeClr val="tx1"/>
              </a:solidFill>
              <a:latin typeface="Product Sans" panose="020B0403030502040203" pitchFamily="34" charset="0"/>
              <a:ea typeface="Open Sans" pitchFamily="2" charset="0"/>
              <a:cs typeface="Open Sans" pitchFamily="2" charset="0"/>
            </a:endParaRPr>
          </a:p>
        </p:txBody>
      </p:sp>
      <p:pic>
        <p:nvPicPr>
          <p:cNvPr id="12" name="Picture 14">
            <a:extLst>
              <a:ext uri="{FF2B5EF4-FFF2-40B4-BE49-F238E27FC236}">
                <a16:creationId xmlns:a16="http://schemas.microsoft.com/office/drawing/2014/main" id="{EDBE6B30-3047-4133-A067-3C88C53586E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32765" y="1975465"/>
            <a:ext cx="2175552" cy="1087776"/>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671F632F-35C1-4A61-A0D2-9E18E746F967}"/>
              </a:ext>
            </a:extLst>
          </p:cNvPr>
          <p:cNvSpPr txBox="1"/>
          <p:nvPr/>
        </p:nvSpPr>
        <p:spPr>
          <a:xfrm>
            <a:off x="8232765" y="3095249"/>
            <a:ext cx="3641734" cy="707886"/>
          </a:xfrm>
          <a:prstGeom prst="rect">
            <a:avLst/>
          </a:prstGeom>
          <a:noFill/>
        </p:spPr>
        <p:txBody>
          <a:bodyPr wrap="square">
            <a:spAutoFit/>
          </a:bodyPr>
          <a:lstStyle/>
          <a:p>
            <a:r>
              <a:rPr lang="en-US" sz="2000" dirty="0">
                <a:solidFill>
                  <a:schemeClr val="tx1"/>
                </a:solidFill>
                <a:latin typeface="Product Sans" panose="020B0403030502040203" pitchFamily="34" charset="0"/>
                <a:ea typeface="Open Sans" pitchFamily="2" charset="0"/>
                <a:cs typeface="Open Sans" pitchFamily="2" charset="0"/>
              </a:rPr>
              <a:t>The University of Sydney Physics Foundation</a:t>
            </a:r>
            <a:endParaRPr lang="en-AU" sz="2000" dirty="0">
              <a:solidFill>
                <a:schemeClr val="tx1"/>
              </a:solidFill>
              <a:latin typeface="Product Sans" panose="020B0403030502040203" pitchFamily="34" charset="0"/>
              <a:ea typeface="Open Sans" pitchFamily="2" charset="0"/>
              <a:cs typeface="Open Sans" pitchFamily="2" charset="0"/>
            </a:endParaRPr>
          </a:p>
        </p:txBody>
      </p:sp>
      <p:sp>
        <p:nvSpPr>
          <p:cNvPr id="4" name="Slide Number Placeholder 3">
            <a:extLst>
              <a:ext uri="{FF2B5EF4-FFF2-40B4-BE49-F238E27FC236}">
                <a16:creationId xmlns:a16="http://schemas.microsoft.com/office/drawing/2014/main" id="{D6751419-250E-4F25-A892-24D8E9FD0139}"/>
              </a:ext>
            </a:extLst>
          </p:cNvPr>
          <p:cNvSpPr>
            <a:spLocks noGrp="1"/>
          </p:cNvSpPr>
          <p:nvPr>
            <p:ph type="sldNum" sz="quarter" idx="12"/>
          </p:nvPr>
        </p:nvSpPr>
        <p:spPr/>
        <p:txBody>
          <a:bodyPr/>
          <a:lstStyle/>
          <a:p>
            <a:fld id="{C42B02F8-E519-4AA4-8330-31B4BA7144F5}" type="slidenum">
              <a:rPr lang="en-AU" smtClean="0"/>
              <a:t>21</a:t>
            </a:fld>
            <a:endParaRPr lang="en-AU"/>
          </a:p>
        </p:txBody>
      </p:sp>
      <p:sp>
        <p:nvSpPr>
          <p:cNvPr id="8" name="Date Placeholder 7">
            <a:extLst>
              <a:ext uri="{FF2B5EF4-FFF2-40B4-BE49-F238E27FC236}">
                <a16:creationId xmlns:a16="http://schemas.microsoft.com/office/drawing/2014/main" id="{DB58DA4E-723E-4E4C-A896-59A2F1E201AC}"/>
              </a:ext>
            </a:extLst>
          </p:cNvPr>
          <p:cNvSpPr>
            <a:spLocks noGrp="1"/>
          </p:cNvSpPr>
          <p:nvPr>
            <p:ph type="dt" sz="half" idx="10"/>
          </p:nvPr>
        </p:nvSpPr>
        <p:spPr/>
        <p:txBody>
          <a:bodyPr/>
          <a:lstStyle/>
          <a:p>
            <a:r>
              <a:rPr lang="en-US"/>
              <a:t>CNS 2022</a:t>
            </a:r>
            <a:endParaRPr lang="en-AU"/>
          </a:p>
        </p:txBody>
      </p:sp>
      <p:pic>
        <p:nvPicPr>
          <p:cNvPr id="14" name="Picture 2">
            <a:extLst>
              <a:ext uri="{FF2B5EF4-FFF2-40B4-BE49-F238E27FC236}">
                <a16:creationId xmlns:a16="http://schemas.microsoft.com/office/drawing/2014/main" id="{4A3E5778-B5D7-4050-98AC-21B145940F0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89739" y="3311522"/>
            <a:ext cx="1231990" cy="1253231"/>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2672C22E-8717-4B7A-B7D7-7306F0909F7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14656" y="3317347"/>
            <a:ext cx="1231582" cy="1274144"/>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030" name="Picture 6" descr="Dynamics and Neural Systems Lab - Team">
            <a:extLst>
              <a:ext uri="{FF2B5EF4-FFF2-40B4-BE49-F238E27FC236}">
                <a16:creationId xmlns:a16="http://schemas.microsoft.com/office/drawing/2014/main" id="{F4264103-3958-49C2-A13A-9851409C563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48424" y="3317346"/>
            <a:ext cx="1285239" cy="1274145"/>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61F91A0D-CE34-4AA0-A807-96F13A4F00A7}"/>
              </a:ext>
            </a:extLst>
          </p:cNvPr>
          <p:cNvSpPr txBox="1"/>
          <p:nvPr/>
        </p:nvSpPr>
        <p:spPr>
          <a:xfrm>
            <a:off x="524253" y="4695005"/>
            <a:ext cx="1762961" cy="646331"/>
          </a:xfrm>
          <a:prstGeom prst="rect">
            <a:avLst/>
          </a:prstGeom>
          <a:noFill/>
        </p:spPr>
        <p:txBody>
          <a:bodyPr wrap="square">
            <a:spAutoFit/>
          </a:bodyPr>
          <a:lstStyle/>
          <a:p>
            <a:pPr algn="ctr"/>
            <a:r>
              <a:rPr lang="en-US" dirty="0">
                <a:solidFill>
                  <a:schemeClr val="tx1"/>
                </a:solidFill>
                <a:latin typeface="Product Sans" panose="020B0403030502040203" pitchFamily="34" charset="0"/>
                <a:ea typeface="Open Sans" pitchFamily="2" charset="0"/>
                <a:cs typeface="Open Sans" pitchFamily="2" charset="0"/>
              </a:rPr>
              <a:t>Ben D. Fulcher</a:t>
            </a:r>
          </a:p>
          <a:p>
            <a:pPr algn="ctr"/>
            <a:r>
              <a:rPr lang="en-US" u="sng" dirty="0">
                <a:latin typeface="Product Sans" panose="020B0403030502040203" pitchFamily="34" charset="0"/>
                <a:ea typeface="Open Sans" pitchFamily="2" charset="0"/>
                <a:cs typeface="Open Sans" pitchFamily="2" charset="0"/>
              </a:rPr>
              <a:t>Supervisor</a:t>
            </a:r>
            <a:endParaRPr lang="en-US" u="sng" dirty="0">
              <a:solidFill>
                <a:schemeClr val="tx1"/>
              </a:solidFill>
              <a:latin typeface="Product Sans" panose="020B0403030502040203" pitchFamily="34" charset="0"/>
              <a:ea typeface="Open Sans" pitchFamily="2" charset="0"/>
              <a:cs typeface="Open Sans" pitchFamily="2" charset="0"/>
            </a:endParaRPr>
          </a:p>
        </p:txBody>
      </p:sp>
      <p:sp>
        <p:nvSpPr>
          <p:cNvPr id="19" name="TextBox 18">
            <a:extLst>
              <a:ext uri="{FF2B5EF4-FFF2-40B4-BE49-F238E27FC236}">
                <a16:creationId xmlns:a16="http://schemas.microsoft.com/office/drawing/2014/main" id="{4DFE964A-BB05-40D6-9DBB-98238B89FB9A}"/>
              </a:ext>
            </a:extLst>
          </p:cNvPr>
          <p:cNvSpPr txBox="1"/>
          <p:nvPr/>
        </p:nvSpPr>
        <p:spPr>
          <a:xfrm>
            <a:off x="2756074" y="4695005"/>
            <a:ext cx="1930225" cy="646331"/>
          </a:xfrm>
          <a:prstGeom prst="rect">
            <a:avLst/>
          </a:prstGeom>
          <a:noFill/>
        </p:spPr>
        <p:txBody>
          <a:bodyPr wrap="square">
            <a:spAutoFit/>
          </a:bodyPr>
          <a:lstStyle/>
          <a:p>
            <a:pPr algn="ctr"/>
            <a:r>
              <a:rPr lang="en-US" dirty="0">
                <a:latin typeface="Product Sans" panose="020B0403030502040203" pitchFamily="34" charset="0"/>
                <a:ea typeface="Open Sans" pitchFamily="2" charset="0"/>
                <a:cs typeface="Open Sans" pitchFamily="2" charset="0"/>
              </a:rPr>
              <a:t>Oliver M. Cliff</a:t>
            </a:r>
          </a:p>
          <a:p>
            <a:pPr algn="ctr"/>
            <a:r>
              <a:rPr lang="en-US" u="sng" dirty="0">
                <a:solidFill>
                  <a:schemeClr val="tx1"/>
                </a:solidFill>
                <a:latin typeface="Product Sans" panose="020B0403030502040203" pitchFamily="34" charset="0"/>
                <a:ea typeface="Open Sans" pitchFamily="2" charset="0"/>
                <a:cs typeface="Open Sans" pitchFamily="2" charset="0"/>
              </a:rPr>
              <a:t>Collaborator</a:t>
            </a:r>
            <a:endParaRPr lang="en-AU" dirty="0">
              <a:solidFill>
                <a:schemeClr val="tx1"/>
              </a:solidFill>
              <a:latin typeface="Product Sans" panose="020B0403030502040203" pitchFamily="34" charset="0"/>
              <a:ea typeface="Open Sans" pitchFamily="2" charset="0"/>
              <a:cs typeface="Open Sans" pitchFamily="2" charset="0"/>
            </a:endParaRPr>
          </a:p>
        </p:txBody>
      </p:sp>
      <p:sp>
        <p:nvSpPr>
          <p:cNvPr id="20" name="Rectangle 19">
            <a:extLst>
              <a:ext uri="{FF2B5EF4-FFF2-40B4-BE49-F238E27FC236}">
                <a16:creationId xmlns:a16="http://schemas.microsoft.com/office/drawing/2014/main" id="{DCF0037A-4090-479B-A511-EF4BF9F26ED0}"/>
              </a:ext>
            </a:extLst>
          </p:cNvPr>
          <p:cNvSpPr/>
          <p:nvPr/>
        </p:nvSpPr>
        <p:spPr>
          <a:xfrm>
            <a:off x="9137999" y="1219"/>
            <a:ext cx="3054001" cy="279401"/>
          </a:xfrm>
          <a:prstGeom prst="rect">
            <a:avLst/>
          </a:prstGeom>
          <a:solidFill>
            <a:srgbClr val="66A2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bg2">
                  <a:lumMod val="25000"/>
                </a:schemeClr>
              </a:solidFill>
            </a:endParaRPr>
          </a:p>
        </p:txBody>
      </p:sp>
      <p:sp>
        <p:nvSpPr>
          <p:cNvPr id="21" name="Rectangle 20">
            <a:extLst>
              <a:ext uri="{FF2B5EF4-FFF2-40B4-BE49-F238E27FC236}">
                <a16:creationId xmlns:a16="http://schemas.microsoft.com/office/drawing/2014/main" id="{6A00DA74-5946-4296-A7CC-7047CE0EC420}"/>
              </a:ext>
            </a:extLst>
          </p:cNvPr>
          <p:cNvSpPr/>
          <p:nvPr/>
        </p:nvSpPr>
        <p:spPr>
          <a:xfrm>
            <a:off x="6095999" y="1219"/>
            <a:ext cx="3042000" cy="279401"/>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bg2">
                  <a:lumMod val="25000"/>
                </a:schemeClr>
              </a:solidFill>
            </a:endParaRPr>
          </a:p>
        </p:txBody>
      </p:sp>
      <p:sp>
        <p:nvSpPr>
          <p:cNvPr id="22" name="Rectangle 21">
            <a:extLst>
              <a:ext uri="{FF2B5EF4-FFF2-40B4-BE49-F238E27FC236}">
                <a16:creationId xmlns:a16="http://schemas.microsoft.com/office/drawing/2014/main" id="{B6C4A0B6-49EF-4A09-9750-8E81E6847F62}"/>
              </a:ext>
            </a:extLst>
          </p:cNvPr>
          <p:cNvSpPr/>
          <p:nvPr/>
        </p:nvSpPr>
        <p:spPr>
          <a:xfrm>
            <a:off x="3041998" y="0"/>
            <a:ext cx="3054003" cy="279401"/>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3" name="Rectangle 22">
            <a:extLst>
              <a:ext uri="{FF2B5EF4-FFF2-40B4-BE49-F238E27FC236}">
                <a16:creationId xmlns:a16="http://schemas.microsoft.com/office/drawing/2014/main" id="{9EBB9305-6CFC-49A0-80CB-733313E5780D}"/>
              </a:ext>
            </a:extLst>
          </p:cNvPr>
          <p:cNvSpPr/>
          <p:nvPr/>
        </p:nvSpPr>
        <p:spPr>
          <a:xfrm>
            <a:off x="0" y="-4930"/>
            <a:ext cx="3042000" cy="279401"/>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4" name="TextBox 23">
            <a:extLst>
              <a:ext uri="{FF2B5EF4-FFF2-40B4-BE49-F238E27FC236}">
                <a16:creationId xmlns:a16="http://schemas.microsoft.com/office/drawing/2014/main" id="{73ABBBC9-91FA-43FE-B3E7-6C5B3B45B1E8}"/>
              </a:ext>
            </a:extLst>
          </p:cNvPr>
          <p:cNvSpPr txBox="1"/>
          <p:nvPr/>
        </p:nvSpPr>
        <p:spPr>
          <a:xfrm>
            <a:off x="651155" y="-19767"/>
            <a:ext cx="1504389" cy="307777"/>
          </a:xfrm>
          <a:prstGeom prst="rect">
            <a:avLst/>
          </a:prstGeom>
          <a:noFill/>
        </p:spPr>
        <p:txBody>
          <a:bodyPr wrap="square">
            <a:spAutoFit/>
          </a:bodyPr>
          <a:lstStyle/>
          <a:p>
            <a:pPr algn="ctr"/>
            <a:r>
              <a:rPr lang="en-US" sz="1400" dirty="0">
                <a:solidFill>
                  <a:schemeClr val="bg2">
                    <a:lumMod val="25000"/>
                  </a:schemeClr>
                </a:solidFill>
                <a:latin typeface="Product Sans" panose="020B0403030502040203" pitchFamily="34" charset="0"/>
                <a:ea typeface="Open Sans" pitchFamily="2" charset="0"/>
                <a:cs typeface="Open Sans" pitchFamily="2" charset="0"/>
              </a:rPr>
              <a:t>BACKGROUND</a:t>
            </a:r>
            <a:endParaRPr lang="en-AU" sz="1400" dirty="0">
              <a:solidFill>
                <a:schemeClr val="bg2">
                  <a:lumMod val="25000"/>
                </a:schemeClr>
              </a:solidFill>
              <a:latin typeface="Product Sans" panose="020B0403030502040203" pitchFamily="34" charset="0"/>
              <a:ea typeface="Open Sans" pitchFamily="2" charset="0"/>
              <a:cs typeface="Open Sans" pitchFamily="2" charset="0"/>
            </a:endParaRPr>
          </a:p>
        </p:txBody>
      </p:sp>
      <p:sp>
        <p:nvSpPr>
          <p:cNvPr id="25" name="TextBox 24">
            <a:extLst>
              <a:ext uri="{FF2B5EF4-FFF2-40B4-BE49-F238E27FC236}">
                <a16:creationId xmlns:a16="http://schemas.microsoft.com/office/drawing/2014/main" id="{FEB967B6-C457-40FE-98FB-67D3F7F5BC95}"/>
              </a:ext>
            </a:extLst>
          </p:cNvPr>
          <p:cNvSpPr txBox="1"/>
          <p:nvPr/>
        </p:nvSpPr>
        <p:spPr>
          <a:xfrm>
            <a:off x="3804487" y="-12970"/>
            <a:ext cx="1504389" cy="307777"/>
          </a:xfrm>
          <a:prstGeom prst="rect">
            <a:avLst/>
          </a:prstGeom>
          <a:noFill/>
        </p:spPr>
        <p:txBody>
          <a:bodyPr wrap="square">
            <a:spAutoFit/>
          </a:bodyPr>
          <a:lstStyle/>
          <a:p>
            <a:pPr algn="ctr"/>
            <a:r>
              <a:rPr lang="en-US" sz="1400" dirty="0">
                <a:solidFill>
                  <a:schemeClr val="bg2">
                    <a:lumMod val="25000"/>
                  </a:schemeClr>
                </a:solidFill>
                <a:latin typeface="Product Sans" panose="020B0403030502040203" pitchFamily="34" charset="0"/>
                <a:ea typeface="Open Sans" pitchFamily="2" charset="0"/>
                <a:cs typeface="Open Sans" pitchFamily="2" charset="0"/>
              </a:rPr>
              <a:t>METHODS</a:t>
            </a:r>
            <a:endParaRPr lang="en-AU" sz="1400" dirty="0">
              <a:solidFill>
                <a:schemeClr val="bg2">
                  <a:lumMod val="25000"/>
                </a:schemeClr>
              </a:solidFill>
              <a:latin typeface="Product Sans" panose="020B0403030502040203" pitchFamily="34" charset="0"/>
              <a:ea typeface="Open Sans" pitchFamily="2" charset="0"/>
              <a:cs typeface="Open Sans" pitchFamily="2" charset="0"/>
            </a:endParaRPr>
          </a:p>
        </p:txBody>
      </p:sp>
      <p:sp>
        <p:nvSpPr>
          <p:cNvPr id="26" name="TextBox 25">
            <a:extLst>
              <a:ext uri="{FF2B5EF4-FFF2-40B4-BE49-F238E27FC236}">
                <a16:creationId xmlns:a16="http://schemas.microsoft.com/office/drawing/2014/main" id="{D1E99508-E2EB-4FF9-8978-3824D3271074}"/>
              </a:ext>
            </a:extLst>
          </p:cNvPr>
          <p:cNvSpPr txBox="1"/>
          <p:nvPr/>
        </p:nvSpPr>
        <p:spPr>
          <a:xfrm>
            <a:off x="6846487" y="-14698"/>
            <a:ext cx="1504389" cy="307777"/>
          </a:xfrm>
          <a:prstGeom prst="rect">
            <a:avLst/>
          </a:prstGeom>
          <a:noFill/>
        </p:spPr>
        <p:txBody>
          <a:bodyPr wrap="square">
            <a:spAutoFit/>
          </a:bodyPr>
          <a:lstStyle/>
          <a:p>
            <a:pPr algn="ctr"/>
            <a:r>
              <a:rPr lang="en-US" sz="1400" dirty="0">
                <a:solidFill>
                  <a:schemeClr val="bg2">
                    <a:lumMod val="25000"/>
                  </a:schemeClr>
                </a:solidFill>
                <a:latin typeface="Product Sans" panose="020B0403030502040203" pitchFamily="34" charset="0"/>
                <a:ea typeface="Open Sans" pitchFamily="2" charset="0"/>
                <a:cs typeface="Open Sans" pitchFamily="2" charset="0"/>
              </a:rPr>
              <a:t>RESULTS</a:t>
            </a:r>
            <a:endParaRPr lang="en-AU" sz="1400" dirty="0">
              <a:solidFill>
                <a:schemeClr val="bg2">
                  <a:lumMod val="25000"/>
                </a:schemeClr>
              </a:solidFill>
              <a:latin typeface="Product Sans" panose="020B0403030502040203" pitchFamily="34" charset="0"/>
              <a:ea typeface="Open Sans" pitchFamily="2" charset="0"/>
              <a:cs typeface="Open Sans" pitchFamily="2" charset="0"/>
            </a:endParaRPr>
          </a:p>
        </p:txBody>
      </p:sp>
      <p:sp>
        <p:nvSpPr>
          <p:cNvPr id="27" name="TextBox 26">
            <a:extLst>
              <a:ext uri="{FF2B5EF4-FFF2-40B4-BE49-F238E27FC236}">
                <a16:creationId xmlns:a16="http://schemas.microsoft.com/office/drawing/2014/main" id="{8D8C2F25-CE63-4AE4-B262-7F71EF4CDA17}"/>
              </a:ext>
            </a:extLst>
          </p:cNvPr>
          <p:cNvSpPr txBox="1"/>
          <p:nvPr/>
        </p:nvSpPr>
        <p:spPr>
          <a:xfrm>
            <a:off x="9925122" y="-19767"/>
            <a:ext cx="1504389" cy="307777"/>
          </a:xfrm>
          <a:prstGeom prst="rect">
            <a:avLst/>
          </a:prstGeom>
          <a:noFill/>
        </p:spPr>
        <p:txBody>
          <a:bodyPr wrap="square">
            <a:spAutoFit/>
          </a:bodyPr>
          <a:lstStyle/>
          <a:p>
            <a:pPr algn="ctr"/>
            <a:r>
              <a:rPr lang="en-US" sz="1400" b="1" dirty="0">
                <a:latin typeface="Product Sans" panose="020B0403030502040203" pitchFamily="34" charset="0"/>
                <a:ea typeface="Open Sans" pitchFamily="2" charset="0"/>
                <a:cs typeface="Open Sans" pitchFamily="2" charset="0"/>
              </a:rPr>
              <a:t>CONCLUSIONS</a:t>
            </a:r>
            <a:endParaRPr lang="en-AU" sz="1400" b="1" dirty="0">
              <a:latin typeface="Product Sans" panose="020B0403030502040203" pitchFamily="34" charset="0"/>
              <a:ea typeface="Open Sans" pitchFamily="2" charset="0"/>
              <a:cs typeface="Open Sans" pitchFamily="2" charset="0"/>
            </a:endParaRPr>
          </a:p>
        </p:txBody>
      </p:sp>
    </p:spTree>
    <p:extLst>
      <p:ext uri="{BB962C8B-B14F-4D97-AF65-F5344CB8AC3E}">
        <p14:creationId xmlns:p14="http://schemas.microsoft.com/office/powerpoint/2010/main" val="21571075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F99BC-6D8D-49ED-9C4E-C9797E9AD72D}"/>
              </a:ext>
            </a:extLst>
          </p:cNvPr>
          <p:cNvSpPr>
            <a:spLocks noGrp="1"/>
          </p:cNvSpPr>
          <p:nvPr>
            <p:ph type="title"/>
          </p:nvPr>
        </p:nvSpPr>
        <p:spPr/>
        <p:txBody>
          <a:bodyPr>
            <a:normAutofit/>
          </a:bodyPr>
          <a:lstStyle/>
          <a:p>
            <a:r>
              <a:rPr lang="en-US" dirty="0">
                <a:latin typeface="Product Sans" panose="020B0403030502040203" pitchFamily="34" charset="0"/>
                <a:cs typeface="Rod" panose="02030509050101010101" pitchFamily="49" charset="-79"/>
              </a:rPr>
              <a:t>Addressing overfitting in high-dimensional space</a:t>
            </a:r>
            <a:endParaRPr lang="en-AU" dirty="0">
              <a:latin typeface="Product Sans" panose="020B0403030502040203" pitchFamily="34" charset="0"/>
              <a:cs typeface="Rod" panose="02030509050101010101" pitchFamily="49" charset="-79"/>
            </a:endParaRPr>
          </a:p>
        </p:txBody>
      </p:sp>
      <p:pic>
        <p:nvPicPr>
          <p:cNvPr id="5" name="Picture 4">
            <a:extLst>
              <a:ext uri="{FF2B5EF4-FFF2-40B4-BE49-F238E27FC236}">
                <a16:creationId xmlns:a16="http://schemas.microsoft.com/office/drawing/2014/main" id="{5A278427-AA77-4538-A14B-D34D449890EA}"/>
              </a:ext>
            </a:extLst>
          </p:cNvPr>
          <p:cNvPicPr>
            <a:picLocks noChangeAspect="1"/>
          </p:cNvPicPr>
          <p:nvPr/>
        </p:nvPicPr>
        <p:blipFill rotWithShape="1">
          <a:blip r:embed="rId2"/>
          <a:srcRect r="1326"/>
          <a:stretch/>
        </p:blipFill>
        <p:spPr>
          <a:xfrm>
            <a:off x="838200" y="2452689"/>
            <a:ext cx="5714999" cy="3795712"/>
          </a:xfrm>
          <a:prstGeom prst="rect">
            <a:avLst/>
          </a:prstGeom>
        </p:spPr>
      </p:pic>
      <p:cxnSp>
        <p:nvCxnSpPr>
          <p:cNvPr id="7" name="Straight Arrow Connector 6">
            <a:extLst>
              <a:ext uri="{FF2B5EF4-FFF2-40B4-BE49-F238E27FC236}">
                <a16:creationId xmlns:a16="http://schemas.microsoft.com/office/drawing/2014/main" id="{6BED3068-AEAD-4925-9E89-231795E19A05}"/>
              </a:ext>
            </a:extLst>
          </p:cNvPr>
          <p:cNvCxnSpPr>
            <a:cxnSpLocks/>
          </p:cNvCxnSpPr>
          <p:nvPr/>
        </p:nvCxnSpPr>
        <p:spPr>
          <a:xfrm>
            <a:off x="2819400" y="2147610"/>
            <a:ext cx="342900" cy="4177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C06FE882-430E-4A3D-A153-4DEACFE8C0E3}"/>
              </a:ext>
            </a:extLst>
          </p:cNvPr>
          <p:cNvSpPr txBox="1"/>
          <p:nvPr/>
        </p:nvSpPr>
        <p:spPr>
          <a:xfrm>
            <a:off x="634544" y="1778278"/>
            <a:ext cx="6199133" cy="369332"/>
          </a:xfrm>
          <a:prstGeom prst="rect">
            <a:avLst/>
          </a:prstGeom>
          <a:noFill/>
        </p:spPr>
        <p:txBody>
          <a:bodyPr wrap="none" rtlCol="0">
            <a:spAutoFit/>
          </a:bodyPr>
          <a:lstStyle/>
          <a:p>
            <a:r>
              <a:rPr lang="en-US" dirty="0">
                <a:latin typeface="Product Sans" panose="020B0403030502040203" pitchFamily="34" charset="0"/>
              </a:rPr>
              <a:t>~85 PCs sufficient to hit 100% in-sample balanced accuracy</a:t>
            </a:r>
            <a:endParaRPr lang="en-AU" dirty="0">
              <a:latin typeface="Product Sans" panose="020B0403030502040203" pitchFamily="34" charset="0"/>
            </a:endParaRPr>
          </a:p>
        </p:txBody>
      </p:sp>
      <p:sp>
        <p:nvSpPr>
          <p:cNvPr id="11" name="TextBox 10">
            <a:extLst>
              <a:ext uri="{FF2B5EF4-FFF2-40B4-BE49-F238E27FC236}">
                <a16:creationId xmlns:a16="http://schemas.microsoft.com/office/drawing/2014/main" id="{A8079E59-C280-430A-88D9-7E8A2C192062}"/>
              </a:ext>
            </a:extLst>
          </p:cNvPr>
          <p:cNvSpPr txBox="1"/>
          <p:nvPr/>
        </p:nvSpPr>
        <p:spPr>
          <a:xfrm>
            <a:off x="5422445" y="6123543"/>
            <a:ext cx="6566356" cy="646331"/>
          </a:xfrm>
          <a:prstGeom prst="rect">
            <a:avLst/>
          </a:prstGeom>
          <a:noFill/>
        </p:spPr>
        <p:txBody>
          <a:bodyPr wrap="square" rtlCol="0">
            <a:spAutoFit/>
          </a:bodyPr>
          <a:lstStyle/>
          <a:p>
            <a:r>
              <a:rPr lang="en-US" dirty="0">
                <a:latin typeface="Product Sans" panose="020B0403030502040203" pitchFamily="34" charset="0"/>
              </a:rPr>
              <a:t>When the full set of PCs is used, there is a </a:t>
            </a:r>
            <a:r>
              <a:rPr lang="en-US" dirty="0" err="1">
                <a:latin typeface="Product Sans" panose="020B0403030502040203" pitchFamily="34" charset="0"/>
              </a:rPr>
              <a:t>dropoff</a:t>
            </a:r>
            <a:r>
              <a:rPr lang="en-US" dirty="0">
                <a:latin typeface="Product Sans" panose="020B0403030502040203" pitchFamily="34" charset="0"/>
              </a:rPr>
              <a:t> in out-of-sample balanced accuracy</a:t>
            </a:r>
            <a:endParaRPr lang="en-AU" dirty="0">
              <a:latin typeface="Product Sans" panose="020B0403030502040203" pitchFamily="34" charset="0"/>
            </a:endParaRPr>
          </a:p>
        </p:txBody>
      </p:sp>
      <p:cxnSp>
        <p:nvCxnSpPr>
          <p:cNvPr id="12" name="Straight Arrow Connector 11">
            <a:extLst>
              <a:ext uri="{FF2B5EF4-FFF2-40B4-BE49-F238E27FC236}">
                <a16:creationId xmlns:a16="http://schemas.microsoft.com/office/drawing/2014/main" id="{51549F9D-9C79-4630-8382-B6E7D608AD92}"/>
              </a:ext>
            </a:extLst>
          </p:cNvPr>
          <p:cNvCxnSpPr>
            <a:cxnSpLocks/>
          </p:cNvCxnSpPr>
          <p:nvPr/>
        </p:nvCxnSpPr>
        <p:spPr>
          <a:xfrm flipH="1" flipV="1">
            <a:off x="5080000" y="5143500"/>
            <a:ext cx="520700" cy="98004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8E459097-E1FD-4762-A04E-0EA059A989D2}"/>
              </a:ext>
            </a:extLst>
          </p:cNvPr>
          <p:cNvSpPr txBox="1"/>
          <p:nvPr/>
        </p:nvSpPr>
        <p:spPr>
          <a:xfrm>
            <a:off x="5422445" y="2565400"/>
            <a:ext cx="6566356" cy="923330"/>
          </a:xfrm>
          <a:prstGeom prst="rect">
            <a:avLst/>
          </a:prstGeom>
          <a:noFill/>
        </p:spPr>
        <p:txBody>
          <a:bodyPr wrap="square" rtlCol="0">
            <a:spAutoFit/>
          </a:bodyPr>
          <a:lstStyle/>
          <a:p>
            <a:r>
              <a:rPr lang="en-US" dirty="0">
                <a:highlight>
                  <a:srgbClr val="FFFF00"/>
                </a:highlight>
                <a:latin typeface="Product Sans" panose="020B0403030502040203" pitchFamily="34" charset="0"/>
              </a:rPr>
              <a:t>Important question: these balanced accuracy values are still all lower than the final balanced accuracy values from the full results?</a:t>
            </a:r>
            <a:endParaRPr lang="en-AU" dirty="0">
              <a:highlight>
                <a:srgbClr val="FFFF00"/>
              </a:highlight>
              <a:latin typeface="Product Sans" panose="020B0403030502040203" pitchFamily="34" charset="0"/>
            </a:endParaRPr>
          </a:p>
        </p:txBody>
      </p:sp>
      <p:sp>
        <p:nvSpPr>
          <p:cNvPr id="4" name="Slide Number Placeholder 3">
            <a:extLst>
              <a:ext uri="{FF2B5EF4-FFF2-40B4-BE49-F238E27FC236}">
                <a16:creationId xmlns:a16="http://schemas.microsoft.com/office/drawing/2014/main" id="{8864D11B-B80C-4039-B36A-753B45419FC1}"/>
              </a:ext>
            </a:extLst>
          </p:cNvPr>
          <p:cNvSpPr>
            <a:spLocks noGrp="1"/>
          </p:cNvSpPr>
          <p:nvPr>
            <p:ph type="sldNum" sz="quarter" idx="12"/>
          </p:nvPr>
        </p:nvSpPr>
        <p:spPr/>
        <p:txBody>
          <a:bodyPr/>
          <a:lstStyle/>
          <a:p>
            <a:fld id="{C42B02F8-E519-4AA4-8330-31B4BA7144F5}" type="slidenum">
              <a:rPr lang="en-AU" smtClean="0"/>
              <a:t>22</a:t>
            </a:fld>
            <a:endParaRPr lang="en-AU"/>
          </a:p>
        </p:txBody>
      </p:sp>
      <p:sp>
        <p:nvSpPr>
          <p:cNvPr id="6" name="Date Placeholder 5">
            <a:extLst>
              <a:ext uri="{FF2B5EF4-FFF2-40B4-BE49-F238E27FC236}">
                <a16:creationId xmlns:a16="http://schemas.microsoft.com/office/drawing/2014/main" id="{87F965F9-34DB-463E-B1DD-FB036BD07B14}"/>
              </a:ext>
            </a:extLst>
          </p:cNvPr>
          <p:cNvSpPr>
            <a:spLocks noGrp="1"/>
          </p:cNvSpPr>
          <p:nvPr>
            <p:ph type="dt" sz="half" idx="10"/>
          </p:nvPr>
        </p:nvSpPr>
        <p:spPr/>
        <p:txBody>
          <a:bodyPr/>
          <a:lstStyle/>
          <a:p>
            <a:r>
              <a:rPr lang="en-US"/>
              <a:t>CNS 2022</a:t>
            </a:r>
            <a:endParaRPr lang="en-AU"/>
          </a:p>
        </p:txBody>
      </p:sp>
    </p:spTree>
    <p:extLst>
      <p:ext uri="{BB962C8B-B14F-4D97-AF65-F5344CB8AC3E}">
        <p14:creationId xmlns:p14="http://schemas.microsoft.com/office/powerpoint/2010/main" val="33701191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F99BC-6D8D-49ED-9C4E-C9797E9AD72D}"/>
              </a:ext>
            </a:extLst>
          </p:cNvPr>
          <p:cNvSpPr>
            <a:spLocks noGrp="1"/>
          </p:cNvSpPr>
          <p:nvPr>
            <p:ph type="title"/>
          </p:nvPr>
        </p:nvSpPr>
        <p:spPr>
          <a:xfrm>
            <a:off x="311605" y="88038"/>
            <a:ext cx="11400104" cy="786342"/>
          </a:xfrm>
        </p:spPr>
        <p:txBody>
          <a:bodyPr>
            <a:normAutofit/>
          </a:bodyPr>
          <a:lstStyle/>
          <a:p>
            <a:pPr algn="ctr"/>
            <a:r>
              <a:rPr lang="en-US" sz="3200" dirty="0">
                <a:latin typeface="Product Sans" panose="020B0403030502040203" pitchFamily="34" charset="0"/>
                <a:cs typeface="Rod" panose="02030509050101010101" pitchFamily="49" charset="-79"/>
              </a:rPr>
              <a:t>The combination of brain region X time-series dynamics</a:t>
            </a:r>
            <a:endParaRPr lang="en-AU" sz="3200" dirty="0">
              <a:latin typeface="Product Sans" panose="020B0403030502040203" pitchFamily="34" charset="0"/>
              <a:cs typeface="Rod" panose="02030509050101010101" pitchFamily="49" charset="-79"/>
            </a:endParaRPr>
          </a:p>
        </p:txBody>
      </p:sp>
      <p:sp>
        <p:nvSpPr>
          <p:cNvPr id="24" name="Rectangle 23">
            <a:extLst>
              <a:ext uri="{FF2B5EF4-FFF2-40B4-BE49-F238E27FC236}">
                <a16:creationId xmlns:a16="http://schemas.microsoft.com/office/drawing/2014/main" id="{61F33A76-2CF1-4A13-9493-1774B3ECA009}"/>
              </a:ext>
            </a:extLst>
          </p:cNvPr>
          <p:cNvSpPr/>
          <p:nvPr/>
        </p:nvSpPr>
        <p:spPr>
          <a:xfrm>
            <a:off x="3261149" y="4385846"/>
            <a:ext cx="4534339" cy="2169622"/>
          </a:xfrm>
          <a:prstGeom prst="rect">
            <a:avLst/>
          </a:prstGeom>
          <a:noFill/>
          <a:ln w="38100">
            <a:solidFill>
              <a:srgbClr val="D964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0" name="TextBox 29">
            <a:extLst>
              <a:ext uri="{FF2B5EF4-FFF2-40B4-BE49-F238E27FC236}">
                <a16:creationId xmlns:a16="http://schemas.microsoft.com/office/drawing/2014/main" id="{5038F3E5-E415-4BFC-81B3-4E393425C493}"/>
              </a:ext>
            </a:extLst>
          </p:cNvPr>
          <p:cNvSpPr txBox="1"/>
          <p:nvPr/>
        </p:nvSpPr>
        <p:spPr>
          <a:xfrm>
            <a:off x="3519766" y="4464736"/>
            <a:ext cx="4164883" cy="938719"/>
          </a:xfrm>
          <a:prstGeom prst="rect">
            <a:avLst/>
          </a:prstGeom>
          <a:noFill/>
        </p:spPr>
        <p:txBody>
          <a:bodyPr wrap="square">
            <a:spAutoFit/>
          </a:bodyPr>
          <a:lstStyle/>
          <a:p>
            <a:r>
              <a:rPr lang="en-US" sz="1100" dirty="0">
                <a:latin typeface="Product Sans" panose="020B0403030502040203" pitchFamily="34" charset="0"/>
                <a:ea typeface="Open Sans" pitchFamily="2" charset="0"/>
                <a:cs typeface="Open Sans" pitchFamily="2" charset="0"/>
              </a:rPr>
              <a:t>R superior temporal, R accumbens, L </a:t>
            </a:r>
            <a:r>
              <a:rPr lang="en-US" sz="1100" dirty="0" err="1">
                <a:latin typeface="Product Sans" panose="020B0403030502040203" pitchFamily="34" charset="0"/>
                <a:ea typeface="Open Sans" pitchFamily="2" charset="0"/>
                <a:cs typeface="Open Sans" pitchFamily="2" charset="0"/>
              </a:rPr>
              <a:t>parahippocampal</a:t>
            </a:r>
            <a:r>
              <a:rPr lang="en-US" sz="1100" dirty="0">
                <a:latin typeface="Product Sans" panose="020B0403030502040203" pitchFamily="34" charset="0"/>
                <a:ea typeface="Open Sans" pitchFamily="2" charset="0"/>
                <a:cs typeface="Open Sans" pitchFamily="2" charset="0"/>
              </a:rPr>
              <a:t>, R supramarginal, L pars orbitalis, L superior frontal, R superior frontal, L pars </a:t>
            </a:r>
            <a:r>
              <a:rPr lang="en-US" sz="1100" dirty="0" err="1">
                <a:latin typeface="Product Sans" panose="020B0403030502040203" pitchFamily="34" charset="0"/>
                <a:ea typeface="Open Sans" pitchFamily="2" charset="0"/>
                <a:cs typeface="Open Sans" pitchFamily="2" charset="0"/>
              </a:rPr>
              <a:t>opercularis</a:t>
            </a:r>
            <a:r>
              <a:rPr lang="en-US" sz="1100" dirty="0">
                <a:latin typeface="Product Sans" panose="020B0403030502040203" pitchFamily="34" charset="0"/>
                <a:ea typeface="Open Sans" pitchFamily="2" charset="0"/>
                <a:cs typeface="Open Sans" pitchFamily="2" charset="0"/>
              </a:rPr>
              <a:t>, L superior parietal, R rostral middle frontal, R pallidum, R temporal pole, R frontal pole, L precentral, R paracentral, R putamen, R cuneus</a:t>
            </a:r>
            <a:endParaRPr lang="en-AU" sz="1100" dirty="0">
              <a:solidFill>
                <a:schemeClr val="tx1"/>
              </a:solidFill>
              <a:latin typeface="Product Sans" panose="020B0403030502040203" pitchFamily="34" charset="0"/>
              <a:ea typeface="Open Sans" pitchFamily="2" charset="0"/>
              <a:cs typeface="Open Sans" pitchFamily="2" charset="0"/>
            </a:endParaRPr>
          </a:p>
        </p:txBody>
      </p:sp>
      <p:cxnSp>
        <p:nvCxnSpPr>
          <p:cNvPr id="32" name="Straight Arrow Connector 31">
            <a:extLst>
              <a:ext uri="{FF2B5EF4-FFF2-40B4-BE49-F238E27FC236}">
                <a16:creationId xmlns:a16="http://schemas.microsoft.com/office/drawing/2014/main" id="{0430604A-3D35-4643-B94E-3AA4C8BE7FDF}"/>
              </a:ext>
            </a:extLst>
          </p:cNvPr>
          <p:cNvCxnSpPr>
            <a:cxnSpLocks/>
          </p:cNvCxnSpPr>
          <p:nvPr/>
        </p:nvCxnSpPr>
        <p:spPr>
          <a:xfrm flipV="1">
            <a:off x="3399695" y="4689606"/>
            <a:ext cx="0" cy="479850"/>
          </a:xfrm>
          <a:prstGeom prst="straightConnector1">
            <a:avLst/>
          </a:prstGeom>
          <a:ln w="38100">
            <a:solidFill>
              <a:srgbClr val="B9293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8D03537C-D080-478E-AFFD-5B1053DC34A7}"/>
              </a:ext>
            </a:extLst>
          </p:cNvPr>
          <p:cNvCxnSpPr>
            <a:cxnSpLocks/>
          </p:cNvCxnSpPr>
          <p:nvPr/>
        </p:nvCxnSpPr>
        <p:spPr>
          <a:xfrm>
            <a:off x="3399695" y="5700419"/>
            <a:ext cx="0" cy="479850"/>
          </a:xfrm>
          <a:prstGeom prst="straightConnector1">
            <a:avLst/>
          </a:prstGeom>
          <a:ln w="38100">
            <a:solidFill>
              <a:srgbClr val="3070B2"/>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D83C17FE-20A8-4A16-950A-79D0D9732534}"/>
              </a:ext>
            </a:extLst>
          </p:cNvPr>
          <p:cNvSpPr txBox="1"/>
          <p:nvPr/>
        </p:nvSpPr>
        <p:spPr>
          <a:xfrm>
            <a:off x="3501294" y="5389276"/>
            <a:ext cx="4294193" cy="1107996"/>
          </a:xfrm>
          <a:prstGeom prst="rect">
            <a:avLst/>
          </a:prstGeom>
          <a:noFill/>
        </p:spPr>
        <p:txBody>
          <a:bodyPr wrap="square">
            <a:spAutoFit/>
          </a:bodyPr>
          <a:lstStyle/>
          <a:p>
            <a:r>
              <a:rPr lang="en-US" sz="1100" dirty="0">
                <a:solidFill>
                  <a:schemeClr val="tx1"/>
                </a:solidFill>
                <a:latin typeface="Product Sans" panose="020B0403030502040203" pitchFamily="34" charset="0"/>
                <a:ea typeface="Open Sans" pitchFamily="2" charset="0"/>
                <a:cs typeface="Open Sans" pitchFamily="2" charset="0"/>
              </a:rPr>
              <a:t>R pars triangularis, R caudal anterior cingulate, R medial orbitofrontal, L isthmus cingulate, L rostral anterior cingulate, L posterior cingulate, L supramarginal, L postcentral, R </a:t>
            </a:r>
            <a:r>
              <a:rPr lang="en-US" sz="1100" dirty="0" err="1">
                <a:solidFill>
                  <a:schemeClr val="tx1"/>
                </a:solidFill>
                <a:latin typeface="Product Sans" panose="020B0403030502040203" pitchFamily="34" charset="0"/>
                <a:ea typeface="Open Sans" pitchFamily="2" charset="0"/>
                <a:cs typeface="Open Sans" pitchFamily="2" charset="0"/>
              </a:rPr>
              <a:t>parahippocampal</a:t>
            </a:r>
            <a:r>
              <a:rPr lang="en-US" sz="1100" dirty="0">
                <a:solidFill>
                  <a:schemeClr val="tx1"/>
                </a:solidFill>
                <a:latin typeface="Product Sans" panose="020B0403030502040203" pitchFamily="34" charset="0"/>
                <a:ea typeface="Open Sans" pitchFamily="2" charset="0"/>
                <a:cs typeface="Open Sans" pitchFamily="2" charset="0"/>
              </a:rPr>
              <a:t>, L inferior temporal, L frontal pole, L putamen, R lingual, R postcentral, R inferior parietal, L fusiform, R transverse temporal, L caudal anterior cingulate, L superior temporal</a:t>
            </a:r>
            <a:endParaRPr lang="en-AU" sz="1100" dirty="0">
              <a:solidFill>
                <a:schemeClr val="tx1"/>
              </a:solidFill>
              <a:latin typeface="Product Sans" panose="020B0403030502040203" pitchFamily="34" charset="0"/>
              <a:ea typeface="Open Sans" pitchFamily="2" charset="0"/>
              <a:cs typeface="Open Sans" pitchFamily="2" charset="0"/>
            </a:endParaRPr>
          </a:p>
        </p:txBody>
      </p:sp>
      <p:sp>
        <p:nvSpPr>
          <p:cNvPr id="35" name="Rectangle 34">
            <a:extLst>
              <a:ext uri="{FF2B5EF4-FFF2-40B4-BE49-F238E27FC236}">
                <a16:creationId xmlns:a16="http://schemas.microsoft.com/office/drawing/2014/main" id="{05946209-B317-4AAA-824F-317F2C75FDF1}"/>
              </a:ext>
            </a:extLst>
          </p:cNvPr>
          <p:cNvSpPr/>
          <p:nvPr/>
        </p:nvSpPr>
        <p:spPr>
          <a:xfrm>
            <a:off x="7878609" y="4381576"/>
            <a:ext cx="1584279" cy="2169622"/>
          </a:xfrm>
          <a:prstGeom prst="rect">
            <a:avLst/>
          </a:prstGeom>
          <a:noFill/>
          <a:ln w="38100">
            <a:solidFill>
              <a:srgbClr val="F2AE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36" name="Straight Arrow Connector 35">
            <a:extLst>
              <a:ext uri="{FF2B5EF4-FFF2-40B4-BE49-F238E27FC236}">
                <a16:creationId xmlns:a16="http://schemas.microsoft.com/office/drawing/2014/main" id="{10DB4E41-3EA7-4D4A-AC03-DD4AD1F46731}"/>
              </a:ext>
            </a:extLst>
          </p:cNvPr>
          <p:cNvCxnSpPr>
            <a:cxnSpLocks/>
          </p:cNvCxnSpPr>
          <p:nvPr/>
        </p:nvCxnSpPr>
        <p:spPr>
          <a:xfrm flipV="1">
            <a:off x="8004022" y="4658639"/>
            <a:ext cx="0" cy="479850"/>
          </a:xfrm>
          <a:prstGeom prst="straightConnector1">
            <a:avLst/>
          </a:prstGeom>
          <a:ln w="38100">
            <a:solidFill>
              <a:srgbClr val="B9293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E3F66AE4-F59F-4962-B156-2A08472EC3BE}"/>
              </a:ext>
            </a:extLst>
          </p:cNvPr>
          <p:cNvCxnSpPr>
            <a:cxnSpLocks/>
          </p:cNvCxnSpPr>
          <p:nvPr/>
        </p:nvCxnSpPr>
        <p:spPr>
          <a:xfrm>
            <a:off x="8004022" y="5811255"/>
            <a:ext cx="0" cy="479850"/>
          </a:xfrm>
          <a:prstGeom prst="straightConnector1">
            <a:avLst/>
          </a:prstGeom>
          <a:ln w="38100">
            <a:solidFill>
              <a:srgbClr val="3070B2"/>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859A1506-D8E7-46A6-8150-DF257529056B}"/>
              </a:ext>
            </a:extLst>
          </p:cNvPr>
          <p:cNvSpPr txBox="1"/>
          <p:nvPr/>
        </p:nvSpPr>
        <p:spPr>
          <a:xfrm>
            <a:off x="8035633" y="4475623"/>
            <a:ext cx="1427255" cy="1107996"/>
          </a:xfrm>
          <a:prstGeom prst="rect">
            <a:avLst/>
          </a:prstGeom>
          <a:noFill/>
        </p:spPr>
        <p:txBody>
          <a:bodyPr wrap="square">
            <a:spAutoFit/>
          </a:bodyPr>
          <a:lstStyle/>
          <a:p>
            <a:r>
              <a:rPr lang="en-US" sz="1100" dirty="0">
                <a:latin typeface="Product Sans" panose="020B0403030502040203" pitchFamily="34" charset="0"/>
                <a:ea typeface="Open Sans" pitchFamily="2" charset="0"/>
                <a:cs typeface="Open Sans" pitchFamily="2" charset="0"/>
              </a:rPr>
              <a:t>R pars triangularis, R fusiform, R caudal middle frontal, L </a:t>
            </a:r>
            <a:r>
              <a:rPr lang="en-US" sz="1100" dirty="0" err="1">
                <a:latin typeface="Product Sans" panose="020B0403030502040203" pitchFamily="34" charset="0"/>
                <a:ea typeface="Open Sans" pitchFamily="2" charset="0"/>
                <a:cs typeface="Open Sans" pitchFamily="2" charset="0"/>
              </a:rPr>
              <a:t>parahippocampal</a:t>
            </a:r>
            <a:r>
              <a:rPr lang="en-US" sz="1100" dirty="0">
                <a:latin typeface="Product Sans" panose="020B0403030502040203" pitchFamily="34" charset="0"/>
                <a:ea typeface="Open Sans" pitchFamily="2" charset="0"/>
                <a:cs typeface="Open Sans" pitchFamily="2" charset="0"/>
              </a:rPr>
              <a:t>, L temporal pole, L inferior parietal</a:t>
            </a:r>
            <a:endParaRPr lang="en-AU" sz="1100" dirty="0">
              <a:solidFill>
                <a:schemeClr val="tx1"/>
              </a:solidFill>
              <a:latin typeface="Product Sans" panose="020B0403030502040203" pitchFamily="34" charset="0"/>
              <a:ea typeface="Open Sans" pitchFamily="2" charset="0"/>
              <a:cs typeface="Open Sans" pitchFamily="2" charset="0"/>
            </a:endParaRPr>
          </a:p>
        </p:txBody>
      </p:sp>
      <p:sp>
        <p:nvSpPr>
          <p:cNvPr id="39" name="TextBox 38">
            <a:extLst>
              <a:ext uri="{FF2B5EF4-FFF2-40B4-BE49-F238E27FC236}">
                <a16:creationId xmlns:a16="http://schemas.microsoft.com/office/drawing/2014/main" id="{A6D9A629-14AD-422B-B65D-B13D58D35262}"/>
              </a:ext>
            </a:extLst>
          </p:cNvPr>
          <p:cNvSpPr txBox="1"/>
          <p:nvPr/>
        </p:nvSpPr>
        <p:spPr>
          <a:xfrm>
            <a:off x="8056417" y="5644191"/>
            <a:ext cx="1339271" cy="769441"/>
          </a:xfrm>
          <a:prstGeom prst="rect">
            <a:avLst/>
          </a:prstGeom>
          <a:noFill/>
        </p:spPr>
        <p:txBody>
          <a:bodyPr wrap="square">
            <a:spAutoFit/>
          </a:bodyPr>
          <a:lstStyle/>
          <a:p>
            <a:r>
              <a:rPr lang="en-US" sz="1100" dirty="0">
                <a:solidFill>
                  <a:schemeClr val="tx1"/>
                </a:solidFill>
                <a:latin typeface="Product Sans" panose="020B0403030502040203" pitchFamily="34" charset="0"/>
                <a:ea typeface="Open Sans" pitchFamily="2" charset="0"/>
                <a:cs typeface="Open Sans" pitchFamily="2" charset="0"/>
              </a:rPr>
              <a:t>L frontal pole, R supramarginal, L hippocampus, R precuneus</a:t>
            </a:r>
            <a:endParaRPr lang="en-AU" sz="1100" dirty="0">
              <a:solidFill>
                <a:schemeClr val="tx1"/>
              </a:solidFill>
              <a:latin typeface="Product Sans" panose="020B0403030502040203" pitchFamily="34" charset="0"/>
              <a:ea typeface="Open Sans" pitchFamily="2" charset="0"/>
              <a:cs typeface="Open Sans" pitchFamily="2" charset="0"/>
            </a:endParaRPr>
          </a:p>
        </p:txBody>
      </p:sp>
      <p:sp>
        <p:nvSpPr>
          <p:cNvPr id="40" name="Rectangle 39">
            <a:extLst>
              <a:ext uri="{FF2B5EF4-FFF2-40B4-BE49-F238E27FC236}">
                <a16:creationId xmlns:a16="http://schemas.microsoft.com/office/drawing/2014/main" id="{10D9EACB-03E6-4BFA-8AD3-CF378CE7870F}"/>
              </a:ext>
            </a:extLst>
          </p:cNvPr>
          <p:cNvSpPr/>
          <p:nvPr/>
        </p:nvSpPr>
        <p:spPr>
          <a:xfrm>
            <a:off x="9553629" y="4381576"/>
            <a:ext cx="1336041" cy="2169622"/>
          </a:xfrm>
          <a:prstGeom prst="rect">
            <a:avLst/>
          </a:prstGeom>
          <a:noFill/>
          <a:ln w="38100">
            <a:solidFill>
              <a:srgbClr val="F2E3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41" name="Straight Arrow Connector 40">
            <a:extLst>
              <a:ext uri="{FF2B5EF4-FFF2-40B4-BE49-F238E27FC236}">
                <a16:creationId xmlns:a16="http://schemas.microsoft.com/office/drawing/2014/main" id="{3D06A63C-5101-4110-8FA9-A11788D24774}"/>
              </a:ext>
            </a:extLst>
          </p:cNvPr>
          <p:cNvCxnSpPr>
            <a:cxnSpLocks/>
          </p:cNvCxnSpPr>
          <p:nvPr/>
        </p:nvCxnSpPr>
        <p:spPr>
          <a:xfrm flipV="1">
            <a:off x="9679042" y="4643981"/>
            <a:ext cx="0" cy="479850"/>
          </a:xfrm>
          <a:prstGeom prst="straightConnector1">
            <a:avLst/>
          </a:prstGeom>
          <a:ln w="38100">
            <a:solidFill>
              <a:srgbClr val="B9293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B9B88CBF-4B58-40A9-BD9B-2F17BE303BE8}"/>
              </a:ext>
            </a:extLst>
          </p:cNvPr>
          <p:cNvCxnSpPr>
            <a:cxnSpLocks/>
          </p:cNvCxnSpPr>
          <p:nvPr/>
        </p:nvCxnSpPr>
        <p:spPr>
          <a:xfrm>
            <a:off x="9679042" y="5796597"/>
            <a:ext cx="0" cy="479850"/>
          </a:xfrm>
          <a:prstGeom prst="straightConnector1">
            <a:avLst/>
          </a:prstGeom>
          <a:ln w="38100">
            <a:solidFill>
              <a:srgbClr val="3070B2"/>
            </a:solidFill>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AB3B9875-D2B6-4876-BD95-DC068A105B0D}"/>
              </a:ext>
            </a:extLst>
          </p:cNvPr>
          <p:cNvSpPr txBox="1"/>
          <p:nvPr/>
        </p:nvSpPr>
        <p:spPr>
          <a:xfrm>
            <a:off x="9710654" y="4460965"/>
            <a:ext cx="1179016" cy="769441"/>
          </a:xfrm>
          <a:prstGeom prst="rect">
            <a:avLst/>
          </a:prstGeom>
          <a:noFill/>
        </p:spPr>
        <p:txBody>
          <a:bodyPr wrap="square">
            <a:spAutoFit/>
          </a:bodyPr>
          <a:lstStyle/>
          <a:p>
            <a:r>
              <a:rPr lang="en-US" sz="1100" dirty="0">
                <a:latin typeface="Product Sans" panose="020B0403030502040203" pitchFamily="34" charset="0"/>
                <a:ea typeface="Open Sans" pitchFamily="2" charset="0"/>
                <a:cs typeface="Open Sans" pitchFamily="2" charset="0"/>
              </a:rPr>
              <a:t>L middle temporal, R pars triangularis, L superior parietal</a:t>
            </a:r>
            <a:endParaRPr lang="en-AU" sz="1100" dirty="0">
              <a:solidFill>
                <a:schemeClr val="tx1"/>
              </a:solidFill>
              <a:latin typeface="Product Sans" panose="020B0403030502040203" pitchFamily="34" charset="0"/>
              <a:ea typeface="Open Sans" pitchFamily="2" charset="0"/>
              <a:cs typeface="Open Sans" pitchFamily="2" charset="0"/>
            </a:endParaRPr>
          </a:p>
        </p:txBody>
      </p:sp>
      <p:sp>
        <p:nvSpPr>
          <p:cNvPr id="44" name="TextBox 43">
            <a:extLst>
              <a:ext uri="{FF2B5EF4-FFF2-40B4-BE49-F238E27FC236}">
                <a16:creationId xmlns:a16="http://schemas.microsoft.com/office/drawing/2014/main" id="{9D8C9A42-A5B1-4577-A4C6-2AB0DF95375A}"/>
              </a:ext>
            </a:extLst>
          </p:cNvPr>
          <p:cNvSpPr txBox="1"/>
          <p:nvPr/>
        </p:nvSpPr>
        <p:spPr>
          <a:xfrm>
            <a:off x="9731438" y="5629533"/>
            <a:ext cx="1158232" cy="600164"/>
          </a:xfrm>
          <a:prstGeom prst="rect">
            <a:avLst/>
          </a:prstGeom>
          <a:noFill/>
        </p:spPr>
        <p:txBody>
          <a:bodyPr wrap="square">
            <a:spAutoFit/>
          </a:bodyPr>
          <a:lstStyle/>
          <a:p>
            <a:r>
              <a:rPr lang="en-US" sz="1100" dirty="0">
                <a:solidFill>
                  <a:schemeClr val="tx1"/>
                </a:solidFill>
                <a:latin typeface="Product Sans" panose="020B0403030502040203" pitchFamily="34" charset="0"/>
                <a:ea typeface="Open Sans" pitchFamily="2" charset="0"/>
                <a:cs typeface="Open Sans" pitchFamily="2" charset="0"/>
              </a:rPr>
              <a:t>R precentral, R pallidum, L lingual</a:t>
            </a:r>
            <a:endParaRPr lang="en-AU" sz="1100" dirty="0">
              <a:solidFill>
                <a:schemeClr val="tx1"/>
              </a:solidFill>
              <a:latin typeface="Product Sans" panose="020B0403030502040203" pitchFamily="34" charset="0"/>
              <a:ea typeface="Open Sans" pitchFamily="2" charset="0"/>
              <a:cs typeface="Open Sans" pitchFamily="2" charset="0"/>
            </a:endParaRPr>
          </a:p>
        </p:txBody>
      </p:sp>
      <p:sp>
        <p:nvSpPr>
          <p:cNvPr id="45" name="Rectangle 44">
            <a:extLst>
              <a:ext uri="{FF2B5EF4-FFF2-40B4-BE49-F238E27FC236}">
                <a16:creationId xmlns:a16="http://schemas.microsoft.com/office/drawing/2014/main" id="{3E2C3699-1366-4EA3-AB27-239FE11D29D7}"/>
              </a:ext>
            </a:extLst>
          </p:cNvPr>
          <p:cNvSpPr/>
          <p:nvPr/>
        </p:nvSpPr>
        <p:spPr>
          <a:xfrm>
            <a:off x="10980412" y="4379695"/>
            <a:ext cx="962204" cy="2169622"/>
          </a:xfrm>
          <a:prstGeom prst="rect">
            <a:avLst/>
          </a:prstGeom>
          <a:noFill/>
          <a:ln w="38100">
            <a:solidFill>
              <a:srgbClr val="588C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46" name="Straight Arrow Connector 45">
            <a:extLst>
              <a:ext uri="{FF2B5EF4-FFF2-40B4-BE49-F238E27FC236}">
                <a16:creationId xmlns:a16="http://schemas.microsoft.com/office/drawing/2014/main" id="{0E74ECC5-82F2-491A-9781-7BBEAEF5859D}"/>
              </a:ext>
            </a:extLst>
          </p:cNvPr>
          <p:cNvCxnSpPr>
            <a:cxnSpLocks/>
          </p:cNvCxnSpPr>
          <p:nvPr/>
        </p:nvCxnSpPr>
        <p:spPr>
          <a:xfrm flipV="1">
            <a:off x="11101871" y="5158120"/>
            <a:ext cx="0" cy="479850"/>
          </a:xfrm>
          <a:prstGeom prst="straightConnector1">
            <a:avLst/>
          </a:prstGeom>
          <a:ln w="38100">
            <a:solidFill>
              <a:srgbClr val="B92930"/>
            </a:solidFill>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708E1087-650C-4FCC-BC4B-4951E9D262D8}"/>
              </a:ext>
            </a:extLst>
          </p:cNvPr>
          <p:cNvSpPr txBox="1"/>
          <p:nvPr/>
        </p:nvSpPr>
        <p:spPr>
          <a:xfrm>
            <a:off x="11145053" y="5207083"/>
            <a:ext cx="1179016" cy="430887"/>
          </a:xfrm>
          <a:prstGeom prst="rect">
            <a:avLst/>
          </a:prstGeom>
          <a:noFill/>
        </p:spPr>
        <p:txBody>
          <a:bodyPr wrap="square">
            <a:spAutoFit/>
          </a:bodyPr>
          <a:lstStyle/>
          <a:p>
            <a:r>
              <a:rPr lang="en-US" sz="1100" dirty="0">
                <a:latin typeface="Product Sans" panose="020B0403030502040203" pitchFamily="34" charset="0"/>
                <a:ea typeface="Open Sans" pitchFamily="2" charset="0"/>
                <a:cs typeface="Open Sans" pitchFamily="2" charset="0"/>
              </a:rPr>
              <a:t>R superior parietal</a:t>
            </a:r>
            <a:endParaRPr lang="en-AU" sz="1100" dirty="0">
              <a:solidFill>
                <a:schemeClr val="tx1"/>
              </a:solidFill>
              <a:latin typeface="Product Sans" panose="020B0403030502040203" pitchFamily="34" charset="0"/>
              <a:ea typeface="Open Sans" pitchFamily="2" charset="0"/>
              <a:cs typeface="Open Sans" pitchFamily="2" charset="0"/>
            </a:endParaRPr>
          </a:p>
        </p:txBody>
      </p:sp>
      <p:sp>
        <p:nvSpPr>
          <p:cNvPr id="48" name="TextBox 47">
            <a:extLst>
              <a:ext uri="{FF2B5EF4-FFF2-40B4-BE49-F238E27FC236}">
                <a16:creationId xmlns:a16="http://schemas.microsoft.com/office/drawing/2014/main" id="{98E81663-52B5-4867-95C4-02B3A8440A47}"/>
              </a:ext>
            </a:extLst>
          </p:cNvPr>
          <p:cNvSpPr txBox="1"/>
          <p:nvPr/>
        </p:nvSpPr>
        <p:spPr>
          <a:xfrm>
            <a:off x="115224" y="5435823"/>
            <a:ext cx="2934855" cy="954107"/>
          </a:xfrm>
          <a:prstGeom prst="rect">
            <a:avLst/>
          </a:prstGeom>
          <a:noFill/>
        </p:spPr>
        <p:txBody>
          <a:bodyPr wrap="square">
            <a:spAutoFit/>
          </a:bodyPr>
          <a:lstStyle/>
          <a:p>
            <a:r>
              <a:rPr lang="en-US" sz="1400" dirty="0">
                <a:highlight>
                  <a:srgbClr val="FFFF00"/>
                </a:highlight>
                <a:latin typeface="Product Sans" panose="020B0403030502040203" pitchFamily="34" charset="0"/>
                <a:ea typeface="Open Sans" pitchFamily="2" charset="0"/>
                <a:cs typeface="Open Sans" pitchFamily="2" charset="0"/>
              </a:rPr>
              <a:t>In-sample regularized SVM: 93.5% </a:t>
            </a:r>
            <a:r>
              <a:rPr lang="en-US" sz="1400" dirty="0" err="1">
                <a:highlight>
                  <a:srgbClr val="FFFF00"/>
                </a:highlight>
                <a:latin typeface="Product Sans" panose="020B0403030502040203" pitchFamily="34" charset="0"/>
                <a:ea typeface="Open Sans" pitchFamily="2" charset="0"/>
                <a:cs typeface="Open Sans" pitchFamily="2" charset="0"/>
              </a:rPr>
              <a:t>Bacc</a:t>
            </a:r>
            <a:endParaRPr lang="en-US" sz="1400" dirty="0">
              <a:highlight>
                <a:srgbClr val="FFFF00"/>
              </a:highlight>
              <a:latin typeface="Product Sans" panose="020B0403030502040203" pitchFamily="34" charset="0"/>
              <a:ea typeface="Open Sans" pitchFamily="2" charset="0"/>
              <a:cs typeface="Open Sans" pitchFamily="2" charset="0"/>
            </a:endParaRPr>
          </a:p>
          <a:p>
            <a:r>
              <a:rPr lang="en-US" sz="1400" dirty="0">
                <a:solidFill>
                  <a:schemeClr val="tx1"/>
                </a:solidFill>
                <a:highlight>
                  <a:srgbClr val="FFFF00"/>
                </a:highlight>
                <a:latin typeface="Product Sans" panose="020B0403030502040203" pitchFamily="34" charset="0"/>
                <a:ea typeface="Open Sans" pitchFamily="2" charset="0"/>
                <a:cs typeface="Open Sans" pitchFamily="2" charset="0"/>
              </a:rPr>
              <a:t>Out-of-sample regularized SVM: 54.6%</a:t>
            </a:r>
            <a:endParaRPr lang="en-AU" sz="1400" dirty="0">
              <a:solidFill>
                <a:schemeClr val="tx1"/>
              </a:solidFill>
              <a:highlight>
                <a:srgbClr val="FFFF00"/>
              </a:highlight>
              <a:latin typeface="Product Sans" panose="020B0403030502040203" pitchFamily="34" charset="0"/>
              <a:ea typeface="Open Sans" pitchFamily="2" charset="0"/>
              <a:cs typeface="Open Sans" pitchFamily="2" charset="0"/>
            </a:endParaRPr>
          </a:p>
        </p:txBody>
      </p:sp>
      <p:grpSp>
        <p:nvGrpSpPr>
          <p:cNvPr id="25" name="Group 24">
            <a:extLst>
              <a:ext uri="{FF2B5EF4-FFF2-40B4-BE49-F238E27FC236}">
                <a16:creationId xmlns:a16="http://schemas.microsoft.com/office/drawing/2014/main" id="{9F2C9ED7-F8E8-48CB-BA11-B5F66AD821D5}"/>
              </a:ext>
            </a:extLst>
          </p:cNvPr>
          <p:cNvGrpSpPr/>
          <p:nvPr/>
        </p:nvGrpSpPr>
        <p:grpSpPr>
          <a:xfrm>
            <a:off x="3050078" y="975046"/>
            <a:ext cx="8892538" cy="3293735"/>
            <a:chOff x="4648439" y="975047"/>
            <a:chExt cx="8892333" cy="3161658"/>
          </a:xfrm>
        </p:grpSpPr>
        <p:sp>
          <p:nvSpPr>
            <p:cNvPr id="14" name="TextBox 13">
              <a:extLst>
                <a:ext uri="{FF2B5EF4-FFF2-40B4-BE49-F238E27FC236}">
                  <a16:creationId xmlns:a16="http://schemas.microsoft.com/office/drawing/2014/main" id="{7DE1C1F8-226B-4CE1-ABC4-BCD5891C4BBC}"/>
                </a:ext>
              </a:extLst>
            </p:cNvPr>
            <p:cNvSpPr txBox="1"/>
            <p:nvPr/>
          </p:nvSpPr>
          <p:spPr>
            <a:xfrm>
              <a:off x="4648439" y="975047"/>
              <a:ext cx="4953829" cy="354522"/>
            </a:xfrm>
            <a:prstGeom prst="rect">
              <a:avLst/>
            </a:prstGeom>
            <a:noFill/>
          </p:spPr>
          <p:txBody>
            <a:bodyPr wrap="square">
              <a:spAutoFit/>
            </a:bodyPr>
            <a:lstStyle/>
            <a:p>
              <a:r>
                <a:rPr lang="en-US" sz="1800" b="1" dirty="0">
                  <a:latin typeface="Product Sans" panose="020B0403030502040203" pitchFamily="34" charset="0"/>
                  <a:ea typeface="Open Sans" pitchFamily="2" charset="0"/>
                  <a:cs typeface="Open Sans" pitchFamily="2" charset="0"/>
                </a:rPr>
                <a:t>L1-regularized SVM for feature selection</a:t>
              </a:r>
              <a:endParaRPr lang="en-AU" sz="1800" b="1" dirty="0">
                <a:solidFill>
                  <a:schemeClr val="tx1"/>
                </a:solidFill>
                <a:latin typeface="Product Sans" panose="020B0403030502040203" pitchFamily="34" charset="0"/>
                <a:ea typeface="Open Sans" pitchFamily="2" charset="0"/>
                <a:cs typeface="Open Sans" pitchFamily="2" charset="0"/>
              </a:endParaRPr>
            </a:p>
          </p:txBody>
        </p:sp>
        <p:pic>
          <p:nvPicPr>
            <p:cNvPr id="7" name="Picture 6">
              <a:extLst>
                <a:ext uri="{FF2B5EF4-FFF2-40B4-BE49-F238E27FC236}">
                  <a16:creationId xmlns:a16="http://schemas.microsoft.com/office/drawing/2014/main" id="{7D7C2430-C4E6-4F77-9DD8-EFA28542EC9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648440" y="1344379"/>
              <a:ext cx="2382807" cy="2723208"/>
            </a:xfrm>
            <a:prstGeom prst="rect">
              <a:avLst/>
            </a:prstGeom>
          </p:spPr>
        </p:pic>
        <p:pic>
          <p:nvPicPr>
            <p:cNvPr id="9" name="Picture 8" descr="Graphical user interface, application&#10;&#10;Description automatically generated">
              <a:extLst>
                <a:ext uri="{FF2B5EF4-FFF2-40B4-BE49-F238E27FC236}">
                  <a16:creationId xmlns:a16="http://schemas.microsoft.com/office/drawing/2014/main" id="{E88AA2D1-7618-4680-B9E6-D682DD68F41A}"/>
                </a:ext>
              </a:extLst>
            </p:cNvPr>
            <p:cNvPicPr>
              <a:picLocks noChangeAspect="1"/>
            </p:cNvPicPr>
            <p:nvPr/>
          </p:nvPicPr>
          <p:blipFill rotWithShape="1">
            <a:blip r:embed="rId3">
              <a:extLst>
                <a:ext uri="{28A0092B-C50C-407E-A947-70E740481C1C}">
                  <a14:useLocalDpi xmlns:a14="http://schemas.microsoft.com/office/drawing/2010/main" val="0"/>
                </a:ext>
              </a:extLst>
            </a:blip>
            <a:srcRect b="46295"/>
            <a:stretch/>
          </p:blipFill>
          <p:spPr>
            <a:xfrm>
              <a:off x="6992998" y="1353053"/>
              <a:ext cx="3126470" cy="629652"/>
            </a:xfrm>
            <a:prstGeom prst="rect">
              <a:avLst/>
            </a:prstGeom>
          </p:spPr>
        </p:pic>
        <p:pic>
          <p:nvPicPr>
            <p:cNvPr id="11" name="Picture 10" descr="A group of football balls&#10;&#10;Description automatically generated with low confidence">
              <a:extLst>
                <a:ext uri="{FF2B5EF4-FFF2-40B4-BE49-F238E27FC236}">
                  <a16:creationId xmlns:a16="http://schemas.microsoft.com/office/drawing/2014/main" id="{F805CCB9-854A-44F9-BA10-D980242EDAD0}"/>
                </a:ext>
              </a:extLst>
            </p:cNvPr>
            <p:cNvPicPr>
              <a:picLocks noChangeAspect="1"/>
            </p:cNvPicPr>
            <p:nvPr/>
          </p:nvPicPr>
          <p:blipFill rotWithShape="1">
            <a:blip r:embed="rId4">
              <a:extLst>
                <a:ext uri="{28A0092B-C50C-407E-A947-70E740481C1C}">
                  <a14:useLocalDpi xmlns:a14="http://schemas.microsoft.com/office/drawing/2010/main" val="0"/>
                </a:ext>
              </a:extLst>
            </a:blip>
            <a:srcRect b="46295"/>
            <a:stretch/>
          </p:blipFill>
          <p:spPr>
            <a:xfrm>
              <a:off x="6992998" y="1881038"/>
              <a:ext cx="3126470" cy="629653"/>
            </a:xfrm>
            <a:prstGeom prst="rect">
              <a:avLst/>
            </a:prstGeom>
          </p:spPr>
        </p:pic>
        <p:pic>
          <p:nvPicPr>
            <p:cNvPr id="16" name="Picture 15" descr="A picture containing text&#10;&#10;Description automatically generated">
              <a:extLst>
                <a:ext uri="{FF2B5EF4-FFF2-40B4-BE49-F238E27FC236}">
                  <a16:creationId xmlns:a16="http://schemas.microsoft.com/office/drawing/2014/main" id="{6FE269BA-F7EF-441A-B6F8-9273B425AB42}"/>
                </a:ext>
              </a:extLst>
            </p:cNvPr>
            <p:cNvPicPr>
              <a:picLocks noChangeAspect="1"/>
            </p:cNvPicPr>
            <p:nvPr/>
          </p:nvPicPr>
          <p:blipFill rotWithShape="1">
            <a:blip r:embed="rId5">
              <a:extLst>
                <a:ext uri="{28A0092B-C50C-407E-A947-70E740481C1C}">
                  <a14:useLocalDpi xmlns:a14="http://schemas.microsoft.com/office/drawing/2010/main" val="0"/>
                </a:ext>
              </a:extLst>
            </a:blip>
            <a:srcRect b="46295"/>
            <a:stretch/>
          </p:blipFill>
          <p:spPr>
            <a:xfrm>
              <a:off x="6992998" y="2426034"/>
              <a:ext cx="3126470" cy="629653"/>
            </a:xfrm>
            <a:prstGeom prst="rect">
              <a:avLst/>
            </a:prstGeom>
          </p:spPr>
        </p:pic>
        <p:pic>
          <p:nvPicPr>
            <p:cNvPr id="18" name="Picture 17" descr="A group of football balls&#10;&#10;Description automatically generated with medium confidence">
              <a:extLst>
                <a:ext uri="{FF2B5EF4-FFF2-40B4-BE49-F238E27FC236}">
                  <a16:creationId xmlns:a16="http://schemas.microsoft.com/office/drawing/2014/main" id="{12DD9E3C-B69B-44A1-B7CE-1FE070E197F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92998" y="2964278"/>
              <a:ext cx="3126470" cy="1172427"/>
            </a:xfrm>
            <a:prstGeom prst="rect">
              <a:avLst/>
            </a:prstGeom>
          </p:spPr>
        </p:pic>
        <p:sp>
          <p:nvSpPr>
            <p:cNvPr id="20" name="Rectangle 19">
              <a:extLst>
                <a:ext uri="{FF2B5EF4-FFF2-40B4-BE49-F238E27FC236}">
                  <a16:creationId xmlns:a16="http://schemas.microsoft.com/office/drawing/2014/main" id="{80917BB0-35CF-4C92-9FB5-205A01BED381}"/>
                </a:ext>
              </a:extLst>
            </p:cNvPr>
            <p:cNvSpPr/>
            <p:nvPr/>
          </p:nvSpPr>
          <p:spPr>
            <a:xfrm>
              <a:off x="7031246" y="1490477"/>
              <a:ext cx="6509526" cy="481192"/>
            </a:xfrm>
            <a:prstGeom prst="rect">
              <a:avLst/>
            </a:prstGeom>
            <a:noFill/>
            <a:ln w="19050">
              <a:solidFill>
                <a:srgbClr val="D964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1" name="Rectangle 20">
              <a:extLst>
                <a:ext uri="{FF2B5EF4-FFF2-40B4-BE49-F238E27FC236}">
                  <a16:creationId xmlns:a16="http://schemas.microsoft.com/office/drawing/2014/main" id="{4625276D-E560-4051-9955-3472E9C5C976}"/>
                </a:ext>
              </a:extLst>
            </p:cNvPr>
            <p:cNvSpPr/>
            <p:nvPr/>
          </p:nvSpPr>
          <p:spPr>
            <a:xfrm>
              <a:off x="7029732" y="2028601"/>
              <a:ext cx="6509525" cy="481192"/>
            </a:xfrm>
            <a:prstGeom prst="rect">
              <a:avLst/>
            </a:prstGeom>
            <a:noFill/>
            <a:ln w="19050">
              <a:solidFill>
                <a:srgbClr val="F2AE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22" name="Rectangle 21">
              <a:extLst>
                <a:ext uri="{FF2B5EF4-FFF2-40B4-BE49-F238E27FC236}">
                  <a16:creationId xmlns:a16="http://schemas.microsoft.com/office/drawing/2014/main" id="{C109ECCB-34E1-4871-82F8-04B2E4EAFE2C}"/>
                </a:ext>
              </a:extLst>
            </p:cNvPr>
            <p:cNvSpPr/>
            <p:nvPr/>
          </p:nvSpPr>
          <p:spPr>
            <a:xfrm>
              <a:off x="7028224" y="2570422"/>
              <a:ext cx="6509524" cy="481192"/>
            </a:xfrm>
            <a:prstGeom prst="rect">
              <a:avLst/>
            </a:prstGeom>
            <a:noFill/>
            <a:ln w="19050">
              <a:solidFill>
                <a:srgbClr val="F2E3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3" name="Rectangle 22">
              <a:extLst>
                <a:ext uri="{FF2B5EF4-FFF2-40B4-BE49-F238E27FC236}">
                  <a16:creationId xmlns:a16="http://schemas.microsoft.com/office/drawing/2014/main" id="{7847BA42-DCFD-4A90-8E14-15BDA6D532A4}"/>
                </a:ext>
              </a:extLst>
            </p:cNvPr>
            <p:cNvSpPr/>
            <p:nvPr/>
          </p:nvSpPr>
          <p:spPr>
            <a:xfrm>
              <a:off x="7026634" y="3108931"/>
              <a:ext cx="6509523" cy="481192"/>
            </a:xfrm>
            <a:prstGeom prst="rect">
              <a:avLst/>
            </a:prstGeom>
            <a:noFill/>
            <a:ln w="19050">
              <a:solidFill>
                <a:srgbClr val="588C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28" name="TextBox 27">
            <a:extLst>
              <a:ext uri="{FF2B5EF4-FFF2-40B4-BE49-F238E27FC236}">
                <a16:creationId xmlns:a16="http://schemas.microsoft.com/office/drawing/2014/main" id="{DEE789B5-74AE-49C0-804B-DB3033799EEF}"/>
              </a:ext>
            </a:extLst>
          </p:cNvPr>
          <p:cNvSpPr txBox="1"/>
          <p:nvPr/>
        </p:nvSpPr>
        <p:spPr>
          <a:xfrm>
            <a:off x="8630501" y="1516610"/>
            <a:ext cx="3448225" cy="523220"/>
          </a:xfrm>
          <a:prstGeom prst="rect">
            <a:avLst/>
          </a:prstGeom>
          <a:noFill/>
        </p:spPr>
        <p:txBody>
          <a:bodyPr wrap="square">
            <a:spAutoFit/>
          </a:bodyPr>
          <a:lstStyle/>
          <a:p>
            <a:r>
              <a:rPr lang="en-US" sz="1400" dirty="0">
                <a:latin typeface="Product Sans" panose="020B0403030502040203" pitchFamily="34" charset="0"/>
                <a:ea typeface="Open Sans" pitchFamily="2" charset="0"/>
                <a:cs typeface="Open Sans" pitchFamily="2" charset="0"/>
              </a:rPr>
              <a:t>Periodicity measure that is higher in slower-varying time-series</a:t>
            </a:r>
            <a:endParaRPr lang="en-AU" sz="1400" dirty="0">
              <a:solidFill>
                <a:schemeClr val="tx1"/>
              </a:solidFill>
              <a:latin typeface="Product Sans" panose="020B0403030502040203" pitchFamily="34" charset="0"/>
              <a:ea typeface="Open Sans" pitchFamily="2" charset="0"/>
              <a:cs typeface="Open Sans" pitchFamily="2" charset="0"/>
            </a:endParaRPr>
          </a:p>
        </p:txBody>
      </p:sp>
      <p:sp>
        <p:nvSpPr>
          <p:cNvPr id="51" name="TextBox 50">
            <a:extLst>
              <a:ext uri="{FF2B5EF4-FFF2-40B4-BE49-F238E27FC236}">
                <a16:creationId xmlns:a16="http://schemas.microsoft.com/office/drawing/2014/main" id="{1E0DB645-0AD8-4F46-88F7-A2D14BA91760}"/>
              </a:ext>
            </a:extLst>
          </p:cNvPr>
          <p:cNvSpPr txBox="1"/>
          <p:nvPr/>
        </p:nvSpPr>
        <p:spPr>
          <a:xfrm>
            <a:off x="8637140" y="2063429"/>
            <a:ext cx="3480969" cy="523220"/>
          </a:xfrm>
          <a:prstGeom prst="rect">
            <a:avLst/>
          </a:prstGeom>
          <a:noFill/>
        </p:spPr>
        <p:txBody>
          <a:bodyPr wrap="square">
            <a:spAutoFit/>
          </a:bodyPr>
          <a:lstStyle/>
          <a:p>
            <a:r>
              <a:rPr lang="en-US" sz="1400" dirty="0">
                <a:latin typeface="Product Sans" panose="020B0403030502040203" pitchFamily="34" charset="0"/>
                <a:ea typeface="Open Sans" pitchFamily="2" charset="0"/>
                <a:cs typeface="Open Sans" pitchFamily="2" charset="0"/>
              </a:rPr>
              <a:t>Longest sequence of consecutive time-points where value &gt; the mean</a:t>
            </a:r>
            <a:endParaRPr lang="en-AU" sz="1400" dirty="0">
              <a:solidFill>
                <a:schemeClr val="tx1"/>
              </a:solidFill>
              <a:latin typeface="Product Sans" panose="020B0403030502040203" pitchFamily="34" charset="0"/>
              <a:ea typeface="Open Sans" pitchFamily="2" charset="0"/>
              <a:cs typeface="Open Sans" pitchFamily="2" charset="0"/>
            </a:endParaRPr>
          </a:p>
        </p:txBody>
      </p:sp>
      <p:sp>
        <p:nvSpPr>
          <p:cNvPr id="52" name="TextBox 51">
            <a:extLst>
              <a:ext uri="{FF2B5EF4-FFF2-40B4-BE49-F238E27FC236}">
                <a16:creationId xmlns:a16="http://schemas.microsoft.com/office/drawing/2014/main" id="{13D25E13-0AD6-4904-814E-D96C1744B76C}"/>
              </a:ext>
            </a:extLst>
          </p:cNvPr>
          <p:cNvSpPr txBox="1"/>
          <p:nvPr/>
        </p:nvSpPr>
        <p:spPr>
          <a:xfrm>
            <a:off x="8630501" y="2625937"/>
            <a:ext cx="3480969" cy="523220"/>
          </a:xfrm>
          <a:prstGeom prst="rect">
            <a:avLst/>
          </a:prstGeom>
          <a:noFill/>
        </p:spPr>
        <p:txBody>
          <a:bodyPr wrap="square">
            <a:spAutoFit/>
          </a:bodyPr>
          <a:lstStyle/>
          <a:p>
            <a:r>
              <a:rPr lang="en-US" sz="1400" dirty="0">
                <a:latin typeface="Product Sans" panose="020B0403030502040203" pitchFamily="34" charset="0"/>
                <a:ea typeface="Open Sans" pitchFamily="2" charset="0"/>
                <a:cs typeface="Open Sans" pitchFamily="2" charset="0"/>
              </a:rPr>
              <a:t>First local minimum of the linear autocorrelation function</a:t>
            </a:r>
            <a:endParaRPr lang="en-AU" sz="1400" dirty="0">
              <a:solidFill>
                <a:schemeClr val="tx1"/>
              </a:solidFill>
              <a:latin typeface="Product Sans" panose="020B0403030502040203" pitchFamily="34" charset="0"/>
              <a:ea typeface="Open Sans" pitchFamily="2" charset="0"/>
              <a:cs typeface="Open Sans" pitchFamily="2" charset="0"/>
            </a:endParaRPr>
          </a:p>
        </p:txBody>
      </p:sp>
      <p:sp>
        <p:nvSpPr>
          <p:cNvPr id="55" name="TextBox 54">
            <a:extLst>
              <a:ext uri="{FF2B5EF4-FFF2-40B4-BE49-F238E27FC236}">
                <a16:creationId xmlns:a16="http://schemas.microsoft.com/office/drawing/2014/main" id="{FBF2D8F9-C8C8-4DF9-8CA2-F7C7376EC2D8}"/>
              </a:ext>
            </a:extLst>
          </p:cNvPr>
          <p:cNvSpPr txBox="1"/>
          <p:nvPr/>
        </p:nvSpPr>
        <p:spPr>
          <a:xfrm>
            <a:off x="8637139" y="3162161"/>
            <a:ext cx="3480969" cy="523220"/>
          </a:xfrm>
          <a:prstGeom prst="rect">
            <a:avLst/>
          </a:prstGeom>
          <a:noFill/>
        </p:spPr>
        <p:txBody>
          <a:bodyPr wrap="square">
            <a:spAutoFit/>
          </a:bodyPr>
          <a:lstStyle/>
          <a:p>
            <a:r>
              <a:rPr lang="en-US" sz="1400" dirty="0">
                <a:latin typeface="Product Sans" panose="020B0403030502040203" pitchFamily="34" charset="0"/>
                <a:ea typeface="Open Sans" pitchFamily="2" charset="0"/>
                <a:cs typeface="Open Sans" pitchFamily="2" charset="0"/>
              </a:rPr>
              <a:t>First local minimum of the nonlinear </a:t>
            </a:r>
            <a:r>
              <a:rPr lang="en-US" sz="1400" dirty="0" err="1">
                <a:latin typeface="Product Sans" panose="020B0403030502040203" pitchFamily="34" charset="0"/>
                <a:ea typeface="Open Sans" pitchFamily="2" charset="0"/>
                <a:cs typeface="Open Sans" pitchFamily="2" charset="0"/>
              </a:rPr>
              <a:t>automutual</a:t>
            </a:r>
            <a:r>
              <a:rPr lang="en-US" sz="1400" dirty="0">
                <a:latin typeface="Product Sans" panose="020B0403030502040203" pitchFamily="34" charset="0"/>
                <a:ea typeface="Open Sans" pitchFamily="2" charset="0"/>
                <a:cs typeface="Open Sans" pitchFamily="2" charset="0"/>
              </a:rPr>
              <a:t> information function</a:t>
            </a:r>
            <a:endParaRPr lang="en-AU" sz="1400" dirty="0">
              <a:solidFill>
                <a:schemeClr val="tx1"/>
              </a:solidFill>
              <a:latin typeface="Product Sans" panose="020B0403030502040203" pitchFamily="34" charset="0"/>
              <a:ea typeface="Open Sans" pitchFamily="2" charset="0"/>
              <a:cs typeface="Open Sans" pitchFamily="2" charset="0"/>
            </a:endParaRPr>
          </a:p>
        </p:txBody>
      </p:sp>
      <p:sp>
        <p:nvSpPr>
          <p:cNvPr id="4" name="Slide Number Placeholder 3">
            <a:extLst>
              <a:ext uri="{FF2B5EF4-FFF2-40B4-BE49-F238E27FC236}">
                <a16:creationId xmlns:a16="http://schemas.microsoft.com/office/drawing/2014/main" id="{BF045AC8-AC3F-4D5A-B12E-D81C27E3C63A}"/>
              </a:ext>
            </a:extLst>
          </p:cNvPr>
          <p:cNvSpPr>
            <a:spLocks noGrp="1"/>
          </p:cNvSpPr>
          <p:nvPr>
            <p:ph type="sldNum" sz="quarter" idx="12"/>
          </p:nvPr>
        </p:nvSpPr>
        <p:spPr/>
        <p:txBody>
          <a:bodyPr/>
          <a:lstStyle/>
          <a:p>
            <a:fld id="{C42B02F8-E519-4AA4-8330-31B4BA7144F5}" type="slidenum">
              <a:rPr lang="en-AU" smtClean="0"/>
              <a:t>23</a:t>
            </a:fld>
            <a:endParaRPr lang="en-AU"/>
          </a:p>
        </p:txBody>
      </p:sp>
      <p:sp>
        <p:nvSpPr>
          <p:cNvPr id="5" name="Date Placeholder 4">
            <a:extLst>
              <a:ext uri="{FF2B5EF4-FFF2-40B4-BE49-F238E27FC236}">
                <a16:creationId xmlns:a16="http://schemas.microsoft.com/office/drawing/2014/main" id="{A6A414E9-1369-433E-B5DA-6C274840B56E}"/>
              </a:ext>
            </a:extLst>
          </p:cNvPr>
          <p:cNvSpPr>
            <a:spLocks noGrp="1"/>
          </p:cNvSpPr>
          <p:nvPr>
            <p:ph type="dt" sz="half" idx="10"/>
          </p:nvPr>
        </p:nvSpPr>
        <p:spPr/>
        <p:txBody>
          <a:bodyPr/>
          <a:lstStyle/>
          <a:p>
            <a:r>
              <a:rPr lang="en-US"/>
              <a:t>CNS 2022</a:t>
            </a:r>
            <a:endParaRPr lang="en-AU"/>
          </a:p>
        </p:txBody>
      </p:sp>
    </p:spTree>
    <p:extLst>
      <p:ext uri="{BB962C8B-B14F-4D97-AF65-F5344CB8AC3E}">
        <p14:creationId xmlns:p14="http://schemas.microsoft.com/office/powerpoint/2010/main" val="9888069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B6E8B-C459-45B0-9D34-6C6CE7C84C52}"/>
              </a:ext>
            </a:extLst>
          </p:cNvPr>
          <p:cNvSpPr>
            <a:spLocks noGrp="1"/>
          </p:cNvSpPr>
          <p:nvPr>
            <p:ph type="title"/>
          </p:nvPr>
        </p:nvSpPr>
        <p:spPr>
          <a:xfrm>
            <a:off x="838200" y="481053"/>
            <a:ext cx="10515600" cy="1325563"/>
          </a:xfrm>
        </p:spPr>
        <p:txBody>
          <a:bodyPr>
            <a:normAutofit/>
          </a:bodyPr>
          <a:lstStyle/>
          <a:p>
            <a:pPr algn="ctr"/>
            <a:r>
              <a:rPr lang="en-US" sz="3600" dirty="0">
                <a:latin typeface="Product Sans" panose="020B0403030502040203" pitchFamily="34" charset="0"/>
              </a:rPr>
              <a:t>BOLD-measured neural activity represents an </a:t>
            </a:r>
            <a:r>
              <a:rPr lang="en-US" sz="3600" b="1" dirty="0">
                <a:latin typeface="Product Sans" panose="020B0403030502040203" pitchFamily="34" charset="0"/>
              </a:rPr>
              <a:t>interacting system </a:t>
            </a:r>
            <a:r>
              <a:rPr lang="en-US" sz="3600" dirty="0">
                <a:latin typeface="Product Sans" panose="020B0403030502040203" pitchFamily="34" charset="0"/>
              </a:rPr>
              <a:t>with </a:t>
            </a:r>
            <a:r>
              <a:rPr lang="en-US" sz="3600" b="1" dirty="0">
                <a:latin typeface="Product Sans" panose="020B0403030502040203" pitchFamily="34" charset="0"/>
              </a:rPr>
              <a:t>individual components</a:t>
            </a:r>
            <a:endParaRPr lang="en-AU" sz="3600" b="1" dirty="0">
              <a:latin typeface="Product Sans" panose="020B0403030502040203" pitchFamily="34" charset="0"/>
            </a:endParaRPr>
          </a:p>
        </p:txBody>
      </p:sp>
      <p:grpSp>
        <p:nvGrpSpPr>
          <p:cNvPr id="77" name="Group 76">
            <a:extLst>
              <a:ext uri="{FF2B5EF4-FFF2-40B4-BE49-F238E27FC236}">
                <a16:creationId xmlns:a16="http://schemas.microsoft.com/office/drawing/2014/main" id="{28560F0B-0D81-4EE9-A313-DA3329235CEB}"/>
              </a:ext>
            </a:extLst>
          </p:cNvPr>
          <p:cNvGrpSpPr/>
          <p:nvPr/>
        </p:nvGrpSpPr>
        <p:grpSpPr>
          <a:xfrm>
            <a:off x="448683" y="2086433"/>
            <a:ext cx="3578799" cy="3756269"/>
            <a:chOff x="258684" y="1584678"/>
            <a:chExt cx="3578799" cy="3756269"/>
          </a:xfrm>
        </p:grpSpPr>
        <p:pic>
          <p:nvPicPr>
            <p:cNvPr id="29" name="Picture 28">
              <a:extLst>
                <a:ext uri="{FF2B5EF4-FFF2-40B4-BE49-F238E27FC236}">
                  <a16:creationId xmlns:a16="http://schemas.microsoft.com/office/drawing/2014/main" id="{E71B1778-FFD0-4DAC-9714-F7054471D90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58684" y="2185092"/>
              <a:ext cx="1078147" cy="598971"/>
            </a:xfrm>
            <a:prstGeom prst="rect">
              <a:avLst/>
            </a:prstGeom>
          </p:spPr>
        </p:pic>
        <p:pic>
          <p:nvPicPr>
            <p:cNvPr id="35" name="Picture 2" descr="Vector image of side view of human brain in pink">
              <a:extLst>
                <a:ext uri="{FF2B5EF4-FFF2-40B4-BE49-F238E27FC236}">
                  <a16:creationId xmlns:a16="http://schemas.microsoft.com/office/drawing/2014/main" id="{B97BBB5A-356C-4AB7-A035-02AA019AF69A}"/>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89038" y="2465323"/>
              <a:ext cx="2638207" cy="2242477"/>
            </a:xfrm>
            <a:prstGeom prst="rect">
              <a:avLst/>
            </a:prstGeom>
            <a:noFill/>
            <a:extLst>
              <a:ext uri="{909E8E84-426E-40DD-AFC4-6F175D3DCCD1}">
                <a14:hiddenFill xmlns:a14="http://schemas.microsoft.com/office/drawing/2010/main">
                  <a:solidFill>
                    <a:srgbClr val="FFFFFF"/>
                  </a:solidFill>
                </a14:hiddenFill>
              </a:ext>
            </a:extLst>
          </p:spPr>
        </p:pic>
        <p:sp>
          <p:nvSpPr>
            <p:cNvPr id="36" name="Oval 35">
              <a:extLst>
                <a:ext uri="{FF2B5EF4-FFF2-40B4-BE49-F238E27FC236}">
                  <a16:creationId xmlns:a16="http://schemas.microsoft.com/office/drawing/2014/main" id="{949495BA-1792-4B50-BF87-F3B23747D512}"/>
                </a:ext>
              </a:extLst>
            </p:cNvPr>
            <p:cNvSpPr/>
            <p:nvPr/>
          </p:nvSpPr>
          <p:spPr>
            <a:xfrm>
              <a:off x="1289346" y="3014803"/>
              <a:ext cx="172015" cy="172015"/>
            </a:xfrm>
            <a:prstGeom prst="ellipse">
              <a:avLst/>
            </a:prstGeom>
            <a:solidFill>
              <a:srgbClr val="B179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7" name="Oval 36">
              <a:extLst>
                <a:ext uri="{FF2B5EF4-FFF2-40B4-BE49-F238E27FC236}">
                  <a16:creationId xmlns:a16="http://schemas.microsoft.com/office/drawing/2014/main" id="{582C4D1B-F939-4BF1-9415-FADA2C23F548}"/>
                </a:ext>
              </a:extLst>
            </p:cNvPr>
            <p:cNvSpPr/>
            <p:nvPr/>
          </p:nvSpPr>
          <p:spPr>
            <a:xfrm>
              <a:off x="1939687" y="3554877"/>
              <a:ext cx="172015" cy="172015"/>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8" name="Oval 37">
              <a:extLst>
                <a:ext uri="{FF2B5EF4-FFF2-40B4-BE49-F238E27FC236}">
                  <a16:creationId xmlns:a16="http://schemas.microsoft.com/office/drawing/2014/main" id="{2D4994D2-C03A-4558-94D4-DF5423A1C1CD}"/>
                </a:ext>
              </a:extLst>
            </p:cNvPr>
            <p:cNvSpPr/>
            <p:nvPr/>
          </p:nvSpPr>
          <p:spPr>
            <a:xfrm>
              <a:off x="2896242" y="3175692"/>
              <a:ext cx="172015" cy="172015"/>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9" name="Oval 38">
              <a:extLst>
                <a:ext uri="{FF2B5EF4-FFF2-40B4-BE49-F238E27FC236}">
                  <a16:creationId xmlns:a16="http://schemas.microsoft.com/office/drawing/2014/main" id="{A5BC02BA-3053-4448-AFDD-A08AB0DF4396}"/>
                </a:ext>
              </a:extLst>
            </p:cNvPr>
            <p:cNvSpPr/>
            <p:nvPr/>
          </p:nvSpPr>
          <p:spPr>
            <a:xfrm>
              <a:off x="2494148" y="2569674"/>
              <a:ext cx="172015" cy="172015"/>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0" name="Oval 39">
              <a:extLst>
                <a:ext uri="{FF2B5EF4-FFF2-40B4-BE49-F238E27FC236}">
                  <a16:creationId xmlns:a16="http://schemas.microsoft.com/office/drawing/2014/main" id="{5879B2C9-C7EF-47C2-B93A-FD8FA571029E}"/>
                </a:ext>
              </a:extLst>
            </p:cNvPr>
            <p:cNvSpPr/>
            <p:nvPr/>
          </p:nvSpPr>
          <p:spPr>
            <a:xfrm>
              <a:off x="2408140" y="3850738"/>
              <a:ext cx="172015" cy="172015"/>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1" name="Oval 40">
              <a:extLst>
                <a:ext uri="{FF2B5EF4-FFF2-40B4-BE49-F238E27FC236}">
                  <a16:creationId xmlns:a16="http://schemas.microsoft.com/office/drawing/2014/main" id="{41495B9C-20B5-45A7-B844-3A00FACA8AEC}"/>
                </a:ext>
              </a:extLst>
            </p:cNvPr>
            <p:cNvSpPr/>
            <p:nvPr/>
          </p:nvSpPr>
          <p:spPr>
            <a:xfrm>
              <a:off x="3445954" y="3640884"/>
              <a:ext cx="172015" cy="172015"/>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3" name="TextBox 42">
              <a:extLst>
                <a:ext uri="{FF2B5EF4-FFF2-40B4-BE49-F238E27FC236}">
                  <a16:creationId xmlns:a16="http://schemas.microsoft.com/office/drawing/2014/main" id="{E5D04AAD-A54C-45EB-985B-897394447866}"/>
                </a:ext>
              </a:extLst>
            </p:cNvPr>
            <p:cNvSpPr txBox="1"/>
            <p:nvPr/>
          </p:nvSpPr>
          <p:spPr>
            <a:xfrm>
              <a:off x="1552908" y="5002393"/>
              <a:ext cx="1710464" cy="338554"/>
            </a:xfrm>
            <a:prstGeom prst="rect">
              <a:avLst/>
            </a:prstGeom>
            <a:noFill/>
          </p:spPr>
          <p:txBody>
            <a:bodyPr wrap="square">
              <a:spAutoFit/>
            </a:bodyPr>
            <a:lstStyle/>
            <a:p>
              <a:r>
                <a:rPr lang="en-US" sz="1600" dirty="0">
                  <a:latin typeface="Product Sans" panose="020B0403030502040203" pitchFamily="34" charset="0"/>
                  <a:ea typeface="Open Sans" pitchFamily="2" charset="0"/>
                  <a:cs typeface="Open Sans" pitchFamily="2" charset="0"/>
                </a:rPr>
                <a:t>Example: </a:t>
              </a:r>
              <a:r>
                <a:rPr lang="en-US" sz="1600" dirty="0" err="1">
                  <a:latin typeface="Product Sans" panose="020B0403030502040203" pitchFamily="34" charset="0"/>
                  <a:ea typeface="Open Sans" pitchFamily="2" charset="0"/>
                  <a:cs typeface="Open Sans" pitchFamily="2" charset="0"/>
                </a:rPr>
                <a:t>fALFF</a:t>
              </a:r>
              <a:endParaRPr lang="en-AU" sz="1600" dirty="0">
                <a:solidFill>
                  <a:schemeClr val="tx1"/>
                </a:solidFill>
                <a:latin typeface="Product Sans" panose="020B0403030502040203" pitchFamily="34" charset="0"/>
                <a:ea typeface="Open Sans" pitchFamily="2" charset="0"/>
                <a:cs typeface="Open Sans" pitchFamily="2" charset="0"/>
              </a:endParaRPr>
            </a:p>
          </p:txBody>
        </p:sp>
        <p:sp>
          <p:nvSpPr>
            <p:cNvPr id="45" name="TextBox 44">
              <a:extLst>
                <a:ext uri="{FF2B5EF4-FFF2-40B4-BE49-F238E27FC236}">
                  <a16:creationId xmlns:a16="http://schemas.microsoft.com/office/drawing/2014/main" id="{4175337C-0144-42B4-AB22-4314845A4E92}"/>
                </a:ext>
              </a:extLst>
            </p:cNvPr>
            <p:cNvSpPr txBox="1"/>
            <p:nvPr/>
          </p:nvSpPr>
          <p:spPr>
            <a:xfrm>
              <a:off x="978796" y="1584678"/>
              <a:ext cx="2858687" cy="369332"/>
            </a:xfrm>
            <a:prstGeom prst="rect">
              <a:avLst/>
            </a:prstGeom>
            <a:noFill/>
          </p:spPr>
          <p:txBody>
            <a:bodyPr wrap="square">
              <a:spAutoFit/>
            </a:bodyPr>
            <a:lstStyle/>
            <a:p>
              <a:pPr algn="ctr"/>
              <a:r>
                <a:rPr lang="en-US" b="1" dirty="0">
                  <a:latin typeface="Product Sans" panose="020B0403030502040203" pitchFamily="34" charset="0"/>
                  <a:ea typeface="Open Sans" pitchFamily="2" charset="0"/>
                  <a:cs typeface="Open Sans" pitchFamily="2" charset="0"/>
                </a:rPr>
                <a:t>Local regional dynamics</a:t>
              </a:r>
              <a:endParaRPr lang="en-AU" b="1" dirty="0">
                <a:solidFill>
                  <a:schemeClr val="tx1"/>
                </a:solidFill>
                <a:latin typeface="Product Sans" panose="020B0403030502040203" pitchFamily="34" charset="0"/>
                <a:ea typeface="Open Sans" pitchFamily="2" charset="0"/>
                <a:cs typeface="Open Sans" pitchFamily="2" charset="0"/>
              </a:endParaRPr>
            </a:p>
          </p:txBody>
        </p:sp>
      </p:grpSp>
      <p:grpSp>
        <p:nvGrpSpPr>
          <p:cNvPr id="74" name="Group 73">
            <a:extLst>
              <a:ext uri="{FF2B5EF4-FFF2-40B4-BE49-F238E27FC236}">
                <a16:creationId xmlns:a16="http://schemas.microsoft.com/office/drawing/2014/main" id="{25043C38-633D-4EC2-A38F-19818BF07D31}"/>
              </a:ext>
            </a:extLst>
          </p:cNvPr>
          <p:cNvGrpSpPr/>
          <p:nvPr/>
        </p:nvGrpSpPr>
        <p:grpSpPr>
          <a:xfrm>
            <a:off x="4643915" y="1943080"/>
            <a:ext cx="2904170" cy="4080661"/>
            <a:chOff x="4299704" y="1469006"/>
            <a:chExt cx="2904170" cy="4080661"/>
          </a:xfrm>
        </p:grpSpPr>
        <p:pic>
          <p:nvPicPr>
            <p:cNvPr id="1026" name="Picture 2" descr="Vector image of side view of human brain in pink">
              <a:extLst>
                <a:ext uri="{FF2B5EF4-FFF2-40B4-BE49-F238E27FC236}">
                  <a16:creationId xmlns:a16="http://schemas.microsoft.com/office/drawing/2014/main" id="{83C721BA-B968-4147-B5EF-C01F48180BEB}"/>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4430539" y="2465323"/>
              <a:ext cx="2638207" cy="2242477"/>
            </a:xfrm>
            <a:prstGeom prst="rect">
              <a:avLst/>
            </a:prstGeom>
            <a:noFill/>
            <a:extLst>
              <a:ext uri="{909E8E84-426E-40DD-AFC4-6F175D3DCCD1}">
                <a14:hiddenFill xmlns:a14="http://schemas.microsoft.com/office/drawing/2010/main">
                  <a:solidFill>
                    <a:srgbClr val="FFFFFF"/>
                  </a:solidFill>
                </a14:hiddenFill>
              </a:ext>
            </a:extLst>
          </p:spPr>
        </p:pic>
        <p:sp>
          <p:nvSpPr>
            <p:cNvPr id="6" name="Oval 5">
              <a:extLst>
                <a:ext uri="{FF2B5EF4-FFF2-40B4-BE49-F238E27FC236}">
                  <a16:creationId xmlns:a16="http://schemas.microsoft.com/office/drawing/2014/main" id="{9FEB4B07-2894-4DBE-A1A0-58223A2F49BA}"/>
                </a:ext>
              </a:extLst>
            </p:cNvPr>
            <p:cNvSpPr/>
            <p:nvPr/>
          </p:nvSpPr>
          <p:spPr>
            <a:xfrm>
              <a:off x="4630847" y="3014803"/>
              <a:ext cx="172015" cy="172015"/>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 name="Oval 7">
              <a:extLst>
                <a:ext uri="{FF2B5EF4-FFF2-40B4-BE49-F238E27FC236}">
                  <a16:creationId xmlns:a16="http://schemas.microsoft.com/office/drawing/2014/main" id="{B0B31D22-3370-41FF-8C2A-8FEEAC1227E0}"/>
                </a:ext>
              </a:extLst>
            </p:cNvPr>
            <p:cNvSpPr/>
            <p:nvPr/>
          </p:nvSpPr>
          <p:spPr>
            <a:xfrm>
              <a:off x="5281188" y="3554877"/>
              <a:ext cx="172015" cy="17201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 name="Oval 8">
              <a:extLst>
                <a:ext uri="{FF2B5EF4-FFF2-40B4-BE49-F238E27FC236}">
                  <a16:creationId xmlns:a16="http://schemas.microsoft.com/office/drawing/2014/main" id="{398CA2A5-9012-4DAE-B148-091C6C9CA398}"/>
                </a:ext>
              </a:extLst>
            </p:cNvPr>
            <p:cNvSpPr/>
            <p:nvPr/>
          </p:nvSpPr>
          <p:spPr>
            <a:xfrm>
              <a:off x="6237743" y="3175692"/>
              <a:ext cx="172015" cy="172015"/>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 name="Oval 9">
              <a:extLst>
                <a:ext uri="{FF2B5EF4-FFF2-40B4-BE49-F238E27FC236}">
                  <a16:creationId xmlns:a16="http://schemas.microsoft.com/office/drawing/2014/main" id="{2AE6BB5F-6227-486D-B79D-AF3ABD895DF9}"/>
                </a:ext>
              </a:extLst>
            </p:cNvPr>
            <p:cNvSpPr/>
            <p:nvPr/>
          </p:nvSpPr>
          <p:spPr>
            <a:xfrm>
              <a:off x="5835649" y="2569674"/>
              <a:ext cx="172015" cy="172015"/>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Oval 10">
              <a:extLst>
                <a:ext uri="{FF2B5EF4-FFF2-40B4-BE49-F238E27FC236}">
                  <a16:creationId xmlns:a16="http://schemas.microsoft.com/office/drawing/2014/main" id="{913A2D5C-1866-4432-B5EF-4649BB2C8BF4}"/>
                </a:ext>
              </a:extLst>
            </p:cNvPr>
            <p:cNvSpPr/>
            <p:nvPr/>
          </p:nvSpPr>
          <p:spPr>
            <a:xfrm>
              <a:off x="5749641" y="3850738"/>
              <a:ext cx="172015" cy="172015"/>
            </a:xfrm>
            <a:prstGeom prst="ellipse">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2" name="Oval 11">
              <a:extLst>
                <a:ext uri="{FF2B5EF4-FFF2-40B4-BE49-F238E27FC236}">
                  <a16:creationId xmlns:a16="http://schemas.microsoft.com/office/drawing/2014/main" id="{09E56230-F3DE-4DF6-B9BA-53E41AF5CE7F}"/>
                </a:ext>
              </a:extLst>
            </p:cNvPr>
            <p:cNvSpPr/>
            <p:nvPr/>
          </p:nvSpPr>
          <p:spPr>
            <a:xfrm>
              <a:off x="6787455" y="3640884"/>
              <a:ext cx="172015" cy="172015"/>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3" name="Straight Connector 12">
              <a:extLst>
                <a:ext uri="{FF2B5EF4-FFF2-40B4-BE49-F238E27FC236}">
                  <a16:creationId xmlns:a16="http://schemas.microsoft.com/office/drawing/2014/main" id="{88BBA650-756A-4694-A7D2-BB7BF7054C31}"/>
                </a:ext>
              </a:extLst>
            </p:cNvPr>
            <p:cNvCxnSpPr>
              <a:cxnSpLocks/>
            </p:cNvCxnSpPr>
            <p:nvPr/>
          </p:nvCxnSpPr>
          <p:spPr>
            <a:xfrm>
              <a:off x="5450681" y="3683794"/>
              <a:ext cx="323850" cy="2095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33" name="Picture 32">
              <a:extLst>
                <a:ext uri="{FF2B5EF4-FFF2-40B4-BE49-F238E27FC236}">
                  <a16:creationId xmlns:a16="http://schemas.microsoft.com/office/drawing/2014/main" id="{48431BEB-8A29-403C-9D10-5459465FA062}"/>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4299704" y="4235312"/>
              <a:ext cx="1150977" cy="639432"/>
            </a:xfrm>
            <a:prstGeom prst="rect">
              <a:avLst/>
            </a:prstGeom>
          </p:spPr>
        </p:pic>
        <p:sp>
          <p:nvSpPr>
            <p:cNvPr id="44" name="TextBox 43">
              <a:extLst>
                <a:ext uri="{FF2B5EF4-FFF2-40B4-BE49-F238E27FC236}">
                  <a16:creationId xmlns:a16="http://schemas.microsoft.com/office/drawing/2014/main" id="{4DEAFACD-F429-4054-B93D-ED787E92CB9C}"/>
                </a:ext>
              </a:extLst>
            </p:cNvPr>
            <p:cNvSpPr txBox="1"/>
            <p:nvPr/>
          </p:nvSpPr>
          <p:spPr>
            <a:xfrm>
              <a:off x="4511888" y="4964892"/>
              <a:ext cx="2525284" cy="584775"/>
            </a:xfrm>
            <a:prstGeom prst="rect">
              <a:avLst/>
            </a:prstGeom>
            <a:noFill/>
          </p:spPr>
          <p:txBody>
            <a:bodyPr wrap="square">
              <a:spAutoFit/>
            </a:bodyPr>
            <a:lstStyle/>
            <a:p>
              <a:pPr algn="ctr"/>
              <a:r>
                <a:rPr lang="en-US" sz="1600" dirty="0">
                  <a:latin typeface="Product Sans" panose="020B0403030502040203" pitchFamily="34" charset="0"/>
                  <a:ea typeface="Open Sans" pitchFamily="2" charset="0"/>
                  <a:cs typeface="Open Sans" pitchFamily="2" charset="0"/>
                </a:rPr>
                <a:t>Example: Pearson correlation coefficient</a:t>
              </a:r>
              <a:endParaRPr lang="en-AU" sz="1600" dirty="0">
                <a:solidFill>
                  <a:schemeClr val="tx1"/>
                </a:solidFill>
                <a:latin typeface="Product Sans" panose="020B0403030502040203" pitchFamily="34" charset="0"/>
                <a:ea typeface="Open Sans" pitchFamily="2" charset="0"/>
                <a:cs typeface="Open Sans" pitchFamily="2" charset="0"/>
              </a:endParaRPr>
            </a:p>
          </p:txBody>
        </p:sp>
        <p:sp>
          <p:nvSpPr>
            <p:cNvPr id="47" name="TextBox 46">
              <a:extLst>
                <a:ext uri="{FF2B5EF4-FFF2-40B4-BE49-F238E27FC236}">
                  <a16:creationId xmlns:a16="http://schemas.microsoft.com/office/drawing/2014/main" id="{DFF8827A-A191-4F38-AE83-583D8CF92A51}"/>
                </a:ext>
              </a:extLst>
            </p:cNvPr>
            <p:cNvSpPr txBox="1"/>
            <p:nvPr/>
          </p:nvSpPr>
          <p:spPr>
            <a:xfrm>
              <a:off x="4345187" y="1469006"/>
              <a:ext cx="2858687" cy="646331"/>
            </a:xfrm>
            <a:prstGeom prst="rect">
              <a:avLst/>
            </a:prstGeom>
            <a:noFill/>
          </p:spPr>
          <p:txBody>
            <a:bodyPr wrap="square">
              <a:spAutoFit/>
            </a:bodyPr>
            <a:lstStyle/>
            <a:p>
              <a:pPr algn="ctr"/>
              <a:r>
                <a:rPr lang="en-US" b="1" dirty="0">
                  <a:latin typeface="Product Sans" panose="020B0403030502040203" pitchFamily="34" charset="0"/>
                  <a:ea typeface="Open Sans" pitchFamily="2" charset="0"/>
                  <a:cs typeface="Open Sans" pitchFamily="2" charset="0"/>
                </a:rPr>
                <a:t>Pairwise functional connectivity dynamics</a:t>
              </a:r>
              <a:endParaRPr lang="en-AU" b="1" dirty="0">
                <a:solidFill>
                  <a:schemeClr val="tx1"/>
                </a:solidFill>
                <a:latin typeface="Product Sans" panose="020B0403030502040203" pitchFamily="34" charset="0"/>
                <a:ea typeface="Open Sans" pitchFamily="2" charset="0"/>
                <a:cs typeface="Open Sans" pitchFamily="2" charset="0"/>
              </a:endParaRPr>
            </a:p>
          </p:txBody>
        </p:sp>
      </p:grpSp>
      <p:grpSp>
        <p:nvGrpSpPr>
          <p:cNvPr id="78" name="Group 77">
            <a:extLst>
              <a:ext uri="{FF2B5EF4-FFF2-40B4-BE49-F238E27FC236}">
                <a16:creationId xmlns:a16="http://schemas.microsoft.com/office/drawing/2014/main" id="{2289CEF6-7678-4FB0-947E-CF459378F8C4}"/>
              </a:ext>
            </a:extLst>
          </p:cNvPr>
          <p:cNvGrpSpPr/>
          <p:nvPr/>
        </p:nvGrpSpPr>
        <p:grpSpPr>
          <a:xfrm>
            <a:off x="8230957" y="1993504"/>
            <a:ext cx="2858687" cy="4070893"/>
            <a:chOff x="8192728" y="1529446"/>
            <a:chExt cx="2858687" cy="4070893"/>
          </a:xfrm>
        </p:grpSpPr>
        <p:sp>
          <p:nvSpPr>
            <p:cNvPr id="48" name="TextBox 47">
              <a:extLst>
                <a:ext uri="{FF2B5EF4-FFF2-40B4-BE49-F238E27FC236}">
                  <a16:creationId xmlns:a16="http://schemas.microsoft.com/office/drawing/2014/main" id="{0718A2B8-FF33-4CAD-8D33-BD515158F0C9}"/>
                </a:ext>
              </a:extLst>
            </p:cNvPr>
            <p:cNvSpPr txBox="1"/>
            <p:nvPr/>
          </p:nvSpPr>
          <p:spPr>
            <a:xfrm>
              <a:off x="8192728" y="1529446"/>
              <a:ext cx="2858687" cy="646331"/>
            </a:xfrm>
            <a:prstGeom prst="rect">
              <a:avLst/>
            </a:prstGeom>
            <a:noFill/>
          </p:spPr>
          <p:txBody>
            <a:bodyPr wrap="square">
              <a:spAutoFit/>
            </a:bodyPr>
            <a:lstStyle/>
            <a:p>
              <a:pPr algn="ctr"/>
              <a:r>
                <a:rPr lang="en-US" b="1" dirty="0">
                  <a:latin typeface="Product Sans" panose="020B0403030502040203" pitchFamily="34" charset="0"/>
                  <a:ea typeface="Open Sans" pitchFamily="2" charset="0"/>
                  <a:cs typeface="Open Sans" pitchFamily="2" charset="0"/>
                </a:rPr>
                <a:t>Higher-order interaction networks</a:t>
              </a:r>
              <a:endParaRPr lang="en-AU" b="1" dirty="0">
                <a:solidFill>
                  <a:schemeClr val="tx1"/>
                </a:solidFill>
                <a:latin typeface="Product Sans" panose="020B0403030502040203" pitchFamily="34" charset="0"/>
                <a:ea typeface="Open Sans" pitchFamily="2" charset="0"/>
                <a:cs typeface="Open Sans" pitchFamily="2" charset="0"/>
              </a:endParaRPr>
            </a:p>
          </p:txBody>
        </p:sp>
        <p:pic>
          <p:nvPicPr>
            <p:cNvPr id="49" name="Picture 2" descr="Vector image of side view of human brain in pink">
              <a:extLst>
                <a:ext uri="{FF2B5EF4-FFF2-40B4-BE49-F238E27FC236}">
                  <a16:creationId xmlns:a16="http://schemas.microsoft.com/office/drawing/2014/main" id="{F386142B-0FFA-4DE4-809A-CF2A61FF3D96}"/>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8216962" y="2528823"/>
              <a:ext cx="2638207" cy="2242477"/>
            </a:xfrm>
            <a:prstGeom prst="rect">
              <a:avLst/>
            </a:prstGeom>
            <a:noFill/>
            <a:extLst>
              <a:ext uri="{909E8E84-426E-40DD-AFC4-6F175D3DCCD1}">
                <a14:hiddenFill xmlns:a14="http://schemas.microsoft.com/office/drawing/2010/main">
                  <a:solidFill>
                    <a:srgbClr val="FFFFFF"/>
                  </a:solidFill>
                </a14:hiddenFill>
              </a:ext>
            </a:extLst>
          </p:spPr>
        </p:pic>
        <p:sp>
          <p:nvSpPr>
            <p:cNvPr id="50" name="Oval 49">
              <a:extLst>
                <a:ext uri="{FF2B5EF4-FFF2-40B4-BE49-F238E27FC236}">
                  <a16:creationId xmlns:a16="http://schemas.microsoft.com/office/drawing/2014/main" id="{DABA17F5-BDA3-43B1-8A62-4985B29E6039}"/>
                </a:ext>
              </a:extLst>
            </p:cNvPr>
            <p:cNvSpPr/>
            <p:nvPr/>
          </p:nvSpPr>
          <p:spPr>
            <a:xfrm>
              <a:off x="8417270" y="3078303"/>
              <a:ext cx="172015" cy="172015"/>
            </a:xfrm>
            <a:prstGeom prst="ellipse">
              <a:avLst/>
            </a:prstGeom>
            <a:solidFill>
              <a:srgbClr val="B179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1" name="Oval 50">
              <a:extLst>
                <a:ext uri="{FF2B5EF4-FFF2-40B4-BE49-F238E27FC236}">
                  <a16:creationId xmlns:a16="http://schemas.microsoft.com/office/drawing/2014/main" id="{DD1F2ADE-5F5F-4853-B5F4-9E32980F2DB1}"/>
                </a:ext>
              </a:extLst>
            </p:cNvPr>
            <p:cNvSpPr/>
            <p:nvPr/>
          </p:nvSpPr>
          <p:spPr>
            <a:xfrm>
              <a:off x="9067611" y="3618377"/>
              <a:ext cx="172015" cy="17201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2" name="Oval 51">
              <a:extLst>
                <a:ext uri="{FF2B5EF4-FFF2-40B4-BE49-F238E27FC236}">
                  <a16:creationId xmlns:a16="http://schemas.microsoft.com/office/drawing/2014/main" id="{0CE25FF9-8AF4-4FB3-9165-7DDAC57FE1B1}"/>
                </a:ext>
              </a:extLst>
            </p:cNvPr>
            <p:cNvSpPr/>
            <p:nvPr/>
          </p:nvSpPr>
          <p:spPr>
            <a:xfrm>
              <a:off x="10024166" y="3239192"/>
              <a:ext cx="172015" cy="172015"/>
            </a:xfrm>
            <a:prstGeom prst="ellipse">
              <a:avLst/>
            </a:prstGeom>
            <a:solidFill>
              <a:srgbClr val="66C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3" name="Oval 52">
              <a:extLst>
                <a:ext uri="{FF2B5EF4-FFF2-40B4-BE49-F238E27FC236}">
                  <a16:creationId xmlns:a16="http://schemas.microsoft.com/office/drawing/2014/main" id="{7D5C2687-C6BD-4053-8B2F-E501332ECE08}"/>
                </a:ext>
              </a:extLst>
            </p:cNvPr>
            <p:cNvSpPr/>
            <p:nvPr/>
          </p:nvSpPr>
          <p:spPr>
            <a:xfrm>
              <a:off x="9622072" y="2633174"/>
              <a:ext cx="172015" cy="17201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4" name="Oval 53">
              <a:extLst>
                <a:ext uri="{FF2B5EF4-FFF2-40B4-BE49-F238E27FC236}">
                  <a16:creationId xmlns:a16="http://schemas.microsoft.com/office/drawing/2014/main" id="{29455975-220C-40EE-9A33-7724560655CD}"/>
                </a:ext>
              </a:extLst>
            </p:cNvPr>
            <p:cNvSpPr/>
            <p:nvPr/>
          </p:nvSpPr>
          <p:spPr>
            <a:xfrm>
              <a:off x="9536064" y="3914238"/>
              <a:ext cx="172015" cy="172015"/>
            </a:xfrm>
            <a:prstGeom prst="ellipse">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5" name="Oval 54">
              <a:extLst>
                <a:ext uri="{FF2B5EF4-FFF2-40B4-BE49-F238E27FC236}">
                  <a16:creationId xmlns:a16="http://schemas.microsoft.com/office/drawing/2014/main" id="{C99166CD-AA67-4AF4-B765-A73EFC75654B}"/>
                </a:ext>
              </a:extLst>
            </p:cNvPr>
            <p:cNvSpPr/>
            <p:nvPr/>
          </p:nvSpPr>
          <p:spPr>
            <a:xfrm>
              <a:off x="10573878" y="3704384"/>
              <a:ext cx="172015" cy="17201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56" name="Straight Connector 55">
              <a:extLst>
                <a:ext uri="{FF2B5EF4-FFF2-40B4-BE49-F238E27FC236}">
                  <a16:creationId xmlns:a16="http://schemas.microsoft.com/office/drawing/2014/main" id="{AD5EEC84-F563-4C6B-8F67-5C9519CBAB90}"/>
                </a:ext>
              </a:extLst>
            </p:cNvPr>
            <p:cNvCxnSpPr>
              <a:cxnSpLocks/>
            </p:cNvCxnSpPr>
            <p:nvPr/>
          </p:nvCxnSpPr>
          <p:spPr>
            <a:xfrm>
              <a:off x="9237104" y="3747294"/>
              <a:ext cx="323850" cy="2095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BF683564-BBFC-4533-950C-1AF64F2ED56B}"/>
                </a:ext>
              </a:extLst>
            </p:cNvPr>
            <p:cNvCxnSpPr>
              <a:cxnSpLocks/>
            </p:cNvCxnSpPr>
            <p:nvPr/>
          </p:nvCxnSpPr>
          <p:spPr>
            <a:xfrm flipV="1">
              <a:off x="8589393" y="2719181"/>
              <a:ext cx="1032678" cy="36864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C67F9132-9242-4AF9-873A-3E00A1EA018D}"/>
                </a:ext>
              </a:extLst>
            </p:cNvPr>
            <p:cNvCxnSpPr>
              <a:cxnSpLocks/>
            </p:cNvCxnSpPr>
            <p:nvPr/>
          </p:nvCxnSpPr>
          <p:spPr>
            <a:xfrm>
              <a:off x="10196181" y="3373438"/>
              <a:ext cx="377697" cy="33094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FBE0A515-E550-480A-A6F7-959D2036105E}"/>
                </a:ext>
              </a:extLst>
            </p:cNvPr>
            <p:cNvCxnSpPr>
              <a:cxnSpLocks/>
            </p:cNvCxnSpPr>
            <p:nvPr/>
          </p:nvCxnSpPr>
          <p:spPr>
            <a:xfrm flipV="1">
              <a:off x="9256819" y="3373438"/>
              <a:ext cx="750220" cy="25414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92152E55-174A-4AB6-B633-2221217DE674}"/>
                </a:ext>
              </a:extLst>
            </p:cNvPr>
            <p:cNvCxnSpPr>
              <a:cxnSpLocks/>
            </p:cNvCxnSpPr>
            <p:nvPr/>
          </p:nvCxnSpPr>
          <p:spPr>
            <a:xfrm flipV="1">
              <a:off x="9185844" y="2890440"/>
              <a:ext cx="454649" cy="69726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5FA5A4B3-931A-4637-91C9-B34F7947676A}"/>
                </a:ext>
              </a:extLst>
            </p:cNvPr>
            <p:cNvCxnSpPr>
              <a:cxnSpLocks/>
            </p:cNvCxnSpPr>
            <p:nvPr/>
          </p:nvCxnSpPr>
          <p:spPr>
            <a:xfrm flipV="1">
              <a:off x="9679427" y="3424310"/>
              <a:ext cx="415715" cy="46989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72F10B60-C8B3-42A1-880D-192129B538CD}"/>
                </a:ext>
              </a:extLst>
            </p:cNvPr>
            <p:cNvCxnSpPr>
              <a:cxnSpLocks/>
            </p:cNvCxnSpPr>
            <p:nvPr/>
          </p:nvCxnSpPr>
          <p:spPr>
            <a:xfrm flipV="1">
              <a:off x="9717800" y="3831183"/>
              <a:ext cx="817143" cy="15105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5DDD4B33-B05D-4D48-BDA9-5C742EF93681}"/>
                </a:ext>
              </a:extLst>
            </p:cNvPr>
            <p:cNvCxnSpPr>
              <a:cxnSpLocks/>
            </p:cNvCxnSpPr>
            <p:nvPr/>
          </p:nvCxnSpPr>
          <p:spPr>
            <a:xfrm>
              <a:off x="8653844" y="3145610"/>
              <a:ext cx="1340658" cy="17958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27F8B557-6FB2-46E9-8F23-1EAB97170A45}"/>
                </a:ext>
              </a:extLst>
            </p:cNvPr>
            <p:cNvSpPr txBox="1"/>
            <p:nvPr/>
          </p:nvSpPr>
          <p:spPr>
            <a:xfrm>
              <a:off x="8416785" y="5015564"/>
              <a:ext cx="2525284" cy="584775"/>
            </a:xfrm>
            <a:prstGeom prst="rect">
              <a:avLst/>
            </a:prstGeom>
            <a:noFill/>
          </p:spPr>
          <p:txBody>
            <a:bodyPr wrap="square">
              <a:spAutoFit/>
            </a:bodyPr>
            <a:lstStyle/>
            <a:p>
              <a:pPr algn="ctr"/>
              <a:r>
                <a:rPr lang="en-US" sz="1600" dirty="0">
                  <a:latin typeface="Product Sans" panose="020B0403030502040203" pitchFamily="34" charset="0"/>
                  <a:ea typeface="Open Sans" pitchFamily="2" charset="0"/>
                  <a:cs typeface="Open Sans" pitchFamily="2" charset="0"/>
                </a:rPr>
                <a:t>Example: Node degree within graph network</a:t>
              </a:r>
              <a:endParaRPr lang="en-AU" sz="1600" dirty="0">
                <a:solidFill>
                  <a:schemeClr val="tx1"/>
                </a:solidFill>
                <a:latin typeface="Product Sans" panose="020B0403030502040203" pitchFamily="34" charset="0"/>
                <a:ea typeface="Open Sans" pitchFamily="2" charset="0"/>
                <a:cs typeface="Open Sans" pitchFamily="2" charset="0"/>
              </a:endParaRPr>
            </a:p>
          </p:txBody>
        </p:sp>
      </p:grpSp>
      <p:sp>
        <p:nvSpPr>
          <p:cNvPr id="4" name="Slide Number Placeholder 3">
            <a:extLst>
              <a:ext uri="{FF2B5EF4-FFF2-40B4-BE49-F238E27FC236}">
                <a16:creationId xmlns:a16="http://schemas.microsoft.com/office/drawing/2014/main" id="{91B9F6F7-C5C7-439F-9E70-2F19AE1B58C5}"/>
              </a:ext>
            </a:extLst>
          </p:cNvPr>
          <p:cNvSpPr>
            <a:spLocks noGrp="1"/>
          </p:cNvSpPr>
          <p:nvPr>
            <p:ph type="sldNum" sz="quarter" idx="12"/>
          </p:nvPr>
        </p:nvSpPr>
        <p:spPr/>
        <p:txBody>
          <a:bodyPr/>
          <a:lstStyle/>
          <a:p>
            <a:r>
              <a:rPr lang="en-AU" dirty="0"/>
              <a:t>Slide </a:t>
            </a:r>
            <a:fld id="{C42B02F8-E519-4AA4-8330-31B4BA7144F5}" type="slidenum">
              <a:rPr lang="en-AU" smtClean="0"/>
              <a:t>3</a:t>
            </a:fld>
            <a:endParaRPr lang="en-AU" dirty="0"/>
          </a:p>
        </p:txBody>
      </p:sp>
      <p:sp>
        <p:nvSpPr>
          <p:cNvPr id="5" name="Date Placeholder 4">
            <a:extLst>
              <a:ext uri="{FF2B5EF4-FFF2-40B4-BE49-F238E27FC236}">
                <a16:creationId xmlns:a16="http://schemas.microsoft.com/office/drawing/2014/main" id="{58DAAA0D-57BF-48F4-8080-FD69CF5FD66F}"/>
              </a:ext>
            </a:extLst>
          </p:cNvPr>
          <p:cNvSpPr>
            <a:spLocks noGrp="1"/>
          </p:cNvSpPr>
          <p:nvPr>
            <p:ph type="dt" sz="half" idx="10"/>
          </p:nvPr>
        </p:nvSpPr>
        <p:spPr/>
        <p:txBody>
          <a:bodyPr/>
          <a:lstStyle/>
          <a:p>
            <a:r>
              <a:rPr lang="en-US"/>
              <a:t>CNS 2022</a:t>
            </a:r>
            <a:endParaRPr lang="en-AU"/>
          </a:p>
        </p:txBody>
      </p:sp>
      <p:sp>
        <p:nvSpPr>
          <p:cNvPr id="46" name="Rectangle 45">
            <a:extLst>
              <a:ext uri="{FF2B5EF4-FFF2-40B4-BE49-F238E27FC236}">
                <a16:creationId xmlns:a16="http://schemas.microsoft.com/office/drawing/2014/main" id="{D4F6B74C-42EF-4B36-AD43-3ABC9CB1896C}"/>
              </a:ext>
            </a:extLst>
          </p:cNvPr>
          <p:cNvSpPr/>
          <p:nvPr/>
        </p:nvSpPr>
        <p:spPr>
          <a:xfrm>
            <a:off x="9137999" y="1219"/>
            <a:ext cx="3054001" cy="279401"/>
          </a:xfrm>
          <a:prstGeom prst="rect">
            <a:avLst/>
          </a:prstGeom>
          <a:solidFill>
            <a:srgbClr val="66A2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bg2">
                  <a:lumMod val="25000"/>
                </a:schemeClr>
              </a:solidFill>
            </a:endParaRPr>
          </a:p>
        </p:txBody>
      </p:sp>
      <p:sp>
        <p:nvSpPr>
          <p:cNvPr id="57" name="Rectangle 56">
            <a:extLst>
              <a:ext uri="{FF2B5EF4-FFF2-40B4-BE49-F238E27FC236}">
                <a16:creationId xmlns:a16="http://schemas.microsoft.com/office/drawing/2014/main" id="{1FB97DE5-4777-45D3-A270-1C88562CC7C5}"/>
              </a:ext>
            </a:extLst>
          </p:cNvPr>
          <p:cNvSpPr/>
          <p:nvPr/>
        </p:nvSpPr>
        <p:spPr>
          <a:xfrm>
            <a:off x="6095999" y="1219"/>
            <a:ext cx="3042000" cy="279401"/>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bg2">
                  <a:lumMod val="25000"/>
                </a:schemeClr>
              </a:solidFill>
            </a:endParaRPr>
          </a:p>
        </p:txBody>
      </p:sp>
      <p:sp>
        <p:nvSpPr>
          <p:cNvPr id="59" name="Rectangle 58">
            <a:extLst>
              <a:ext uri="{FF2B5EF4-FFF2-40B4-BE49-F238E27FC236}">
                <a16:creationId xmlns:a16="http://schemas.microsoft.com/office/drawing/2014/main" id="{F075E11F-5788-4005-9226-A74DF66C9367}"/>
              </a:ext>
            </a:extLst>
          </p:cNvPr>
          <p:cNvSpPr/>
          <p:nvPr/>
        </p:nvSpPr>
        <p:spPr>
          <a:xfrm>
            <a:off x="3041998" y="0"/>
            <a:ext cx="3054003" cy="279401"/>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0" name="Rectangle 59">
            <a:extLst>
              <a:ext uri="{FF2B5EF4-FFF2-40B4-BE49-F238E27FC236}">
                <a16:creationId xmlns:a16="http://schemas.microsoft.com/office/drawing/2014/main" id="{9740D002-7426-4246-975A-548C5CE45E67}"/>
              </a:ext>
            </a:extLst>
          </p:cNvPr>
          <p:cNvSpPr/>
          <p:nvPr/>
        </p:nvSpPr>
        <p:spPr>
          <a:xfrm>
            <a:off x="0" y="-4930"/>
            <a:ext cx="3042000" cy="279401"/>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2" name="TextBox 61">
            <a:extLst>
              <a:ext uri="{FF2B5EF4-FFF2-40B4-BE49-F238E27FC236}">
                <a16:creationId xmlns:a16="http://schemas.microsoft.com/office/drawing/2014/main" id="{88EDC89E-2235-4CBB-A3D3-0686788DE2B2}"/>
              </a:ext>
            </a:extLst>
          </p:cNvPr>
          <p:cNvSpPr txBox="1"/>
          <p:nvPr/>
        </p:nvSpPr>
        <p:spPr>
          <a:xfrm>
            <a:off x="651155" y="-19767"/>
            <a:ext cx="1504389" cy="307777"/>
          </a:xfrm>
          <a:prstGeom prst="rect">
            <a:avLst/>
          </a:prstGeom>
          <a:noFill/>
        </p:spPr>
        <p:txBody>
          <a:bodyPr wrap="square">
            <a:spAutoFit/>
          </a:bodyPr>
          <a:lstStyle/>
          <a:p>
            <a:pPr algn="ctr"/>
            <a:r>
              <a:rPr lang="en-US" sz="1400" b="1" dirty="0">
                <a:solidFill>
                  <a:schemeClr val="tx1"/>
                </a:solidFill>
                <a:latin typeface="Product Sans" panose="020B0403030502040203" pitchFamily="34" charset="0"/>
                <a:ea typeface="Open Sans" pitchFamily="2" charset="0"/>
                <a:cs typeface="Open Sans" pitchFamily="2" charset="0"/>
              </a:rPr>
              <a:t>BACKGROUND</a:t>
            </a:r>
            <a:endParaRPr lang="en-AU" sz="1400" b="1" dirty="0">
              <a:solidFill>
                <a:schemeClr val="tx1"/>
              </a:solidFill>
              <a:latin typeface="Product Sans" panose="020B0403030502040203" pitchFamily="34" charset="0"/>
              <a:ea typeface="Open Sans" pitchFamily="2" charset="0"/>
              <a:cs typeface="Open Sans" pitchFamily="2" charset="0"/>
            </a:endParaRPr>
          </a:p>
        </p:txBody>
      </p:sp>
      <p:sp>
        <p:nvSpPr>
          <p:cNvPr id="63" name="TextBox 62">
            <a:extLst>
              <a:ext uri="{FF2B5EF4-FFF2-40B4-BE49-F238E27FC236}">
                <a16:creationId xmlns:a16="http://schemas.microsoft.com/office/drawing/2014/main" id="{25B93378-2480-4694-8D13-D7F2CB23D27C}"/>
              </a:ext>
            </a:extLst>
          </p:cNvPr>
          <p:cNvSpPr txBox="1"/>
          <p:nvPr/>
        </p:nvSpPr>
        <p:spPr>
          <a:xfrm>
            <a:off x="3804487" y="-13546"/>
            <a:ext cx="1504389" cy="307777"/>
          </a:xfrm>
          <a:prstGeom prst="rect">
            <a:avLst/>
          </a:prstGeom>
          <a:noFill/>
        </p:spPr>
        <p:txBody>
          <a:bodyPr wrap="square">
            <a:spAutoFit/>
          </a:bodyPr>
          <a:lstStyle/>
          <a:p>
            <a:pPr algn="ctr"/>
            <a:r>
              <a:rPr lang="en-US" sz="1400" dirty="0">
                <a:solidFill>
                  <a:schemeClr val="bg2">
                    <a:lumMod val="25000"/>
                  </a:schemeClr>
                </a:solidFill>
                <a:latin typeface="Product Sans" panose="020B0403030502040203" pitchFamily="34" charset="0"/>
                <a:ea typeface="Open Sans" pitchFamily="2" charset="0"/>
                <a:cs typeface="Open Sans" pitchFamily="2" charset="0"/>
              </a:rPr>
              <a:t>METHODS</a:t>
            </a:r>
            <a:endParaRPr lang="en-AU" sz="1400" dirty="0">
              <a:solidFill>
                <a:schemeClr val="bg2">
                  <a:lumMod val="25000"/>
                </a:schemeClr>
              </a:solidFill>
              <a:latin typeface="Product Sans" panose="020B0403030502040203" pitchFamily="34" charset="0"/>
              <a:ea typeface="Open Sans" pitchFamily="2" charset="0"/>
              <a:cs typeface="Open Sans" pitchFamily="2" charset="0"/>
            </a:endParaRPr>
          </a:p>
        </p:txBody>
      </p:sp>
      <p:sp>
        <p:nvSpPr>
          <p:cNvPr id="64" name="TextBox 63">
            <a:extLst>
              <a:ext uri="{FF2B5EF4-FFF2-40B4-BE49-F238E27FC236}">
                <a16:creationId xmlns:a16="http://schemas.microsoft.com/office/drawing/2014/main" id="{C12F2211-F4FA-4AC4-A484-D60A374A16AB}"/>
              </a:ext>
            </a:extLst>
          </p:cNvPr>
          <p:cNvSpPr txBox="1"/>
          <p:nvPr/>
        </p:nvSpPr>
        <p:spPr>
          <a:xfrm>
            <a:off x="6846487" y="-14698"/>
            <a:ext cx="1504389" cy="307777"/>
          </a:xfrm>
          <a:prstGeom prst="rect">
            <a:avLst/>
          </a:prstGeom>
          <a:noFill/>
        </p:spPr>
        <p:txBody>
          <a:bodyPr wrap="square">
            <a:spAutoFit/>
          </a:bodyPr>
          <a:lstStyle/>
          <a:p>
            <a:pPr algn="ctr"/>
            <a:r>
              <a:rPr lang="en-US" sz="1400" dirty="0">
                <a:solidFill>
                  <a:schemeClr val="bg2">
                    <a:lumMod val="25000"/>
                  </a:schemeClr>
                </a:solidFill>
                <a:latin typeface="Product Sans" panose="020B0403030502040203" pitchFamily="34" charset="0"/>
                <a:ea typeface="Open Sans" pitchFamily="2" charset="0"/>
                <a:cs typeface="Open Sans" pitchFamily="2" charset="0"/>
              </a:rPr>
              <a:t>RESULTS</a:t>
            </a:r>
            <a:endParaRPr lang="en-AU" sz="1400" dirty="0">
              <a:solidFill>
                <a:schemeClr val="bg2">
                  <a:lumMod val="25000"/>
                </a:schemeClr>
              </a:solidFill>
              <a:latin typeface="Product Sans" panose="020B0403030502040203" pitchFamily="34" charset="0"/>
              <a:ea typeface="Open Sans" pitchFamily="2" charset="0"/>
              <a:cs typeface="Open Sans" pitchFamily="2" charset="0"/>
            </a:endParaRPr>
          </a:p>
        </p:txBody>
      </p:sp>
      <p:sp>
        <p:nvSpPr>
          <p:cNvPr id="66" name="TextBox 65">
            <a:extLst>
              <a:ext uri="{FF2B5EF4-FFF2-40B4-BE49-F238E27FC236}">
                <a16:creationId xmlns:a16="http://schemas.microsoft.com/office/drawing/2014/main" id="{18DB9918-EF10-4BE0-9421-2A142DD2007F}"/>
              </a:ext>
            </a:extLst>
          </p:cNvPr>
          <p:cNvSpPr txBox="1"/>
          <p:nvPr/>
        </p:nvSpPr>
        <p:spPr>
          <a:xfrm>
            <a:off x="9925122" y="-19767"/>
            <a:ext cx="1504389" cy="307777"/>
          </a:xfrm>
          <a:prstGeom prst="rect">
            <a:avLst/>
          </a:prstGeom>
          <a:noFill/>
        </p:spPr>
        <p:txBody>
          <a:bodyPr wrap="square">
            <a:spAutoFit/>
          </a:bodyPr>
          <a:lstStyle/>
          <a:p>
            <a:pPr algn="ctr"/>
            <a:r>
              <a:rPr lang="en-US" sz="1400" dirty="0">
                <a:solidFill>
                  <a:schemeClr val="bg2">
                    <a:lumMod val="25000"/>
                  </a:schemeClr>
                </a:solidFill>
                <a:latin typeface="Product Sans" panose="020B0403030502040203" pitchFamily="34" charset="0"/>
                <a:ea typeface="Open Sans" pitchFamily="2" charset="0"/>
                <a:cs typeface="Open Sans" pitchFamily="2" charset="0"/>
              </a:rPr>
              <a:t>CONCLUSIONS</a:t>
            </a:r>
            <a:endParaRPr lang="en-AU" sz="1400" dirty="0">
              <a:solidFill>
                <a:schemeClr val="bg2">
                  <a:lumMod val="25000"/>
                </a:schemeClr>
              </a:solidFill>
              <a:latin typeface="Product Sans" panose="020B0403030502040203" pitchFamily="34" charset="0"/>
              <a:ea typeface="Open Sans" pitchFamily="2" charset="0"/>
              <a:cs typeface="Open Sans" pitchFamily="2" charset="0"/>
            </a:endParaRPr>
          </a:p>
        </p:txBody>
      </p:sp>
    </p:spTree>
    <p:extLst>
      <p:ext uri="{BB962C8B-B14F-4D97-AF65-F5344CB8AC3E}">
        <p14:creationId xmlns:p14="http://schemas.microsoft.com/office/powerpoint/2010/main" val="27356443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Effect transition="in" filter="fade">
                                      <p:cBhvr>
                                        <p:cTn id="7" dur="500"/>
                                        <p:tgtEl>
                                          <p:spTgt spid="7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8"/>
                                        </p:tgtEl>
                                        <p:attrNameLst>
                                          <p:attrName>style.visibility</p:attrName>
                                        </p:attrNameLst>
                                      </p:cBhvr>
                                      <p:to>
                                        <p:strVal val="visible"/>
                                      </p:to>
                                    </p:set>
                                    <p:animEffect transition="in" filter="fade">
                                      <p:cBhvr>
                                        <p:cTn id="12"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B6E8B-C459-45B0-9D34-6C6CE7C84C52}"/>
              </a:ext>
            </a:extLst>
          </p:cNvPr>
          <p:cNvSpPr>
            <a:spLocks noGrp="1"/>
          </p:cNvSpPr>
          <p:nvPr>
            <p:ph type="title"/>
          </p:nvPr>
        </p:nvSpPr>
        <p:spPr>
          <a:xfrm>
            <a:off x="838200" y="481053"/>
            <a:ext cx="10515600" cy="1325563"/>
          </a:xfrm>
        </p:spPr>
        <p:txBody>
          <a:bodyPr>
            <a:normAutofit/>
          </a:bodyPr>
          <a:lstStyle/>
          <a:p>
            <a:pPr algn="ctr"/>
            <a:r>
              <a:rPr lang="en-US" sz="3600" dirty="0">
                <a:latin typeface="Product Sans" panose="020B0403030502040203" pitchFamily="34" charset="0"/>
              </a:rPr>
              <a:t>Current State of the Neuroimaging Subject Classification Union</a:t>
            </a:r>
            <a:endParaRPr lang="en-AU" sz="3600" dirty="0">
              <a:latin typeface="Product Sans" panose="020B0403030502040203" pitchFamily="34" charset="0"/>
            </a:endParaRPr>
          </a:p>
        </p:txBody>
      </p:sp>
      <p:grpSp>
        <p:nvGrpSpPr>
          <p:cNvPr id="77" name="Group 76">
            <a:extLst>
              <a:ext uri="{FF2B5EF4-FFF2-40B4-BE49-F238E27FC236}">
                <a16:creationId xmlns:a16="http://schemas.microsoft.com/office/drawing/2014/main" id="{28560F0B-0D81-4EE9-A313-DA3329235CEB}"/>
              </a:ext>
            </a:extLst>
          </p:cNvPr>
          <p:cNvGrpSpPr/>
          <p:nvPr/>
        </p:nvGrpSpPr>
        <p:grpSpPr>
          <a:xfrm>
            <a:off x="448683" y="2086433"/>
            <a:ext cx="3578799" cy="3756269"/>
            <a:chOff x="258684" y="1584678"/>
            <a:chExt cx="3578799" cy="3756269"/>
          </a:xfrm>
        </p:grpSpPr>
        <p:pic>
          <p:nvPicPr>
            <p:cNvPr id="29" name="Picture 28">
              <a:extLst>
                <a:ext uri="{FF2B5EF4-FFF2-40B4-BE49-F238E27FC236}">
                  <a16:creationId xmlns:a16="http://schemas.microsoft.com/office/drawing/2014/main" id="{E71B1778-FFD0-4DAC-9714-F7054471D90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58684" y="2185092"/>
              <a:ext cx="1078147" cy="598971"/>
            </a:xfrm>
            <a:prstGeom prst="rect">
              <a:avLst/>
            </a:prstGeom>
          </p:spPr>
        </p:pic>
        <p:pic>
          <p:nvPicPr>
            <p:cNvPr id="35" name="Picture 2" descr="Vector image of side view of human brain in pink">
              <a:extLst>
                <a:ext uri="{FF2B5EF4-FFF2-40B4-BE49-F238E27FC236}">
                  <a16:creationId xmlns:a16="http://schemas.microsoft.com/office/drawing/2014/main" id="{B97BBB5A-356C-4AB7-A035-02AA019AF69A}"/>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89038" y="2465323"/>
              <a:ext cx="2638207" cy="2242477"/>
            </a:xfrm>
            <a:prstGeom prst="rect">
              <a:avLst/>
            </a:prstGeom>
            <a:noFill/>
            <a:extLst>
              <a:ext uri="{909E8E84-426E-40DD-AFC4-6F175D3DCCD1}">
                <a14:hiddenFill xmlns:a14="http://schemas.microsoft.com/office/drawing/2010/main">
                  <a:solidFill>
                    <a:srgbClr val="FFFFFF"/>
                  </a:solidFill>
                </a14:hiddenFill>
              </a:ext>
            </a:extLst>
          </p:spPr>
        </p:pic>
        <p:sp>
          <p:nvSpPr>
            <p:cNvPr id="36" name="Oval 35">
              <a:extLst>
                <a:ext uri="{FF2B5EF4-FFF2-40B4-BE49-F238E27FC236}">
                  <a16:creationId xmlns:a16="http://schemas.microsoft.com/office/drawing/2014/main" id="{949495BA-1792-4B50-BF87-F3B23747D512}"/>
                </a:ext>
              </a:extLst>
            </p:cNvPr>
            <p:cNvSpPr/>
            <p:nvPr/>
          </p:nvSpPr>
          <p:spPr>
            <a:xfrm>
              <a:off x="1289346" y="3014803"/>
              <a:ext cx="172015" cy="172015"/>
            </a:xfrm>
            <a:prstGeom prst="ellipse">
              <a:avLst/>
            </a:prstGeom>
            <a:solidFill>
              <a:srgbClr val="B179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7" name="Oval 36">
              <a:extLst>
                <a:ext uri="{FF2B5EF4-FFF2-40B4-BE49-F238E27FC236}">
                  <a16:creationId xmlns:a16="http://schemas.microsoft.com/office/drawing/2014/main" id="{582C4D1B-F939-4BF1-9415-FADA2C23F548}"/>
                </a:ext>
              </a:extLst>
            </p:cNvPr>
            <p:cNvSpPr/>
            <p:nvPr/>
          </p:nvSpPr>
          <p:spPr>
            <a:xfrm>
              <a:off x="1939687" y="3554877"/>
              <a:ext cx="172015" cy="172015"/>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8" name="Oval 37">
              <a:extLst>
                <a:ext uri="{FF2B5EF4-FFF2-40B4-BE49-F238E27FC236}">
                  <a16:creationId xmlns:a16="http://schemas.microsoft.com/office/drawing/2014/main" id="{2D4994D2-C03A-4558-94D4-DF5423A1C1CD}"/>
                </a:ext>
              </a:extLst>
            </p:cNvPr>
            <p:cNvSpPr/>
            <p:nvPr/>
          </p:nvSpPr>
          <p:spPr>
            <a:xfrm>
              <a:off x="2896242" y="3175692"/>
              <a:ext cx="172015" cy="172015"/>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9" name="Oval 38">
              <a:extLst>
                <a:ext uri="{FF2B5EF4-FFF2-40B4-BE49-F238E27FC236}">
                  <a16:creationId xmlns:a16="http://schemas.microsoft.com/office/drawing/2014/main" id="{A5BC02BA-3053-4448-AFDD-A08AB0DF4396}"/>
                </a:ext>
              </a:extLst>
            </p:cNvPr>
            <p:cNvSpPr/>
            <p:nvPr/>
          </p:nvSpPr>
          <p:spPr>
            <a:xfrm>
              <a:off x="2494148" y="2569674"/>
              <a:ext cx="172015" cy="172015"/>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0" name="Oval 39">
              <a:extLst>
                <a:ext uri="{FF2B5EF4-FFF2-40B4-BE49-F238E27FC236}">
                  <a16:creationId xmlns:a16="http://schemas.microsoft.com/office/drawing/2014/main" id="{5879B2C9-C7EF-47C2-B93A-FD8FA571029E}"/>
                </a:ext>
              </a:extLst>
            </p:cNvPr>
            <p:cNvSpPr/>
            <p:nvPr/>
          </p:nvSpPr>
          <p:spPr>
            <a:xfrm>
              <a:off x="2408140" y="3850738"/>
              <a:ext cx="172015" cy="172015"/>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1" name="Oval 40">
              <a:extLst>
                <a:ext uri="{FF2B5EF4-FFF2-40B4-BE49-F238E27FC236}">
                  <a16:creationId xmlns:a16="http://schemas.microsoft.com/office/drawing/2014/main" id="{41495B9C-20B5-45A7-B844-3A00FACA8AEC}"/>
                </a:ext>
              </a:extLst>
            </p:cNvPr>
            <p:cNvSpPr/>
            <p:nvPr/>
          </p:nvSpPr>
          <p:spPr>
            <a:xfrm>
              <a:off x="3445954" y="3640884"/>
              <a:ext cx="172015" cy="172015"/>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3" name="TextBox 42">
              <a:extLst>
                <a:ext uri="{FF2B5EF4-FFF2-40B4-BE49-F238E27FC236}">
                  <a16:creationId xmlns:a16="http://schemas.microsoft.com/office/drawing/2014/main" id="{E5D04AAD-A54C-45EB-985B-897394447866}"/>
                </a:ext>
              </a:extLst>
            </p:cNvPr>
            <p:cNvSpPr txBox="1"/>
            <p:nvPr/>
          </p:nvSpPr>
          <p:spPr>
            <a:xfrm>
              <a:off x="1552908" y="5002393"/>
              <a:ext cx="1710464" cy="338554"/>
            </a:xfrm>
            <a:prstGeom prst="rect">
              <a:avLst/>
            </a:prstGeom>
            <a:noFill/>
          </p:spPr>
          <p:txBody>
            <a:bodyPr wrap="square">
              <a:spAutoFit/>
            </a:bodyPr>
            <a:lstStyle/>
            <a:p>
              <a:r>
                <a:rPr lang="en-US" sz="1600" dirty="0">
                  <a:latin typeface="Product Sans" panose="020B0403030502040203" pitchFamily="34" charset="0"/>
                  <a:ea typeface="Open Sans" pitchFamily="2" charset="0"/>
                  <a:cs typeface="Open Sans" pitchFamily="2" charset="0"/>
                </a:rPr>
                <a:t>Example: </a:t>
              </a:r>
              <a:r>
                <a:rPr lang="en-US" sz="1600" dirty="0" err="1">
                  <a:latin typeface="Product Sans" panose="020B0403030502040203" pitchFamily="34" charset="0"/>
                  <a:ea typeface="Open Sans" pitchFamily="2" charset="0"/>
                  <a:cs typeface="Open Sans" pitchFamily="2" charset="0"/>
                </a:rPr>
                <a:t>fALFF</a:t>
              </a:r>
              <a:endParaRPr lang="en-AU" sz="1600" dirty="0">
                <a:solidFill>
                  <a:schemeClr val="tx1"/>
                </a:solidFill>
                <a:latin typeface="Product Sans" panose="020B0403030502040203" pitchFamily="34" charset="0"/>
                <a:ea typeface="Open Sans" pitchFamily="2" charset="0"/>
                <a:cs typeface="Open Sans" pitchFamily="2" charset="0"/>
              </a:endParaRPr>
            </a:p>
          </p:txBody>
        </p:sp>
        <p:sp>
          <p:nvSpPr>
            <p:cNvPr id="45" name="TextBox 44">
              <a:extLst>
                <a:ext uri="{FF2B5EF4-FFF2-40B4-BE49-F238E27FC236}">
                  <a16:creationId xmlns:a16="http://schemas.microsoft.com/office/drawing/2014/main" id="{4175337C-0144-42B4-AB22-4314845A4E92}"/>
                </a:ext>
              </a:extLst>
            </p:cNvPr>
            <p:cNvSpPr txBox="1"/>
            <p:nvPr/>
          </p:nvSpPr>
          <p:spPr>
            <a:xfrm>
              <a:off x="978796" y="1584678"/>
              <a:ext cx="2858687" cy="369332"/>
            </a:xfrm>
            <a:prstGeom prst="rect">
              <a:avLst/>
            </a:prstGeom>
            <a:noFill/>
          </p:spPr>
          <p:txBody>
            <a:bodyPr wrap="square">
              <a:spAutoFit/>
            </a:bodyPr>
            <a:lstStyle/>
            <a:p>
              <a:pPr algn="ctr"/>
              <a:r>
                <a:rPr lang="en-US" b="1" dirty="0">
                  <a:latin typeface="Product Sans" panose="020B0403030502040203" pitchFamily="34" charset="0"/>
                  <a:ea typeface="Open Sans" pitchFamily="2" charset="0"/>
                  <a:cs typeface="Open Sans" pitchFamily="2" charset="0"/>
                </a:rPr>
                <a:t>Local regional dynamics</a:t>
              </a:r>
              <a:endParaRPr lang="en-AU" b="1" dirty="0">
                <a:solidFill>
                  <a:schemeClr val="tx1"/>
                </a:solidFill>
                <a:latin typeface="Product Sans" panose="020B0403030502040203" pitchFamily="34" charset="0"/>
                <a:ea typeface="Open Sans" pitchFamily="2" charset="0"/>
                <a:cs typeface="Open Sans" pitchFamily="2" charset="0"/>
              </a:endParaRPr>
            </a:p>
          </p:txBody>
        </p:sp>
      </p:grpSp>
      <p:grpSp>
        <p:nvGrpSpPr>
          <p:cNvPr id="74" name="Group 73">
            <a:extLst>
              <a:ext uri="{FF2B5EF4-FFF2-40B4-BE49-F238E27FC236}">
                <a16:creationId xmlns:a16="http://schemas.microsoft.com/office/drawing/2014/main" id="{25043C38-633D-4EC2-A38F-19818BF07D31}"/>
              </a:ext>
            </a:extLst>
          </p:cNvPr>
          <p:cNvGrpSpPr/>
          <p:nvPr/>
        </p:nvGrpSpPr>
        <p:grpSpPr>
          <a:xfrm>
            <a:off x="8123715" y="1943080"/>
            <a:ext cx="2904170" cy="4080661"/>
            <a:chOff x="4299704" y="1469006"/>
            <a:chExt cx="2904170" cy="4080661"/>
          </a:xfrm>
        </p:grpSpPr>
        <p:pic>
          <p:nvPicPr>
            <p:cNvPr id="1026" name="Picture 2" descr="Vector image of side view of human brain in pink">
              <a:extLst>
                <a:ext uri="{FF2B5EF4-FFF2-40B4-BE49-F238E27FC236}">
                  <a16:creationId xmlns:a16="http://schemas.microsoft.com/office/drawing/2014/main" id="{83C721BA-B968-4147-B5EF-C01F48180BEB}"/>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4430539" y="2465323"/>
              <a:ext cx="2638207" cy="2242477"/>
            </a:xfrm>
            <a:prstGeom prst="rect">
              <a:avLst/>
            </a:prstGeom>
            <a:noFill/>
            <a:extLst>
              <a:ext uri="{909E8E84-426E-40DD-AFC4-6F175D3DCCD1}">
                <a14:hiddenFill xmlns:a14="http://schemas.microsoft.com/office/drawing/2010/main">
                  <a:solidFill>
                    <a:srgbClr val="FFFFFF"/>
                  </a:solidFill>
                </a14:hiddenFill>
              </a:ext>
            </a:extLst>
          </p:spPr>
        </p:pic>
        <p:sp>
          <p:nvSpPr>
            <p:cNvPr id="6" name="Oval 5">
              <a:extLst>
                <a:ext uri="{FF2B5EF4-FFF2-40B4-BE49-F238E27FC236}">
                  <a16:creationId xmlns:a16="http://schemas.microsoft.com/office/drawing/2014/main" id="{9FEB4B07-2894-4DBE-A1A0-58223A2F49BA}"/>
                </a:ext>
              </a:extLst>
            </p:cNvPr>
            <p:cNvSpPr/>
            <p:nvPr/>
          </p:nvSpPr>
          <p:spPr>
            <a:xfrm>
              <a:off x="4630847" y="3014803"/>
              <a:ext cx="172015" cy="172015"/>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 name="Oval 7">
              <a:extLst>
                <a:ext uri="{FF2B5EF4-FFF2-40B4-BE49-F238E27FC236}">
                  <a16:creationId xmlns:a16="http://schemas.microsoft.com/office/drawing/2014/main" id="{B0B31D22-3370-41FF-8C2A-8FEEAC1227E0}"/>
                </a:ext>
              </a:extLst>
            </p:cNvPr>
            <p:cNvSpPr/>
            <p:nvPr/>
          </p:nvSpPr>
          <p:spPr>
            <a:xfrm>
              <a:off x="5281188" y="3554877"/>
              <a:ext cx="172015" cy="17201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 name="Oval 8">
              <a:extLst>
                <a:ext uri="{FF2B5EF4-FFF2-40B4-BE49-F238E27FC236}">
                  <a16:creationId xmlns:a16="http://schemas.microsoft.com/office/drawing/2014/main" id="{398CA2A5-9012-4DAE-B148-091C6C9CA398}"/>
                </a:ext>
              </a:extLst>
            </p:cNvPr>
            <p:cNvSpPr/>
            <p:nvPr/>
          </p:nvSpPr>
          <p:spPr>
            <a:xfrm>
              <a:off x="6237743" y="3175692"/>
              <a:ext cx="172015" cy="172015"/>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 name="Oval 9">
              <a:extLst>
                <a:ext uri="{FF2B5EF4-FFF2-40B4-BE49-F238E27FC236}">
                  <a16:creationId xmlns:a16="http://schemas.microsoft.com/office/drawing/2014/main" id="{2AE6BB5F-6227-486D-B79D-AF3ABD895DF9}"/>
                </a:ext>
              </a:extLst>
            </p:cNvPr>
            <p:cNvSpPr/>
            <p:nvPr/>
          </p:nvSpPr>
          <p:spPr>
            <a:xfrm>
              <a:off x="5835649" y="2569674"/>
              <a:ext cx="172015" cy="172015"/>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Oval 10">
              <a:extLst>
                <a:ext uri="{FF2B5EF4-FFF2-40B4-BE49-F238E27FC236}">
                  <a16:creationId xmlns:a16="http://schemas.microsoft.com/office/drawing/2014/main" id="{913A2D5C-1866-4432-B5EF-4649BB2C8BF4}"/>
                </a:ext>
              </a:extLst>
            </p:cNvPr>
            <p:cNvSpPr/>
            <p:nvPr/>
          </p:nvSpPr>
          <p:spPr>
            <a:xfrm>
              <a:off x="5749641" y="3850738"/>
              <a:ext cx="172015" cy="172015"/>
            </a:xfrm>
            <a:prstGeom prst="ellipse">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2" name="Oval 11">
              <a:extLst>
                <a:ext uri="{FF2B5EF4-FFF2-40B4-BE49-F238E27FC236}">
                  <a16:creationId xmlns:a16="http://schemas.microsoft.com/office/drawing/2014/main" id="{09E56230-F3DE-4DF6-B9BA-53E41AF5CE7F}"/>
                </a:ext>
              </a:extLst>
            </p:cNvPr>
            <p:cNvSpPr/>
            <p:nvPr/>
          </p:nvSpPr>
          <p:spPr>
            <a:xfrm>
              <a:off x="6787455" y="3640884"/>
              <a:ext cx="172015" cy="172015"/>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3" name="Straight Connector 12">
              <a:extLst>
                <a:ext uri="{FF2B5EF4-FFF2-40B4-BE49-F238E27FC236}">
                  <a16:creationId xmlns:a16="http://schemas.microsoft.com/office/drawing/2014/main" id="{88BBA650-756A-4694-A7D2-BB7BF7054C31}"/>
                </a:ext>
              </a:extLst>
            </p:cNvPr>
            <p:cNvCxnSpPr>
              <a:cxnSpLocks/>
            </p:cNvCxnSpPr>
            <p:nvPr/>
          </p:nvCxnSpPr>
          <p:spPr>
            <a:xfrm>
              <a:off x="5450681" y="3683794"/>
              <a:ext cx="323850" cy="2095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33" name="Picture 32">
              <a:extLst>
                <a:ext uri="{FF2B5EF4-FFF2-40B4-BE49-F238E27FC236}">
                  <a16:creationId xmlns:a16="http://schemas.microsoft.com/office/drawing/2014/main" id="{48431BEB-8A29-403C-9D10-5459465FA062}"/>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4299704" y="4235312"/>
              <a:ext cx="1150977" cy="639432"/>
            </a:xfrm>
            <a:prstGeom prst="rect">
              <a:avLst/>
            </a:prstGeom>
          </p:spPr>
        </p:pic>
        <p:sp>
          <p:nvSpPr>
            <p:cNvPr id="44" name="TextBox 43">
              <a:extLst>
                <a:ext uri="{FF2B5EF4-FFF2-40B4-BE49-F238E27FC236}">
                  <a16:creationId xmlns:a16="http://schemas.microsoft.com/office/drawing/2014/main" id="{4DEAFACD-F429-4054-B93D-ED787E92CB9C}"/>
                </a:ext>
              </a:extLst>
            </p:cNvPr>
            <p:cNvSpPr txBox="1"/>
            <p:nvPr/>
          </p:nvSpPr>
          <p:spPr>
            <a:xfrm>
              <a:off x="4511888" y="4964892"/>
              <a:ext cx="2525284" cy="584775"/>
            </a:xfrm>
            <a:prstGeom prst="rect">
              <a:avLst/>
            </a:prstGeom>
            <a:noFill/>
          </p:spPr>
          <p:txBody>
            <a:bodyPr wrap="square">
              <a:spAutoFit/>
            </a:bodyPr>
            <a:lstStyle/>
            <a:p>
              <a:pPr algn="ctr"/>
              <a:r>
                <a:rPr lang="en-US" sz="1600" dirty="0">
                  <a:latin typeface="Product Sans" panose="020B0403030502040203" pitchFamily="34" charset="0"/>
                  <a:ea typeface="Open Sans" pitchFamily="2" charset="0"/>
                  <a:cs typeface="Open Sans" pitchFamily="2" charset="0"/>
                </a:rPr>
                <a:t>Example: Pearson correlation coefficient</a:t>
              </a:r>
              <a:endParaRPr lang="en-AU" sz="1600" dirty="0">
                <a:solidFill>
                  <a:schemeClr val="tx1"/>
                </a:solidFill>
                <a:latin typeface="Product Sans" panose="020B0403030502040203" pitchFamily="34" charset="0"/>
                <a:ea typeface="Open Sans" pitchFamily="2" charset="0"/>
                <a:cs typeface="Open Sans" pitchFamily="2" charset="0"/>
              </a:endParaRPr>
            </a:p>
          </p:txBody>
        </p:sp>
        <p:sp>
          <p:nvSpPr>
            <p:cNvPr id="47" name="TextBox 46">
              <a:extLst>
                <a:ext uri="{FF2B5EF4-FFF2-40B4-BE49-F238E27FC236}">
                  <a16:creationId xmlns:a16="http://schemas.microsoft.com/office/drawing/2014/main" id="{DFF8827A-A191-4F38-AE83-583D8CF92A51}"/>
                </a:ext>
              </a:extLst>
            </p:cNvPr>
            <p:cNvSpPr txBox="1"/>
            <p:nvPr/>
          </p:nvSpPr>
          <p:spPr>
            <a:xfrm>
              <a:off x="4345187" y="1469006"/>
              <a:ext cx="2858687" cy="646331"/>
            </a:xfrm>
            <a:prstGeom prst="rect">
              <a:avLst/>
            </a:prstGeom>
            <a:noFill/>
          </p:spPr>
          <p:txBody>
            <a:bodyPr wrap="square">
              <a:spAutoFit/>
            </a:bodyPr>
            <a:lstStyle/>
            <a:p>
              <a:pPr algn="ctr"/>
              <a:r>
                <a:rPr lang="en-US" b="1" dirty="0">
                  <a:latin typeface="Product Sans" panose="020B0403030502040203" pitchFamily="34" charset="0"/>
                  <a:ea typeface="Open Sans" pitchFamily="2" charset="0"/>
                  <a:cs typeface="Open Sans" pitchFamily="2" charset="0"/>
                </a:rPr>
                <a:t>Pairwise functional connectivity dynamics</a:t>
              </a:r>
              <a:endParaRPr lang="en-AU" b="1" dirty="0">
                <a:solidFill>
                  <a:schemeClr val="tx1"/>
                </a:solidFill>
                <a:latin typeface="Product Sans" panose="020B0403030502040203" pitchFamily="34" charset="0"/>
                <a:ea typeface="Open Sans" pitchFamily="2" charset="0"/>
                <a:cs typeface="Open Sans" pitchFamily="2" charset="0"/>
              </a:endParaRPr>
            </a:p>
          </p:txBody>
        </p:sp>
      </p:grpSp>
      <p:sp>
        <p:nvSpPr>
          <p:cNvPr id="46" name="TextBox 45">
            <a:extLst>
              <a:ext uri="{FF2B5EF4-FFF2-40B4-BE49-F238E27FC236}">
                <a16:creationId xmlns:a16="http://schemas.microsoft.com/office/drawing/2014/main" id="{68F3F8BD-FD4B-4178-9906-5A046252389F}"/>
              </a:ext>
            </a:extLst>
          </p:cNvPr>
          <p:cNvSpPr txBox="1"/>
          <p:nvPr/>
        </p:nvSpPr>
        <p:spPr>
          <a:xfrm>
            <a:off x="5345757" y="2635882"/>
            <a:ext cx="1505167" cy="400110"/>
          </a:xfrm>
          <a:prstGeom prst="rect">
            <a:avLst/>
          </a:prstGeom>
          <a:noFill/>
        </p:spPr>
        <p:txBody>
          <a:bodyPr wrap="square">
            <a:spAutoFit/>
          </a:bodyPr>
          <a:lstStyle/>
          <a:p>
            <a:pPr algn="ctr"/>
            <a:r>
              <a:rPr lang="en-US" sz="2000" b="1" dirty="0">
                <a:solidFill>
                  <a:schemeClr val="tx1"/>
                </a:solidFill>
                <a:latin typeface="Product Sans" panose="020B0403030502040203" pitchFamily="34" charset="0"/>
                <a:ea typeface="Open Sans" pitchFamily="2" charset="0"/>
                <a:cs typeface="Open Sans" pitchFamily="2" charset="0"/>
              </a:rPr>
              <a:t>OR</a:t>
            </a:r>
            <a:endParaRPr lang="en-AU" sz="2000" b="1" dirty="0">
              <a:solidFill>
                <a:schemeClr val="tx1"/>
              </a:solidFill>
              <a:latin typeface="Product Sans" panose="020B0403030502040203" pitchFamily="34" charset="0"/>
              <a:ea typeface="Open Sans" pitchFamily="2" charset="0"/>
              <a:cs typeface="Open Sans" pitchFamily="2" charset="0"/>
            </a:endParaRPr>
          </a:p>
        </p:txBody>
      </p:sp>
      <p:cxnSp>
        <p:nvCxnSpPr>
          <p:cNvPr id="4" name="Straight Arrow Connector 3">
            <a:extLst>
              <a:ext uri="{FF2B5EF4-FFF2-40B4-BE49-F238E27FC236}">
                <a16:creationId xmlns:a16="http://schemas.microsoft.com/office/drawing/2014/main" id="{B927BFC0-B3EC-44F4-8B0A-101F1060E00B}"/>
              </a:ext>
            </a:extLst>
          </p:cNvPr>
          <p:cNvCxnSpPr>
            <a:cxnSpLocks/>
          </p:cNvCxnSpPr>
          <p:nvPr/>
        </p:nvCxnSpPr>
        <p:spPr>
          <a:xfrm flipV="1">
            <a:off x="6400800" y="2304346"/>
            <a:ext cx="1768398" cy="52997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6340811A-32F9-4BB0-AAD2-C8B56C567799}"/>
              </a:ext>
            </a:extLst>
          </p:cNvPr>
          <p:cNvCxnSpPr>
            <a:cxnSpLocks/>
          </p:cNvCxnSpPr>
          <p:nvPr/>
        </p:nvCxnSpPr>
        <p:spPr>
          <a:xfrm flipH="1" flipV="1">
            <a:off x="4022803" y="2288622"/>
            <a:ext cx="1768398" cy="52997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DA71C6D4-373E-4008-945C-5AE0C821A4A5}"/>
              </a:ext>
            </a:extLst>
          </p:cNvPr>
          <p:cNvSpPr txBox="1"/>
          <p:nvPr/>
        </p:nvSpPr>
        <p:spPr>
          <a:xfrm>
            <a:off x="4810920" y="3199884"/>
            <a:ext cx="2638207" cy="1323439"/>
          </a:xfrm>
          <a:prstGeom prst="rect">
            <a:avLst/>
          </a:prstGeom>
          <a:noFill/>
          <a:ln w="28575">
            <a:solidFill>
              <a:schemeClr val="tx1"/>
            </a:solidFill>
          </a:ln>
        </p:spPr>
        <p:txBody>
          <a:bodyPr wrap="square">
            <a:spAutoFit/>
          </a:bodyPr>
          <a:lstStyle/>
          <a:p>
            <a:pPr algn="ctr"/>
            <a:r>
              <a:rPr lang="en-US" sz="2000" dirty="0">
                <a:solidFill>
                  <a:schemeClr val="tx1"/>
                </a:solidFill>
                <a:latin typeface="Product Sans" panose="020B0403030502040203" pitchFamily="34" charset="0"/>
                <a:ea typeface="Open Sans" pitchFamily="2" charset="0"/>
                <a:cs typeface="Open Sans" pitchFamily="2" charset="0"/>
              </a:rPr>
              <a:t>Only </a:t>
            </a:r>
            <a:r>
              <a:rPr lang="en-US" sz="2000" b="1" dirty="0">
                <a:solidFill>
                  <a:schemeClr val="tx1"/>
                </a:solidFill>
                <a:latin typeface="Product Sans" panose="020B0403030502040203" pitchFamily="34" charset="0"/>
                <a:ea typeface="Open Sans" pitchFamily="2" charset="0"/>
                <a:cs typeface="Open Sans" pitchFamily="2" charset="0"/>
              </a:rPr>
              <a:t>1-2 </a:t>
            </a:r>
            <a:r>
              <a:rPr lang="en-US" sz="2000" b="1" dirty="0">
                <a:latin typeface="Product Sans" panose="020B0403030502040203" pitchFamily="34" charset="0"/>
                <a:ea typeface="Open Sans" pitchFamily="2" charset="0"/>
                <a:cs typeface="Open Sans" pitchFamily="2" charset="0"/>
              </a:rPr>
              <a:t>features </a:t>
            </a:r>
            <a:r>
              <a:rPr lang="en-US" sz="2000" dirty="0">
                <a:latin typeface="Product Sans" panose="020B0403030502040203" pitchFamily="34" charset="0"/>
                <a:ea typeface="Open Sans" pitchFamily="2" charset="0"/>
                <a:cs typeface="Open Sans" pitchFamily="2" charset="0"/>
              </a:rPr>
              <a:t>are selected </a:t>
            </a:r>
            <a:r>
              <a:rPr lang="en-US" sz="2000" b="1" i="1" dirty="0">
                <a:latin typeface="Product Sans" panose="020B0403030502040203" pitchFamily="34" charset="0"/>
                <a:ea typeface="Open Sans" pitchFamily="2" charset="0"/>
                <a:cs typeface="Open Sans" pitchFamily="2" charset="0"/>
              </a:rPr>
              <a:t>a priori</a:t>
            </a:r>
            <a:r>
              <a:rPr lang="en-US" sz="2000" b="1" dirty="0">
                <a:latin typeface="Product Sans" panose="020B0403030502040203" pitchFamily="34" charset="0"/>
                <a:ea typeface="Open Sans" pitchFamily="2" charset="0"/>
                <a:cs typeface="Open Sans" pitchFamily="2" charset="0"/>
              </a:rPr>
              <a:t> </a:t>
            </a:r>
            <a:r>
              <a:rPr lang="en-US" sz="2000" dirty="0">
                <a:latin typeface="Product Sans" panose="020B0403030502040203" pitchFamily="34" charset="0"/>
                <a:ea typeface="Open Sans" pitchFamily="2" charset="0"/>
                <a:cs typeface="Open Sans" pitchFamily="2" charset="0"/>
              </a:rPr>
              <a:t>based on literature standards</a:t>
            </a:r>
            <a:endParaRPr lang="en-AU" sz="2000" dirty="0">
              <a:solidFill>
                <a:schemeClr val="tx1"/>
              </a:solidFill>
              <a:latin typeface="Product Sans" panose="020B0403030502040203" pitchFamily="34" charset="0"/>
              <a:ea typeface="Open Sans" pitchFamily="2" charset="0"/>
              <a:cs typeface="Open Sans" pitchFamily="2" charset="0"/>
            </a:endParaRPr>
          </a:p>
        </p:txBody>
      </p:sp>
      <p:sp>
        <p:nvSpPr>
          <p:cNvPr id="62" name="TextBox 61">
            <a:extLst>
              <a:ext uri="{FF2B5EF4-FFF2-40B4-BE49-F238E27FC236}">
                <a16:creationId xmlns:a16="http://schemas.microsoft.com/office/drawing/2014/main" id="{CD78253A-EFFA-4CE5-A2DA-14D89E459355}"/>
              </a:ext>
            </a:extLst>
          </p:cNvPr>
          <p:cNvSpPr txBox="1"/>
          <p:nvPr/>
        </p:nvSpPr>
        <p:spPr>
          <a:xfrm>
            <a:off x="4258794" y="4768515"/>
            <a:ext cx="3531883" cy="1631216"/>
          </a:xfrm>
          <a:prstGeom prst="rect">
            <a:avLst/>
          </a:prstGeom>
          <a:noFill/>
          <a:ln w="28575">
            <a:solidFill>
              <a:schemeClr val="tx1"/>
            </a:solidFill>
          </a:ln>
        </p:spPr>
        <p:txBody>
          <a:bodyPr wrap="square">
            <a:spAutoFit/>
          </a:bodyPr>
          <a:lstStyle/>
          <a:p>
            <a:pPr algn="ctr"/>
            <a:r>
              <a:rPr lang="en-US" sz="2000" b="1" dirty="0">
                <a:latin typeface="Product Sans" panose="020B0403030502040203" pitchFamily="34" charset="0"/>
                <a:ea typeface="Open Sans" pitchFamily="2" charset="0"/>
                <a:cs typeface="Open Sans" pitchFamily="2" charset="0"/>
              </a:rPr>
              <a:t>Complex classification models </a:t>
            </a:r>
            <a:r>
              <a:rPr lang="en-US" sz="2000" dirty="0">
                <a:latin typeface="Product Sans" panose="020B0403030502040203" pitchFamily="34" charset="0"/>
                <a:ea typeface="Open Sans" pitchFamily="2" charset="0"/>
                <a:cs typeface="Open Sans" pitchFamily="2" charset="0"/>
              </a:rPr>
              <a:t>may obscure the actual </a:t>
            </a:r>
            <a:r>
              <a:rPr lang="en-US" sz="2000" b="1" dirty="0">
                <a:latin typeface="Product Sans" panose="020B0403030502040203" pitchFamily="34" charset="0"/>
                <a:ea typeface="Open Sans" pitchFamily="2" charset="0"/>
                <a:cs typeface="Open Sans" pitchFamily="2" charset="0"/>
              </a:rPr>
              <a:t>brain region </a:t>
            </a:r>
            <a:r>
              <a:rPr lang="en-US" sz="2000" dirty="0">
                <a:latin typeface="Product Sans" panose="020B0403030502040203" pitchFamily="34" charset="0"/>
                <a:ea typeface="Open Sans" pitchFamily="2" charset="0"/>
                <a:cs typeface="Open Sans" pitchFamily="2" charset="0"/>
              </a:rPr>
              <a:t>and </a:t>
            </a:r>
            <a:r>
              <a:rPr lang="en-US" sz="2000" b="1" dirty="0">
                <a:latin typeface="Product Sans" panose="020B0403030502040203" pitchFamily="34" charset="0"/>
                <a:ea typeface="Open Sans" pitchFamily="2" charset="0"/>
                <a:cs typeface="Open Sans" pitchFamily="2" charset="0"/>
              </a:rPr>
              <a:t>time-series feature</a:t>
            </a:r>
            <a:r>
              <a:rPr lang="en-US" sz="2000" dirty="0">
                <a:latin typeface="Product Sans" panose="020B0403030502040203" pitchFamily="34" charset="0"/>
                <a:ea typeface="Open Sans" pitchFamily="2" charset="0"/>
                <a:cs typeface="Open Sans" pitchFamily="2" charset="0"/>
              </a:rPr>
              <a:t> contributions to classification</a:t>
            </a:r>
            <a:endParaRPr lang="en-AU" sz="2000" dirty="0">
              <a:latin typeface="Product Sans" panose="020B0403030502040203" pitchFamily="34" charset="0"/>
              <a:ea typeface="Open Sans" pitchFamily="2" charset="0"/>
              <a:cs typeface="Open Sans" pitchFamily="2" charset="0"/>
            </a:endParaRPr>
          </a:p>
        </p:txBody>
      </p:sp>
      <p:sp>
        <p:nvSpPr>
          <p:cNvPr id="5" name="Slide Number Placeholder 4">
            <a:extLst>
              <a:ext uri="{FF2B5EF4-FFF2-40B4-BE49-F238E27FC236}">
                <a16:creationId xmlns:a16="http://schemas.microsoft.com/office/drawing/2014/main" id="{B98953E6-8D14-455A-9A3E-D32118A2BD89}"/>
              </a:ext>
            </a:extLst>
          </p:cNvPr>
          <p:cNvSpPr>
            <a:spLocks noGrp="1"/>
          </p:cNvSpPr>
          <p:nvPr>
            <p:ph type="sldNum" sz="quarter" idx="12"/>
          </p:nvPr>
        </p:nvSpPr>
        <p:spPr/>
        <p:txBody>
          <a:bodyPr/>
          <a:lstStyle/>
          <a:p>
            <a:fld id="{C42B02F8-E519-4AA4-8330-31B4BA7144F5}" type="slidenum">
              <a:rPr lang="en-AU" smtClean="0"/>
              <a:t>4</a:t>
            </a:fld>
            <a:endParaRPr lang="en-AU"/>
          </a:p>
        </p:txBody>
      </p:sp>
      <p:sp>
        <p:nvSpPr>
          <p:cNvPr id="7" name="Date Placeholder 6">
            <a:extLst>
              <a:ext uri="{FF2B5EF4-FFF2-40B4-BE49-F238E27FC236}">
                <a16:creationId xmlns:a16="http://schemas.microsoft.com/office/drawing/2014/main" id="{18231AC9-645D-4D35-B3E0-AA8DA795E8BE}"/>
              </a:ext>
            </a:extLst>
          </p:cNvPr>
          <p:cNvSpPr>
            <a:spLocks noGrp="1"/>
          </p:cNvSpPr>
          <p:nvPr>
            <p:ph type="dt" sz="half" idx="10"/>
          </p:nvPr>
        </p:nvSpPr>
        <p:spPr/>
        <p:txBody>
          <a:bodyPr/>
          <a:lstStyle/>
          <a:p>
            <a:r>
              <a:rPr lang="en-US"/>
              <a:t>CNS 2022</a:t>
            </a:r>
            <a:endParaRPr lang="en-AU"/>
          </a:p>
        </p:txBody>
      </p:sp>
      <p:sp>
        <p:nvSpPr>
          <p:cNvPr id="34" name="Rectangle 33">
            <a:extLst>
              <a:ext uri="{FF2B5EF4-FFF2-40B4-BE49-F238E27FC236}">
                <a16:creationId xmlns:a16="http://schemas.microsoft.com/office/drawing/2014/main" id="{ED10FB62-2B58-4B57-9095-C958569F9864}"/>
              </a:ext>
            </a:extLst>
          </p:cNvPr>
          <p:cNvSpPr/>
          <p:nvPr/>
        </p:nvSpPr>
        <p:spPr>
          <a:xfrm>
            <a:off x="9137999" y="1219"/>
            <a:ext cx="3054001" cy="279401"/>
          </a:xfrm>
          <a:prstGeom prst="rect">
            <a:avLst/>
          </a:prstGeom>
          <a:solidFill>
            <a:srgbClr val="66A2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bg2">
                  <a:lumMod val="25000"/>
                </a:schemeClr>
              </a:solidFill>
            </a:endParaRPr>
          </a:p>
        </p:txBody>
      </p:sp>
      <p:sp>
        <p:nvSpPr>
          <p:cNvPr id="42" name="Rectangle 41">
            <a:extLst>
              <a:ext uri="{FF2B5EF4-FFF2-40B4-BE49-F238E27FC236}">
                <a16:creationId xmlns:a16="http://schemas.microsoft.com/office/drawing/2014/main" id="{C61C5737-66C1-48E4-82B8-48B7971E81ED}"/>
              </a:ext>
            </a:extLst>
          </p:cNvPr>
          <p:cNvSpPr/>
          <p:nvPr/>
        </p:nvSpPr>
        <p:spPr>
          <a:xfrm>
            <a:off x="6095999" y="1219"/>
            <a:ext cx="3042000" cy="279401"/>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bg2">
                  <a:lumMod val="25000"/>
                </a:schemeClr>
              </a:solidFill>
            </a:endParaRPr>
          </a:p>
        </p:txBody>
      </p:sp>
      <p:sp>
        <p:nvSpPr>
          <p:cNvPr id="48" name="Rectangle 47">
            <a:extLst>
              <a:ext uri="{FF2B5EF4-FFF2-40B4-BE49-F238E27FC236}">
                <a16:creationId xmlns:a16="http://schemas.microsoft.com/office/drawing/2014/main" id="{74FC9E68-7DB4-4454-849D-711B491B579A}"/>
              </a:ext>
            </a:extLst>
          </p:cNvPr>
          <p:cNvSpPr/>
          <p:nvPr/>
        </p:nvSpPr>
        <p:spPr>
          <a:xfrm>
            <a:off x="3041998" y="0"/>
            <a:ext cx="3054003" cy="279401"/>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9" name="Rectangle 48">
            <a:extLst>
              <a:ext uri="{FF2B5EF4-FFF2-40B4-BE49-F238E27FC236}">
                <a16:creationId xmlns:a16="http://schemas.microsoft.com/office/drawing/2014/main" id="{7BC2405D-B30F-407D-A16B-7266B38ED457}"/>
              </a:ext>
            </a:extLst>
          </p:cNvPr>
          <p:cNvSpPr/>
          <p:nvPr/>
        </p:nvSpPr>
        <p:spPr>
          <a:xfrm>
            <a:off x="0" y="-4930"/>
            <a:ext cx="3042000" cy="279401"/>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0" name="TextBox 49">
            <a:extLst>
              <a:ext uri="{FF2B5EF4-FFF2-40B4-BE49-F238E27FC236}">
                <a16:creationId xmlns:a16="http://schemas.microsoft.com/office/drawing/2014/main" id="{01168824-9F35-409C-A607-8F96F522725A}"/>
              </a:ext>
            </a:extLst>
          </p:cNvPr>
          <p:cNvSpPr txBox="1"/>
          <p:nvPr/>
        </p:nvSpPr>
        <p:spPr>
          <a:xfrm>
            <a:off x="651155" y="-19767"/>
            <a:ext cx="1504389" cy="307777"/>
          </a:xfrm>
          <a:prstGeom prst="rect">
            <a:avLst/>
          </a:prstGeom>
          <a:noFill/>
        </p:spPr>
        <p:txBody>
          <a:bodyPr wrap="square">
            <a:spAutoFit/>
          </a:bodyPr>
          <a:lstStyle/>
          <a:p>
            <a:pPr algn="ctr"/>
            <a:r>
              <a:rPr lang="en-US" sz="1400" b="1" dirty="0">
                <a:solidFill>
                  <a:schemeClr val="tx1"/>
                </a:solidFill>
                <a:latin typeface="Product Sans" panose="020B0403030502040203" pitchFamily="34" charset="0"/>
                <a:ea typeface="Open Sans" pitchFamily="2" charset="0"/>
                <a:cs typeface="Open Sans" pitchFamily="2" charset="0"/>
              </a:rPr>
              <a:t>BACKGROUND</a:t>
            </a:r>
            <a:endParaRPr lang="en-AU" sz="1400" b="1" dirty="0">
              <a:solidFill>
                <a:schemeClr val="tx1"/>
              </a:solidFill>
              <a:latin typeface="Product Sans" panose="020B0403030502040203" pitchFamily="34" charset="0"/>
              <a:ea typeface="Open Sans" pitchFamily="2" charset="0"/>
              <a:cs typeface="Open Sans" pitchFamily="2" charset="0"/>
            </a:endParaRPr>
          </a:p>
        </p:txBody>
      </p:sp>
      <p:sp>
        <p:nvSpPr>
          <p:cNvPr id="51" name="TextBox 50">
            <a:extLst>
              <a:ext uri="{FF2B5EF4-FFF2-40B4-BE49-F238E27FC236}">
                <a16:creationId xmlns:a16="http://schemas.microsoft.com/office/drawing/2014/main" id="{F1CA49BB-B9BE-4975-86E5-59E1435AF9AB}"/>
              </a:ext>
            </a:extLst>
          </p:cNvPr>
          <p:cNvSpPr txBox="1"/>
          <p:nvPr/>
        </p:nvSpPr>
        <p:spPr>
          <a:xfrm>
            <a:off x="3804487" y="-13546"/>
            <a:ext cx="1504389" cy="307777"/>
          </a:xfrm>
          <a:prstGeom prst="rect">
            <a:avLst/>
          </a:prstGeom>
          <a:noFill/>
        </p:spPr>
        <p:txBody>
          <a:bodyPr wrap="square">
            <a:spAutoFit/>
          </a:bodyPr>
          <a:lstStyle/>
          <a:p>
            <a:pPr algn="ctr"/>
            <a:r>
              <a:rPr lang="en-US" sz="1400" dirty="0">
                <a:solidFill>
                  <a:schemeClr val="bg2">
                    <a:lumMod val="25000"/>
                  </a:schemeClr>
                </a:solidFill>
                <a:latin typeface="Product Sans" panose="020B0403030502040203" pitchFamily="34" charset="0"/>
                <a:ea typeface="Open Sans" pitchFamily="2" charset="0"/>
                <a:cs typeface="Open Sans" pitchFamily="2" charset="0"/>
              </a:rPr>
              <a:t>METHODS</a:t>
            </a:r>
            <a:endParaRPr lang="en-AU" sz="1400" dirty="0">
              <a:solidFill>
                <a:schemeClr val="bg2">
                  <a:lumMod val="25000"/>
                </a:schemeClr>
              </a:solidFill>
              <a:latin typeface="Product Sans" panose="020B0403030502040203" pitchFamily="34" charset="0"/>
              <a:ea typeface="Open Sans" pitchFamily="2" charset="0"/>
              <a:cs typeface="Open Sans" pitchFamily="2" charset="0"/>
            </a:endParaRPr>
          </a:p>
        </p:txBody>
      </p:sp>
      <p:sp>
        <p:nvSpPr>
          <p:cNvPr id="52" name="TextBox 51">
            <a:extLst>
              <a:ext uri="{FF2B5EF4-FFF2-40B4-BE49-F238E27FC236}">
                <a16:creationId xmlns:a16="http://schemas.microsoft.com/office/drawing/2014/main" id="{6B4A71EE-B399-4365-A8C5-65AA7F80D6EA}"/>
              </a:ext>
            </a:extLst>
          </p:cNvPr>
          <p:cNvSpPr txBox="1"/>
          <p:nvPr/>
        </p:nvSpPr>
        <p:spPr>
          <a:xfrm>
            <a:off x="6846487" y="-14698"/>
            <a:ext cx="1504389" cy="307777"/>
          </a:xfrm>
          <a:prstGeom prst="rect">
            <a:avLst/>
          </a:prstGeom>
          <a:noFill/>
        </p:spPr>
        <p:txBody>
          <a:bodyPr wrap="square">
            <a:spAutoFit/>
          </a:bodyPr>
          <a:lstStyle/>
          <a:p>
            <a:pPr algn="ctr"/>
            <a:r>
              <a:rPr lang="en-US" sz="1400" dirty="0">
                <a:solidFill>
                  <a:schemeClr val="bg2">
                    <a:lumMod val="25000"/>
                  </a:schemeClr>
                </a:solidFill>
                <a:latin typeface="Product Sans" panose="020B0403030502040203" pitchFamily="34" charset="0"/>
                <a:ea typeface="Open Sans" pitchFamily="2" charset="0"/>
                <a:cs typeface="Open Sans" pitchFamily="2" charset="0"/>
              </a:rPr>
              <a:t>RESULTS</a:t>
            </a:r>
            <a:endParaRPr lang="en-AU" sz="1400" dirty="0">
              <a:solidFill>
                <a:schemeClr val="bg2">
                  <a:lumMod val="25000"/>
                </a:schemeClr>
              </a:solidFill>
              <a:latin typeface="Product Sans" panose="020B0403030502040203" pitchFamily="34" charset="0"/>
              <a:ea typeface="Open Sans" pitchFamily="2" charset="0"/>
              <a:cs typeface="Open Sans" pitchFamily="2" charset="0"/>
            </a:endParaRPr>
          </a:p>
        </p:txBody>
      </p:sp>
      <p:sp>
        <p:nvSpPr>
          <p:cNvPr id="53" name="TextBox 52">
            <a:extLst>
              <a:ext uri="{FF2B5EF4-FFF2-40B4-BE49-F238E27FC236}">
                <a16:creationId xmlns:a16="http://schemas.microsoft.com/office/drawing/2014/main" id="{1D942BA0-ABED-4C16-8147-95B2D981C251}"/>
              </a:ext>
            </a:extLst>
          </p:cNvPr>
          <p:cNvSpPr txBox="1"/>
          <p:nvPr/>
        </p:nvSpPr>
        <p:spPr>
          <a:xfrm>
            <a:off x="9925122" y="-19767"/>
            <a:ext cx="1504389" cy="307777"/>
          </a:xfrm>
          <a:prstGeom prst="rect">
            <a:avLst/>
          </a:prstGeom>
          <a:noFill/>
        </p:spPr>
        <p:txBody>
          <a:bodyPr wrap="square">
            <a:spAutoFit/>
          </a:bodyPr>
          <a:lstStyle/>
          <a:p>
            <a:pPr algn="ctr"/>
            <a:r>
              <a:rPr lang="en-US" sz="1400" dirty="0">
                <a:solidFill>
                  <a:schemeClr val="bg2">
                    <a:lumMod val="25000"/>
                  </a:schemeClr>
                </a:solidFill>
                <a:latin typeface="Product Sans" panose="020B0403030502040203" pitchFamily="34" charset="0"/>
                <a:ea typeface="Open Sans" pitchFamily="2" charset="0"/>
                <a:cs typeface="Open Sans" pitchFamily="2" charset="0"/>
              </a:rPr>
              <a:t>CONCLUSIONS</a:t>
            </a:r>
            <a:endParaRPr lang="en-AU" sz="1400" dirty="0">
              <a:solidFill>
                <a:schemeClr val="bg2">
                  <a:lumMod val="25000"/>
                </a:schemeClr>
              </a:solidFill>
              <a:latin typeface="Product Sans" panose="020B0403030502040203" pitchFamily="34" charset="0"/>
              <a:ea typeface="Open Sans" pitchFamily="2" charset="0"/>
              <a:cs typeface="Open Sans" pitchFamily="2" charset="0"/>
            </a:endParaRPr>
          </a:p>
        </p:txBody>
      </p:sp>
    </p:spTree>
    <p:extLst>
      <p:ext uri="{BB962C8B-B14F-4D97-AF65-F5344CB8AC3E}">
        <p14:creationId xmlns:p14="http://schemas.microsoft.com/office/powerpoint/2010/main" val="18630711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fade">
                                      <p:cBhvr>
                                        <p:cTn id="7" dur="500"/>
                                        <p:tgtEl>
                                          <p:spTgt spid="46"/>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nodeType="withEffect">
                                  <p:stCondLst>
                                    <p:cond delay="0"/>
                                  </p:stCondLst>
                                  <p:childTnLst>
                                    <p:set>
                                      <p:cBhvr>
                                        <p:cTn id="12" dur="1" fill="hold">
                                          <p:stCondLst>
                                            <p:cond delay="0"/>
                                          </p:stCondLst>
                                        </p:cTn>
                                        <p:tgtEl>
                                          <p:spTgt spid="57"/>
                                        </p:tgtEl>
                                        <p:attrNameLst>
                                          <p:attrName>style.visibility</p:attrName>
                                        </p:attrNameLst>
                                      </p:cBhvr>
                                      <p:to>
                                        <p:strVal val="visible"/>
                                      </p:to>
                                    </p:set>
                                    <p:animEffect transition="in" filter="fade">
                                      <p:cBhvr>
                                        <p:cTn id="13" dur="500"/>
                                        <p:tgtEl>
                                          <p:spTgt spid="57"/>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59"/>
                                        </p:tgtEl>
                                        <p:attrNameLst>
                                          <p:attrName>style.visibility</p:attrName>
                                        </p:attrNameLst>
                                      </p:cBhvr>
                                      <p:to>
                                        <p:strVal val="visible"/>
                                      </p:to>
                                    </p:set>
                                    <p:animEffect transition="in" filter="fade">
                                      <p:cBhvr>
                                        <p:cTn id="18" dur="500"/>
                                        <p:tgtEl>
                                          <p:spTgt spid="5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62"/>
                                        </p:tgtEl>
                                        <p:attrNameLst>
                                          <p:attrName>style.visibility</p:attrName>
                                        </p:attrNameLst>
                                      </p:cBhvr>
                                      <p:to>
                                        <p:strVal val="visible"/>
                                      </p:to>
                                    </p:set>
                                    <p:animEffect transition="in" filter="fade">
                                      <p:cBhvr>
                                        <p:cTn id="23"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P spid="59" grpId="0" animBg="1"/>
      <p:bldP spid="62"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B6E8B-C459-45B0-9D34-6C6CE7C84C52}"/>
              </a:ext>
            </a:extLst>
          </p:cNvPr>
          <p:cNvSpPr>
            <a:spLocks noGrp="1"/>
          </p:cNvSpPr>
          <p:nvPr>
            <p:ph type="title"/>
          </p:nvPr>
        </p:nvSpPr>
        <p:spPr>
          <a:xfrm>
            <a:off x="614126" y="451749"/>
            <a:ext cx="10963747" cy="1325563"/>
          </a:xfrm>
        </p:spPr>
        <p:txBody>
          <a:bodyPr>
            <a:normAutofit fontScale="90000"/>
          </a:bodyPr>
          <a:lstStyle/>
          <a:p>
            <a:pPr algn="ctr"/>
            <a:r>
              <a:rPr lang="en-US" sz="3600" dirty="0">
                <a:latin typeface="Product Sans" panose="020B0403030502040203" pitchFamily="34" charset="0"/>
              </a:rPr>
              <a:t>Introducing an </a:t>
            </a:r>
            <a:r>
              <a:rPr lang="en-US" sz="3600" b="1" dirty="0">
                <a:latin typeface="Product Sans" panose="020B0403030502040203" pitchFamily="34" charset="0"/>
              </a:rPr>
              <a:t>integrated approach </a:t>
            </a:r>
            <a:r>
              <a:rPr lang="en-US" sz="3600" dirty="0">
                <a:latin typeface="Product Sans" panose="020B0403030502040203" pitchFamily="34" charset="0"/>
              </a:rPr>
              <a:t>for the comprehensive evaluation of </a:t>
            </a:r>
            <a:r>
              <a:rPr lang="en-US" sz="3600" b="1" dirty="0">
                <a:latin typeface="Product Sans" panose="020B0403030502040203" pitchFamily="34" charset="0"/>
              </a:rPr>
              <a:t>local and pairwise neural dynamics</a:t>
            </a:r>
            <a:endParaRPr lang="en-AU" sz="3600" b="1" dirty="0">
              <a:latin typeface="Product Sans" panose="020B0403030502040203" pitchFamily="34" charset="0"/>
            </a:endParaRPr>
          </a:p>
        </p:txBody>
      </p:sp>
      <p:grpSp>
        <p:nvGrpSpPr>
          <p:cNvPr id="77" name="Group 76">
            <a:extLst>
              <a:ext uri="{FF2B5EF4-FFF2-40B4-BE49-F238E27FC236}">
                <a16:creationId xmlns:a16="http://schemas.microsoft.com/office/drawing/2014/main" id="{28560F0B-0D81-4EE9-A313-DA3329235CEB}"/>
              </a:ext>
            </a:extLst>
          </p:cNvPr>
          <p:cNvGrpSpPr/>
          <p:nvPr/>
        </p:nvGrpSpPr>
        <p:grpSpPr>
          <a:xfrm>
            <a:off x="448683" y="2086433"/>
            <a:ext cx="3578799" cy="3756269"/>
            <a:chOff x="258684" y="1584678"/>
            <a:chExt cx="3578799" cy="3756269"/>
          </a:xfrm>
        </p:grpSpPr>
        <p:pic>
          <p:nvPicPr>
            <p:cNvPr id="29" name="Picture 28">
              <a:extLst>
                <a:ext uri="{FF2B5EF4-FFF2-40B4-BE49-F238E27FC236}">
                  <a16:creationId xmlns:a16="http://schemas.microsoft.com/office/drawing/2014/main" id="{E71B1778-FFD0-4DAC-9714-F7054471D90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58684" y="2185092"/>
              <a:ext cx="1078147" cy="598971"/>
            </a:xfrm>
            <a:prstGeom prst="rect">
              <a:avLst/>
            </a:prstGeom>
          </p:spPr>
        </p:pic>
        <p:pic>
          <p:nvPicPr>
            <p:cNvPr id="35" name="Picture 2" descr="Vector image of side view of human brain in pink">
              <a:extLst>
                <a:ext uri="{FF2B5EF4-FFF2-40B4-BE49-F238E27FC236}">
                  <a16:creationId xmlns:a16="http://schemas.microsoft.com/office/drawing/2014/main" id="{B97BBB5A-356C-4AB7-A035-02AA019AF69A}"/>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89038" y="2465323"/>
              <a:ext cx="2638207" cy="2242477"/>
            </a:xfrm>
            <a:prstGeom prst="rect">
              <a:avLst/>
            </a:prstGeom>
            <a:noFill/>
            <a:extLst>
              <a:ext uri="{909E8E84-426E-40DD-AFC4-6F175D3DCCD1}">
                <a14:hiddenFill xmlns:a14="http://schemas.microsoft.com/office/drawing/2010/main">
                  <a:solidFill>
                    <a:srgbClr val="FFFFFF"/>
                  </a:solidFill>
                </a14:hiddenFill>
              </a:ext>
            </a:extLst>
          </p:spPr>
        </p:pic>
        <p:sp>
          <p:nvSpPr>
            <p:cNvPr id="36" name="Oval 35">
              <a:extLst>
                <a:ext uri="{FF2B5EF4-FFF2-40B4-BE49-F238E27FC236}">
                  <a16:creationId xmlns:a16="http://schemas.microsoft.com/office/drawing/2014/main" id="{949495BA-1792-4B50-BF87-F3B23747D512}"/>
                </a:ext>
              </a:extLst>
            </p:cNvPr>
            <p:cNvSpPr/>
            <p:nvPr/>
          </p:nvSpPr>
          <p:spPr>
            <a:xfrm>
              <a:off x="1289346" y="3014803"/>
              <a:ext cx="172015" cy="172015"/>
            </a:xfrm>
            <a:prstGeom prst="ellipse">
              <a:avLst/>
            </a:prstGeom>
            <a:solidFill>
              <a:srgbClr val="B179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7" name="Oval 36">
              <a:extLst>
                <a:ext uri="{FF2B5EF4-FFF2-40B4-BE49-F238E27FC236}">
                  <a16:creationId xmlns:a16="http://schemas.microsoft.com/office/drawing/2014/main" id="{582C4D1B-F939-4BF1-9415-FADA2C23F548}"/>
                </a:ext>
              </a:extLst>
            </p:cNvPr>
            <p:cNvSpPr/>
            <p:nvPr/>
          </p:nvSpPr>
          <p:spPr>
            <a:xfrm>
              <a:off x="1939687" y="3554877"/>
              <a:ext cx="172015" cy="172015"/>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8" name="Oval 37">
              <a:extLst>
                <a:ext uri="{FF2B5EF4-FFF2-40B4-BE49-F238E27FC236}">
                  <a16:creationId xmlns:a16="http://schemas.microsoft.com/office/drawing/2014/main" id="{2D4994D2-C03A-4558-94D4-DF5423A1C1CD}"/>
                </a:ext>
              </a:extLst>
            </p:cNvPr>
            <p:cNvSpPr/>
            <p:nvPr/>
          </p:nvSpPr>
          <p:spPr>
            <a:xfrm>
              <a:off x="2896242" y="3175692"/>
              <a:ext cx="172015" cy="172015"/>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9" name="Oval 38">
              <a:extLst>
                <a:ext uri="{FF2B5EF4-FFF2-40B4-BE49-F238E27FC236}">
                  <a16:creationId xmlns:a16="http://schemas.microsoft.com/office/drawing/2014/main" id="{A5BC02BA-3053-4448-AFDD-A08AB0DF4396}"/>
                </a:ext>
              </a:extLst>
            </p:cNvPr>
            <p:cNvSpPr/>
            <p:nvPr/>
          </p:nvSpPr>
          <p:spPr>
            <a:xfrm>
              <a:off x="2494148" y="2569674"/>
              <a:ext cx="172015" cy="172015"/>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0" name="Oval 39">
              <a:extLst>
                <a:ext uri="{FF2B5EF4-FFF2-40B4-BE49-F238E27FC236}">
                  <a16:creationId xmlns:a16="http://schemas.microsoft.com/office/drawing/2014/main" id="{5879B2C9-C7EF-47C2-B93A-FD8FA571029E}"/>
                </a:ext>
              </a:extLst>
            </p:cNvPr>
            <p:cNvSpPr/>
            <p:nvPr/>
          </p:nvSpPr>
          <p:spPr>
            <a:xfrm>
              <a:off x="2408140" y="3850738"/>
              <a:ext cx="172015" cy="172015"/>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1" name="Oval 40">
              <a:extLst>
                <a:ext uri="{FF2B5EF4-FFF2-40B4-BE49-F238E27FC236}">
                  <a16:creationId xmlns:a16="http://schemas.microsoft.com/office/drawing/2014/main" id="{41495B9C-20B5-45A7-B844-3A00FACA8AEC}"/>
                </a:ext>
              </a:extLst>
            </p:cNvPr>
            <p:cNvSpPr/>
            <p:nvPr/>
          </p:nvSpPr>
          <p:spPr>
            <a:xfrm>
              <a:off x="3445954" y="3640884"/>
              <a:ext cx="172015" cy="172015"/>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3" name="TextBox 42">
              <a:extLst>
                <a:ext uri="{FF2B5EF4-FFF2-40B4-BE49-F238E27FC236}">
                  <a16:creationId xmlns:a16="http://schemas.microsoft.com/office/drawing/2014/main" id="{E5D04AAD-A54C-45EB-985B-897394447866}"/>
                </a:ext>
              </a:extLst>
            </p:cNvPr>
            <p:cNvSpPr txBox="1"/>
            <p:nvPr/>
          </p:nvSpPr>
          <p:spPr>
            <a:xfrm>
              <a:off x="1552908" y="5002393"/>
              <a:ext cx="1710464" cy="338554"/>
            </a:xfrm>
            <a:prstGeom prst="rect">
              <a:avLst/>
            </a:prstGeom>
            <a:noFill/>
          </p:spPr>
          <p:txBody>
            <a:bodyPr wrap="square">
              <a:spAutoFit/>
            </a:bodyPr>
            <a:lstStyle/>
            <a:p>
              <a:r>
                <a:rPr lang="en-US" sz="1600" dirty="0">
                  <a:latin typeface="Product Sans" panose="020B0403030502040203" pitchFamily="34" charset="0"/>
                  <a:ea typeface="Open Sans" pitchFamily="2" charset="0"/>
                  <a:cs typeface="Open Sans" pitchFamily="2" charset="0"/>
                </a:rPr>
                <a:t>Example: </a:t>
              </a:r>
              <a:r>
                <a:rPr lang="en-US" sz="1600" dirty="0" err="1">
                  <a:latin typeface="Product Sans" panose="020B0403030502040203" pitchFamily="34" charset="0"/>
                  <a:ea typeface="Open Sans" pitchFamily="2" charset="0"/>
                  <a:cs typeface="Open Sans" pitchFamily="2" charset="0"/>
                </a:rPr>
                <a:t>fALFF</a:t>
              </a:r>
              <a:endParaRPr lang="en-AU" sz="1600" dirty="0">
                <a:solidFill>
                  <a:schemeClr val="tx1"/>
                </a:solidFill>
                <a:latin typeface="Product Sans" panose="020B0403030502040203" pitchFamily="34" charset="0"/>
                <a:ea typeface="Open Sans" pitchFamily="2" charset="0"/>
                <a:cs typeface="Open Sans" pitchFamily="2" charset="0"/>
              </a:endParaRPr>
            </a:p>
          </p:txBody>
        </p:sp>
        <p:sp>
          <p:nvSpPr>
            <p:cNvPr id="45" name="TextBox 44">
              <a:extLst>
                <a:ext uri="{FF2B5EF4-FFF2-40B4-BE49-F238E27FC236}">
                  <a16:creationId xmlns:a16="http://schemas.microsoft.com/office/drawing/2014/main" id="{4175337C-0144-42B4-AB22-4314845A4E92}"/>
                </a:ext>
              </a:extLst>
            </p:cNvPr>
            <p:cNvSpPr txBox="1"/>
            <p:nvPr/>
          </p:nvSpPr>
          <p:spPr>
            <a:xfrm>
              <a:off x="978796" y="1584678"/>
              <a:ext cx="2858687" cy="369332"/>
            </a:xfrm>
            <a:prstGeom prst="rect">
              <a:avLst/>
            </a:prstGeom>
            <a:noFill/>
          </p:spPr>
          <p:txBody>
            <a:bodyPr wrap="square">
              <a:spAutoFit/>
            </a:bodyPr>
            <a:lstStyle/>
            <a:p>
              <a:pPr algn="ctr"/>
              <a:r>
                <a:rPr lang="en-US" b="1" dirty="0">
                  <a:latin typeface="Product Sans" panose="020B0403030502040203" pitchFamily="34" charset="0"/>
                  <a:ea typeface="Open Sans" pitchFamily="2" charset="0"/>
                  <a:cs typeface="Open Sans" pitchFamily="2" charset="0"/>
                </a:rPr>
                <a:t>Local regional dynamics</a:t>
              </a:r>
              <a:endParaRPr lang="en-AU" b="1" dirty="0">
                <a:solidFill>
                  <a:schemeClr val="tx1"/>
                </a:solidFill>
                <a:latin typeface="Product Sans" panose="020B0403030502040203" pitchFamily="34" charset="0"/>
                <a:ea typeface="Open Sans" pitchFamily="2" charset="0"/>
                <a:cs typeface="Open Sans" pitchFamily="2" charset="0"/>
              </a:endParaRPr>
            </a:p>
          </p:txBody>
        </p:sp>
      </p:grpSp>
      <p:grpSp>
        <p:nvGrpSpPr>
          <p:cNvPr id="74" name="Group 73">
            <a:extLst>
              <a:ext uri="{FF2B5EF4-FFF2-40B4-BE49-F238E27FC236}">
                <a16:creationId xmlns:a16="http://schemas.microsoft.com/office/drawing/2014/main" id="{25043C38-633D-4EC2-A38F-19818BF07D31}"/>
              </a:ext>
            </a:extLst>
          </p:cNvPr>
          <p:cNvGrpSpPr/>
          <p:nvPr/>
        </p:nvGrpSpPr>
        <p:grpSpPr>
          <a:xfrm>
            <a:off x="8123715" y="1943080"/>
            <a:ext cx="2904170" cy="4080661"/>
            <a:chOff x="4299704" y="1469006"/>
            <a:chExt cx="2904170" cy="4080661"/>
          </a:xfrm>
        </p:grpSpPr>
        <p:pic>
          <p:nvPicPr>
            <p:cNvPr id="1026" name="Picture 2" descr="Vector image of side view of human brain in pink">
              <a:extLst>
                <a:ext uri="{FF2B5EF4-FFF2-40B4-BE49-F238E27FC236}">
                  <a16:creationId xmlns:a16="http://schemas.microsoft.com/office/drawing/2014/main" id="{83C721BA-B968-4147-B5EF-C01F48180BEB}"/>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4430539" y="2465323"/>
              <a:ext cx="2638207" cy="2242477"/>
            </a:xfrm>
            <a:prstGeom prst="rect">
              <a:avLst/>
            </a:prstGeom>
            <a:noFill/>
            <a:extLst>
              <a:ext uri="{909E8E84-426E-40DD-AFC4-6F175D3DCCD1}">
                <a14:hiddenFill xmlns:a14="http://schemas.microsoft.com/office/drawing/2010/main">
                  <a:solidFill>
                    <a:srgbClr val="FFFFFF"/>
                  </a:solidFill>
                </a14:hiddenFill>
              </a:ext>
            </a:extLst>
          </p:spPr>
        </p:pic>
        <p:sp>
          <p:nvSpPr>
            <p:cNvPr id="6" name="Oval 5">
              <a:extLst>
                <a:ext uri="{FF2B5EF4-FFF2-40B4-BE49-F238E27FC236}">
                  <a16:creationId xmlns:a16="http://schemas.microsoft.com/office/drawing/2014/main" id="{9FEB4B07-2894-4DBE-A1A0-58223A2F49BA}"/>
                </a:ext>
              </a:extLst>
            </p:cNvPr>
            <p:cNvSpPr/>
            <p:nvPr/>
          </p:nvSpPr>
          <p:spPr>
            <a:xfrm>
              <a:off x="4630847" y="3014803"/>
              <a:ext cx="172015" cy="172015"/>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 name="Oval 7">
              <a:extLst>
                <a:ext uri="{FF2B5EF4-FFF2-40B4-BE49-F238E27FC236}">
                  <a16:creationId xmlns:a16="http://schemas.microsoft.com/office/drawing/2014/main" id="{B0B31D22-3370-41FF-8C2A-8FEEAC1227E0}"/>
                </a:ext>
              </a:extLst>
            </p:cNvPr>
            <p:cNvSpPr/>
            <p:nvPr/>
          </p:nvSpPr>
          <p:spPr>
            <a:xfrm>
              <a:off x="5281188" y="3554877"/>
              <a:ext cx="172015" cy="17201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 name="Oval 8">
              <a:extLst>
                <a:ext uri="{FF2B5EF4-FFF2-40B4-BE49-F238E27FC236}">
                  <a16:creationId xmlns:a16="http://schemas.microsoft.com/office/drawing/2014/main" id="{398CA2A5-9012-4DAE-B148-091C6C9CA398}"/>
                </a:ext>
              </a:extLst>
            </p:cNvPr>
            <p:cNvSpPr/>
            <p:nvPr/>
          </p:nvSpPr>
          <p:spPr>
            <a:xfrm>
              <a:off x="6237743" y="3175692"/>
              <a:ext cx="172015" cy="172015"/>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 name="Oval 9">
              <a:extLst>
                <a:ext uri="{FF2B5EF4-FFF2-40B4-BE49-F238E27FC236}">
                  <a16:creationId xmlns:a16="http://schemas.microsoft.com/office/drawing/2014/main" id="{2AE6BB5F-6227-486D-B79D-AF3ABD895DF9}"/>
                </a:ext>
              </a:extLst>
            </p:cNvPr>
            <p:cNvSpPr/>
            <p:nvPr/>
          </p:nvSpPr>
          <p:spPr>
            <a:xfrm>
              <a:off x="5835649" y="2569674"/>
              <a:ext cx="172015" cy="172015"/>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Oval 10">
              <a:extLst>
                <a:ext uri="{FF2B5EF4-FFF2-40B4-BE49-F238E27FC236}">
                  <a16:creationId xmlns:a16="http://schemas.microsoft.com/office/drawing/2014/main" id="{913A2D5C-1866-4432-B5EF-4649BB2C8BF4}"/>
                </a:ext>
              </a:extLst>
            </p:cNvPr>
            <p:cNvSpPr/>
            <p:nvPr/>
          </p:nvSpPr>
          <p:spPr>
            <a:xfrm>
              <a:off x="5749641" y="3850738"/>
              <a:ext cx="172015" cy="172015"/>
            </a:xfrm>
            <a:prstGeom prst="ellipse">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2" name="Oval 11">
              <a:extLst>
                <a:ext uri="{FF2B5EF4-FFF2-40B4-BE49-F238E27FC236}">
                  <a16:creationId xmlns:a16="http://schemas.microsoft.com/office/drawing/2014/main" id="{09E56230-F3DE-4DF6-B9BA-53E41AF5CE7F}"/>
                </a:ext>
              </a:extLst>
            </p:cNvPr>
            <p:cNvSpPr/>
            <p:nvPr/>
          </p:nvSpPr>
          <p:spPr>
            <a:xfrm>
              <a:off x="6787455" y="3640884"/>
              <a:ext cx="172015" cy="172015"/>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3" name="Straight Connector 12">
              <a:extLst>
                <a:ext uri="{FF2B5EF4-FFF2-40B4-BE49-F238E27FC236}">
                  <a16:creationId xmlns:a16="http://schemas.microsoft.com/office/drawing/2014/main" id="{88BBA650-756A-4694-A7D2-BB7BF7054C31}"/>
                </a:ext>
              </a:extLst>
            </p:cNvPr>
            <p:cNvCxnSpPr>
              <a:cxnSpLocks/>
            </p:cNvCxnSpPr>
            <p:nvPr/>
          </p:nvCxnSpPr>
          <p:spPr>
            <a:xfrm>
              <a:off x="5450681" y="3683794"/>
              <a:ext cx="323850" cy="2095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33" name="Picture 32">
              <a:extLst>
                <a:ext uri="{FF2B5EF4-FFF2-40B4-BE49-F238E27FC236}">
                  <a16:creationId xmlns:a16="http://schemas.microsoft.com/office/drawing/2014/main" id="{48431BEB-8A29-403C-9D10-5459465FA062}"/>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4299704" y="4235312"/>
              <a:ext cx="1150977" cy="639432"/>
            </a:xfrm>
            <a:prstGeom prst="rect">
              <a:avLst/>
            </a:prstGeom>
          </p:spPr>
        </p:pic>
        <p:sp>
          <p:nvSpPr>
            <p:cNvPr id="44" name="TextBox 43">
              <a:extLst>
                <a:ext uri="{FF2B5EF4-FFF2-40B4-BE49-F238E27FC236}">
                  <a16:creationId xmlns:a16="http://schemas.microsoft.com/office/drawing/2014/main" id="{4DEAFACD-F429-4054-B93D-ED787E92CB9C}"/>
                </a:ext>
              </a:extLst>
            </p:cNvPr>
            <p:cNvSpPr txBox="1"/>
            <p:nvPr/>
          </p:nvSpPr>
          <p:spPr>
            <a:xfrm>
              <a:off x="4511888" y="4964892"/>
              <a:ext cx="2525284" cy="584775"/>
            </a:xfrm>
            <a:prstGeom prst="rect">
              <a:avLst/>
            </a:prstGeom>
            <a:noFill/>
          </p:spPr>
          <p:txBody>
            <a:bodyPr wrap="square">
              <a:spAutoFit/>
            </a:bodyPr>
            <a:lstStyle/>
            <a:p>
              <a:pPr algn="ctr"/>
              <a:r>
                <a:rPr lang="en-US" sz="1600" dirty="0">
                  <a:latin typeface="Product Sans" panose="020B0403030502040203" pitchFamily="34" charset="0"/>
                  <a:ea typeface="Open Sans" pitchFamily="2" charset="0"/>
                  <a:cs typeface="Open Sans" pitchFamily="2" charset="0"/>
                </a:rPr>
                <a:t>Example: Pearson correlation coefficient</a:t>
              </a:r>
              <a:endParaRPr lang="en-AU" sz="1600" dirty="0">
                <a:solidFill>
                  <a:schemeClr val="tx1"/>
                </a:solidFill>
                <a:latin typeface="Product Sans" panose="020B0403030502040203" pitchFamily="34" charset="0"/>
                <a:ea typeface="Open Sans" pitchFamily="2" charset="0"/>
                <a:cs typeface="Open Sans" pitchFamily="2" charset="0"/>
              </a:endParaRPr>
            </a:p>
          </p:txBody>
        </p:sp>
        <p:sp>
          <p:nvSpPr>
            <p:cNvPr id="47" name="TextBox 46">
              <a:extLst>
                <a:ext uri="{FF2B5EF4-FFF2-40B4-BE49-F238E27FC236}">
                  <a16:creationId xmlns:a16="http://schemas.microsoft.com/office/drawing/2014/main" id="{DFF8827A-A191-4F38-AE83-583D8CF92A51}"/>
                </a:ext>
              </a:extLst>
            </p:cNvPr>
            <p:cNvSpPr txBox="1"/>
            <p:nvPr/>
          </p:nvSpPr>
          <p:spPr>
            <a:xfrm>
              <a:off x="4345187" y="1469006"/>
              <a:ext cx="2858687" cy="646331"/>
            </a:xfrm>
            <a:prstGeom prst="rect">
              <a:avLst/>
            </a:prstGeom>
            <a:noFill/>
          </p:spPr>
          <p:txBody>
            <a:bodyPr wrap="square">
              <a:spAutoFit/>
            </a:bodyPr>
            <a:lstStyle/>
            <a:p>
              <a:pPr algn="ctr"/>
              <a:r>
                <a:rPr lang="en-US" b="1" dirty="0">
                  <a:latin typeface="Product Sans" panose="020B0403030502040203" pitchFamily="34" charset="0"/>
                  <a:ea typeface="Open Sans" pitchFamily="2" charset="0"/>
                  <a:cs typeface="Open Sans" pitchFamily="2" charset="0"/>
                </a:rPr>
                <a:t>Pairwise functional connectivity dynamics</a:t>
              </a:r>
              <a:endParaRPr lang="en-AU" b="1" dirty="0">
                <a:solidFill>
                  <a:schemeClr val="tx1"/>
                </a:solidFill>
                <a:latin typeface="Product Sans" panose="020B0403030502040203" pitchFamily="34" charset="0"/>
                <a:ea typeface="Open Sans" pitchFamily="2" charset="0"/>
                <a:cs typeface="Open Sans" pitchFamily="2" charset="0"/>
              </a:endParaRPr>
            </a:p>
          </p:txBody>
        </p:sp>
      </p:grpSp>
      <p:sp>
        <p:nvSpPr>
          <p:cNvPr id="46" name="TextBox 45">
            <a:extLst>
              <a:ext uri="{FF2B5EF4-FFF2-40B4-BE49-F238E27FC236}">
                <a16:creationId xmlns:a16="http://schemas.microsoft.com/office/drawing/2014/main" id="{68F3F8BD-FD4B-4178-9906-5A046252389F}"/>
              </a:ext>
            </a:extLst>
          </p:cNvPr>
          <p:cNvSpPr txBox="1"/>
          <p:nvPr/>
        </p:nvSpPr>
        <p:spPr>
          <a:xfrm>
            <a:off x="5345757" y="2635882"/>
            <a:ext cx="1505167" cy="400110"/>
          </a:xfrm>
          <a:prstGeom prst="rect">
            <a:avLst/>
          </a:prstGeom>
          <a:noFill/>
        </p:spPr>
        <p:txBody>
          <a:bodyPr wrap="square">
            <a:spAutoFit/>
          </a:bodyPr>
          <a:lstStyle/>
          <a:p>
            <a:pPr algn="ctr"/>
            <a:r>
              <a:rPr lang="en-US" sz="2000" b="1" dirty="0">
                <a:latin typeface="Product Sans" panose="020B0403030502040203" pitchFamily="34" charset="0"/>
                <a:ea typeface="Open Sans" pitchFamily="2" charset="0"/>
                <a:cs typeface="Open Sans" pitchFamily="2" charset="0"/>
              </a:rPr>
              <a:t>AND</a:t>
            </a:r>
            <a:endParaRPr lang="en-AU" sz="2000" b="1" dirty="0">
              <a:latin typeface="Product Sans" panose="020B0403030502040203" pitchFamily="34" charset="0"/>
              <a:ea typeface="Open Sans" pitchFamily="2" charset="0"/>
              <a:cs typeface="Open Sans" pitchFamily="2" charset="0"/>
            </a:endParaRPr>
          </a:p>
        </p:txBody>
      </p:sp>
      <p:cxnSp>
        <p:nvCxnSpPr>
          <p:cNvPr id="4" name="Straight Arrow Connector 3">
            <a:extLst>
              <a:ext uri="{FF2B5EF4-FFF2-40B4-BE49-F238E27FC236}">
                <a16:creationId xmlns:a16="http://schemas.microsoft.com/office/drawing/2014/main" id="{B927BFC0-B3EC-44F4-8B0A-101F1060E00B}"/>
              </a:ext>
            </a:extLst>
          </p:cNvPr>
          <p:cNvCxnSpPr>
            <a:cxnSpLocks/>
          </p:cNvCxnSpPr>
          <p:nvPr/>
        </p:nvCxnSpPr>
        <p:spPr>
          <a:xfrm flipV="1">
            <a:off x="6400800" y="2304346"/>
            <a:ext cx="1768398" cy="529975"/>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6340811A-32F9-4BB0-AAD2-C8B56C567799}"/>
              </a:ext>
            </a:extLst>
          </p:cNvPr>
          <p:cNvCxnSpPr>
            <a:cxnSpLocks/>
          </p:cNvCxnSpPr>
          <p:nvPr/>
        </p:nvCxnSpPr>
        <p:spPr>
          <a:xfrm flipH="1" flipV="1">
            <a:off x="4022803" y="2288622"/>
            <a:ext cx="1768398" cy="529975"/>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DA71C6D4-373E-4008-945C-5AE0C821A4A5}"/>
              </a:ext>
            </a:extLst>
          </p:cNvPr>
          <p:cNvSpPr txBox="1"/>
          <p:nvPr/>
        </p:nvSpPr>
        <p:spPr>
          <a:xfrm>
            <a:off x="4565531" y="3202434"/>
            <a:ext cx="3030032" cy="1323439"/>
          </a:xfrm>
          <a:prstGeom prst="rect">
            <a:avLst/>
          </a:prstGeom>
          <a:noFill/>
          <a:ln w="28575">
            <a:solidFill>
              <a:srgbClr val="00B050"/>
            </a:solidFill>
          </a:ln>
        </p:spPr>
        <p:txBody>
          <a:bodyPr wrap="square">
            <a:spAutoFit/>
          </a:bodyPr>
          <a:lstStyle/>
          <a:p>
            <a:pPr algn="ctr"/>
            <a:r>
              <a:rPr lang="en-US" sz="2000" b="1" dirty="0">
                <a:latin typeface="Product Sans" panose="020B0403030502040203" pitchFamily="34" charset="0"/>
                <a:ea typeface="Open Sans" pitchFamily="2" charset="0"/>
                <a:cs typeface="Open Sans" pitchFamily="2" charset="0"/>
              </a:rPr>
              <a:t>Dozens to hundreds </a:t>
            </a:r>
            <a:r>
              <a:rPr lang="en-US" sz="2000" dirty="0">
                <a:latin typeface="Product Sans" panose="020B0403030502040203" pitchFamily="34" charset="0"/>
                <a:ea typeface="Open Sans" pitchFamily="2" charset="0"/>
                <a:cs typeface="Open Sans" pitchFamily="2" charset="0"/>
              </a:rPr>
              <a:t>of features derived from </a:t>
            </a:r>
            <a:r>
              <a:rPr lang="en-US" sz="2000" b="1" dirty="0">
                <a:latin typeface="Product Sans" panose="020B0403030502040203" pitchFamily="34" charset="0"/>
                <a:ea typeface="Open Sans" pitchFamily="2" charset="0"/>
                <a:cs typeface="Open Sans" pitchFamily="2" charset="0"/>
              </a:rPr>
              <a:t>interdisciplinary research </a:t>
            </a:r>
            <a:r>
              <a:rPr lang="en-US" sz="2000" dirty="0">
                <a:latin typeface="Product Sans" panose="020B0403030502040203" pitchFamily="34" charset="0"/>
                <a:ea typeface="Open Sans" pitchFamily="2" charset="0"/>
                <a:cs typeface="Open Sans" pitchFamily="2" charset="0"/>
              </a:rPr>
              <a:t>are evaluated</a:t>
            </a:r>
            <a:endParaRPr lang="en-AU" sz="2000" dirty="0">
              <a:latin typeface="Product Sans" panose="020B0403030502040203" pitchFamily="34" charset="0"/>
              <a:ea typeface="Open Sans" pitchFamily="2" charset="0"/>
              <a:cs typeface="Open Sans" pitchFamily="2" charset="0"/>
            </a:endParaRPr>
          </a:p>
        </p:txBody>
      </p:sp>
      <p:sp>
        <p:nvSpPr>
          <p:cNvPr id="31" name="TextBox 30">
            <a:extLst>
              <a:ext uri="{FF2B5EF4-FFF2-40B4-BE49-F238E27FC236}">
                <a16:creationId xmlns:a16="http://schemas.microsoft.com/office/drawing/2014/main" id="{67FBA592-A116-49D1-9B67-A6BCC581DC85}"/>
              </a:ext>
            </a:extLst>
          </p:cNvPr>
          <p:cNvSpPr txBox="1"/>
          <p:nvPr/>
        </p:nvSpPr>
        <p:spPr>
          <a:xfrm>
            <a:off x="4112358" y="4768515"/>
            <a:ext cx="3837842" cy="1631216"/>
          </a:xfrm>
          <a:prstGeom prst="rect">
            <a:avLst/>
          </a:prstGeom>
          <a:noFill/>
          <a:ln w="28575">
            <a:solidFill>
              <a:srgbClr val="00B050"/>
            </a:solidFill>
          </a:ln>
        </p:spPr>
        <p:txBody>
          <a:bodyPr wrap="square">
            <a:spAutoFit/>
          </a:bodyPr>
          <a:lstStyle/>
          <a:p>
            <a:pPr algn="ctr"/>
            <a:r>
              <a:rPr lang="en-US" sz="2000" dirty="0">
                <a:latin typeface="Product Sans" panose="020B0403030502040203" pitchFamily="34" charset="0"/>
                <a:ea typeface="Open Sans" pitchFamily="2" charset="0"/>
                <a:cs typeface="Open Sans" pitchFamily="2" charset="0"/>
              </a:rPr>
              <a:t>Goal: combine </a:t>
            </a:r>
            <a:r>
              <a:rPr lang="en-US" sz="2000" b="1" dirty="0">
                <a:latin typeface="Product Sans" panose="020B0403030502040203" pitchFamily="34" charset="0"/>
                <a:ea typeface="Open Sans" pitchFamily="2" charset="0"/>
                <a:cs typeface="Open Sans" pitchFamily="2" charset="0"/>
              </a:rPr>
              <a:t>univariate</a:t>
            </a:r>
            <a:r>
              <a:rPr lang="en-US" sz="2000" dirty="0">
                <a:latin typeface="Product Sans" panose="020B0403030502040203" pitchFamily="34" charset="0"/>
                <a:ea typeface="Open Sans" pitchFamily="2" charset="0"/>
                <a:cs typeface="Open Sans" pitchFamily="2" charset="0"/>
              </a:rPr>
              <a:t> and </a:t>
            </a:r>
            <a:r>
              <a:rPr lang="en-US" sz="2000" b="1" dirty="0">
                <a:latin typeface="Product Sans" panose="020B0403030502040203" pitchFamily="34" charset="0"/>
                <a:ea typeface="Open Sans" pitchFamily="2" charset="0"/>
                <a:cs typeface="Open Sans" pitchFamily="2" charset="0"/>
              </a:rPr>
              <a:t>multivariate</a:t>
            </a:r>
            <a:r>
              <a:rPr lang="en-US" sz="2000" dirty="0">
                <a:latin typeface="Product Sans" panose="020B0403030502040203" pitchFamily="34" charset="0"/>
                <a:ea typeface="Open Sans" pitchFamily="2" charset="0"/>
                <a:cs typeface="Open Sans" pitchFamily="2" charset="0"/>
              </a:rPr>
              <a:t> time-series features in a </a:t>
            </a:r>
            <a:r>
              <a:rPr lang="en-US" sz="2000" b="1" dirty="0">
                <a:latin typeface="Product Sans" panose="020B0403030502040203" pitchFamily="34" charset="0"/>
                <a:ea typeface="Open Sans" pitchFamily="2" charset="0"/>
                <a:cs typeface="Open Sans" pitchFamily="2" charset="0"/>
              </a:rPr>
              <a:t>biologically interpretable classification model </a:t>
            </a:r>
            <a:endParaRPr lang="en-AU" sz="2000" b="1" dirty="0">
              <a:latin typeface="Product Sans" panose="020B0403030502040203" pitchFamily="34" charset="0"/>
              <a:ea typeface="Open Sans" pitchFamily="2" charset="0"/>
              <a:cs typeface="Open Sans" pitchFamily="2" charset="0"/>
            </a:endParaRPr>
          </a:p>
        </p:txBody>
      </p:sp>
      <p:sp>
        <p:nvSpPr>
          <p:cNvPr id="5" name="Slide Number Placeholder 4">
            <a:extLst>
              <a:ext uri="{FF2B5EF4-FFF2-40B4-BE49-F238E27FC236}">
                <a16:creationId xmlns:a16="http://schemas.microsoft.com/office/drawing/2014/main" id="{D8DC65B6-C060-4815-9FAE-6528980CB68F}"/>
              </a:ext>
            </a:extLst>
          </p:cNvPr>
          <p:cNvSpPr>
            <a:spLocks noGrp="1"/>
          </p:cNvSpPr>
          <p:nvPr>
            <p:ph type="sldNum" sz="quarter" idx="12"/>
          </p:nvPr>
        </p:nvSpPr>
        <p:spPr/>
        <p:txBody>
          <a:bodyPr/>
          <a:lstStyle/>
          <a:p>
            <a:fld id="{C42B02F8-E519-4AA4-8330-31B4BA7144F5}" type="slidenum">
              <a:rPr lang="en-AU" smtClean="0"/>
              <a:t>5</a:t>
            </a:fld>
            <a:endParaRPr lang="en-AU"/>
          </a:p>
        </p:txBody>
      </p:sp>
      <p:sp>
        <p:nvSpPr>
          <p:cNvPr id="7" name="Date Placeholder 6">
            <a:extLst>
              <a:ext uri="{FF2B5EF4-FFF2-40B4-BE49-F238E27FC236}">
                <a16:creationId xmlns:a16="http://schemas.microsoft.com/office/drawing/2014/main" id="{1C0E91C4-EECA-4449-A2A3-C3844689A77F}"/>
              </a:ext>
            </a:extLst>
          </p:cNvPr>
          <p:cNvSpPr>
            <a:spLocks noGrp="1"/>
          </p:cNvSpPr>
          <p:nvPr>
            <p:ph type="dt" sz="half" idx="10"/>
          </p:nvPr>
        </p:nvSpPr>
        <p:spPr/>
        <p:txBody>
          <a:bodyPr/>
          <a:lstStyle/>
          <a:p>
            <a:r>
              <a:rPr lang="en-US"/>
              <a:t>CNS 2022</a:t>
            </a:r>
            <a:endParaRPr lang="en-AU"/>
          </a:p>
        </p:txBody>
      </p:sp>
      <p:sp>
        <p:nvSpPr>
          <p:cNvPr id="34" name="Rectangle 33">
            <a:extLst>
              <a:ext uri="{FF2B5EF4-FFF2-40B4-BE49-F238E27FC236}">
                <a16:creationId xmlns:a16="http://schemas.microsoft.com/office/drawing/2014/main" id="{149FD049-DEE3-43CD-A7EF-0666A985D121}"/>
              </a:ext>
            </a:extLst>
          </p:cNvPr>
          <p:cNvSpPr/>
          <p:nvPr/>
        </p:nvSpPr>
        <p:spPr>
          <a:xfrm>
            <a:off x="9137999" y="1219"/>
            <a:ext cx="3054001" cy="279401"/>
          </a:xfrm>
          <a:prstGeom prst="rect">
            <a:avLst/>
          </a:prstGeom>
          <a:solidFill>
            <a:srgbClr val="66A2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bg2">
                  <a:lumMod val="25000"/>
                </a:schemeClr>
              </a:solidFill>
            </a:endParaRPr>
          </a:p>
        </p:txBody>
      </p:sp>
      <p:sp>
        <p:nvSpPr>
          <p:cNvPr id="42" name="Rectangle 41">
            <a:extLst>
              <a:ext uri="{FF2B5EF4-FFF2-40B4-BE49-F238E27FC236}">
                <a16:creationId xmlns:a16="http://schemas.microsoft.com/office/drawing/2014/main" id="{8750263A-9069-42B7-AF1E-BFDEDF8E2C4E}"/>
              </a:ext>
            </a:extLst>
          </p:cNvPr>
          <p:cNvSpPr/>
          <p:nvPr/>
        </p:nvSpPr>
        <p:spPr>
          <a:xfrm>
            <a:off x="6095999" y="1219"/>
            <a:ext cx="3042000" cy="279401"/>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bg2">
                  <a:lumMod val="25000"/>
                </a:schemeClr>
              </a:solidFill>
            </a:endParaRPr>
          </a:p>
        </p:txBody>
      </p:sp>
      <p:sp>
        <p:nvSpPr>
          <p:cNvPr id="48" name="Rectangle 47">
            <a:extLst>
              <a:ext uri="{FF2B5EF4-FFF2-40B4-BE49-F238E27FC236}">
                <a16:creationId xmlns:a16="http://schemas.microsoft.com/office/drawing/2014/main" id="{23904EFF-D6F5-43C9-B974-654A884162A6}"/>
              </a:ext>
            </a:extLst>
          </p:cNvPr>
          <p:cNvSpPr/>
          <p:nvPr/>
        </p:nvSpPr>
        <p:spPr>
          <a:xfrm>
            <a:off x="3041998" y="0"/>
            <a:ext cx="3054003" cy="279401"/>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9" name="Rectangle 48">
            <a:extLst>
              <a:ext uri="{FF2B5EF4-FFF2-40B4-BE49-F238E27FC236}">
                <a16:creationId xmlns:a16="http://schemas.microsoft.com/office/drawing/2014/main" id="{C50ABB7C-FC25-4DA5-BFF1-B4B39274AAA9}"/>
              </a:ext>
            </a:extLst>
          </p:cNvPr>
          <p:cNvSpPr/>
          <p:nvPr/>
        </p:nvSpPr>
        <p:spPr>
          <a:xfrm>
            <a:off x="0" y="-4930"/>
            <a:ext cx="3042000" cy="279401"/>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0" name="TextBox 49">
            <a:extLst>
              <a:ext uri="{FF2B5EF4-FFF2-40B4-BE49-F238E27FC236}">
                <a16:creationId xmlns:a16="http://schemas.microsoft.com/office/drawing/2014/main" id="{7A41C5A9-5298-44D4-9628-DB1B522CB8A6}"/>
              </a:ext>
            </a:extLst>
          </p:cNvPr>
          <p:cNvSpPr txBox="1"/>
          <p:nvPr/>
        </p:nvSpPr>
        <p:spPr>
          <a:xfrm>
            <a:off x="651155" y="-19767"/>
            <a:ext cx="1504389" cy="307777"/>
          </a:xfrm>
          <a:prstGeom prst="rect">
            <a:avLst/>
          </a:prstGeom>
          <a:noFill/>
        </p:spPr>
        <p:txBody>
          <a:bodyPr wrap="square">
            <a:spAutoFit/>
          </a:bodyPr>
          <a:lstStyle/>
          <a:p>
            <a:pPr algn="ctr"/>
            <a:r>
              <a:rPr lang="en-US" sz="1400" b="1" dirty="0">
                <a:solidFill>
                  <a:schemeClr val="tx1"/>
                </a:solidFill>
                <a:latin typeface="Product Sans" panose="020B0403030502040203" pitchFamily="34" charset="0"/>
                <a:ea typeface="Open Sans" pitchFamily="2" charset="0"/>
                <a:cs typeface="Open Sans" pitchFamily="2" charset="0"/>
              </a:rPr>
              <a:t>BACKGROUND</a:t>
            </a:r>
            <a:endParaRPr lang="en-AU" sz="1400" b="1" dirty="0">
              <a:solidFill>
                <a:schemeClr val="tx1"/>
              </a:solidFill>
              <a:latin typeface="Product Sans" panose="020B0403030502040203" pitchFamily="34" charset="0"/>
              <a:ea typeface="Open Sans" pitchFamily="2" charset="0"/>
              <a:cs typeface="Open Sans" pitchFamily="2" charset="0"/>
            </a:endParaRPr>
          </a:p>
        </p:txBody>
      </p:sp>
      <p:sp>
        <p:nvSpPr>
          <p:cNvPr id="51" name="TextBox 50">
            <a:extLst>
              <a:ext uri="{FF2B5EF4-FFF2-40B4-BE49-F238E27FC236}">
                <a16:creationId xmlns:a16="http://schemas.microsoft.com/office/drawing/2014/main" id="{CA9F50BD-3D9E-4928-B88C-4C2C3232623F}"/>
              </a:ext>
            </a:extLst>
          </p:cNvPr>
          <p:cNvSpPr txBox="1"/>
          <p:nvPr/>
        </p:nvSpPr>
        <p:spPr>
          <a:xfrm>
            <a:off x="3804487" y="-13546"/>
            <a:ext cx="1504389" cy="307777"/>
          </a:xfrm>
          <a:prstGeom prst="rect">
            <a:avLst/>
          </a:prstGeom>
          <a:noFill/>
        </p:spPr>
        <p:txBody>
          <a:bodyPr wrap="square">
            <a:spAutoFit/>
          </a:bodyPr>
          <a:lstStyle/>
          <a:p>
            <a:pPr algn="ctr"/>
            <a:r>
              <a:rPr lang="en-US" sz="1400" dirty="0">
                <a:solidFill>
                  <a:schemeClr val="bg2">
                    <a:lumMod val="25000"/>
                  </a:schemeClr>
                </a:solidFill>
                <a:latin typeface="Product Sans" panose="020B0403030502040203" pitchFamily="34" charset="0"/>
                <a:ea typeface="Open Sans" pitchFamily="2" charset="0"/>
                <a:cs typeface="Open Sans" pitchFamily="2" charset="0"/>
              </a:rPr>
              <a:t>METHODS</a:t>
            </a:r>
            <a:endParaRPr lang="en-AU" sz="1400" dirty="0">
              <a:solidFill>
                <a:schemeClr val="bg2">
                  <a:lumMod val="25000"/>
                </a:schemeClr>
              </a:solidFill>
              <a:latin typeface="Product Sans" panose="020B0403030502040203" pitchFamily="34" charset="0"/>
              <a:ea typeface="Open Sans" pitchFamily="2" charset="0"/>
              <a:cs typeface="Open Sans" pitchFamily="2" charset="0"/>
            </a:endParaRPr>
          </a:p>
        </p:txBody>
      </p:sp>
      <p:sp>
        <p:nvSpPr>
          <p:cNvPr id="52" name="TextBox 51">
            <a:extLst>
              <a:ext uri="{FF2B5EF4-FFF2-40B4-BE49-F238E27FC236}">
                <a16:creationId xmlns:a16="http://schemas.microsoft.com/office/drawing/2014/main" id="{00A91C68-D638-4A18-AD95-D07D190E4E5D}"/>
              </a:ext>
            </a:extLst>
          </p:cNvPr>
          <p:cNvSpPr txBox="1"/>
          <p:nvPr/>
        </p:nvSpPr>
        <p:spPr>
          <a:xfrm>
            <a:off x="6846487" y="-14698"/>
            <a:ext cx="1504389" cy="307777"/>
          </a:xfrm>
          <a:prstGeom prst="rect">
            <a:avLst/>
          </a:prstGeom>
          <a:noFill/>
        </p:spPr>
        <p:txBody>
          <a:bodyPr wrap="square">
            <a:spAutoFit/>
          </a:bodyPr>
          <a:lstStyle/>
          <a:p>
            <a:pPr algn="ctr"/>
            <a:r>
              <a:rPr lang="en-US" sz="1400" dirty="0">
                <a:solidFill>
                  <a:schemeClr val="bg2">
                    <a:lumMod val="25000"/>
                  </a:schemeClr>
                </a:solidFill>
                <a:latin typeface="Product Sans" panose="020B0403030502040203" pitchFamily="34" charset="0"/>
                <a:ea typeface="Open Sans" pitchFamily="2" charset="0"/>
                <a:cs typeface="Open Sans" pitchFamily="2" charset="0"/>
              </a:rPr>
              <a:t>RESULTS</a:t>
            </a:r>
            <a:endParaRPr lang="en-AU" sz="1400" dirty="0">
              <a:solidFill>
                <a:schemeClr val="bg2">
                  <a:lumMod val="25000"/>
                </a:schemeClr>
              </a:solidFill>
              <a:latin typeface="Product Sans" panose="020B0403030502040203" pitchFamily="34" charset="0"/>
              <a:ea typeface="Open Sans" pitchFamily="2" charset="0"/>
              <a:cs typeface="Open Sans" pitchFamily="2" charset="0"/>
            </a:endParaRPr>
          </a:p>
        </p:txBody>
      </p:sp>
      <p:sp>
        <p:nvSpPr>
          <p:cNvPr id="53" name="TextBox 52">
            <a:extLst>
              <a:ext uri="{FF2B5EF4-FFF2-40B4-BE49-F238E27FC236}">
                <a16:creationId xmlns:a16="http://schemas.microsoft.com/office/drawing/2014/main" id="{229C6625-ACCC-43D8-887F-928E8CF7CE09}"/>
              </a:ext>
            </a:extLst>
          </p:cNvPr>
          <p:cNvSpPr txBox="1"/>
          <p:nvPr/>
        </p:nvSpPr>
        <p:spPr>
          <a:xfrm>
            <a:off x="9925122" y="-19767"/>
            <a:ext cx="1504389" cy="307777"/>
          </a:xfrm>
          <a:prstGeom prst="rect">
            <a:avLst/>
          </a:prstGeom>
          <a:noFill/>
        </p:spPr>
        <p:txBody>
          <a:bodyPr wrap="square">
            <a:spAutoFit/>
          </a:bodyPr>
          <a:lstStyle/>
          <a:p>
            <a:pPr algn="ctr"/>
            <a:r>
              <a:rPr lang="en-US" sz="1400" dirty="0">
                <a:solidFill>
                  <a:schemeClr val="bg2">
                    <a:lumMod val="25000"/>
                  </a:schemeClr>
                </a:solidFill>
                <a:latin typeface="Product Sans" panose="020B0403030502040203" pitchFamily="34" charset="0"/>
                <a:ea typeface="Open Sans" pitchFamily="2" charset="0"/>
                <a:cs typeface="Open Sans" pitchFamily="2" charset="0"/>
              </a:rPr>
              <a:t>CONCLUSIONS</a:t>
            </a:r>
            <a:endParaRPr lang="en-AU" sz="1400" dirty="0">
              <a:solidFill>
                <a:schemeClr val="bg2">
                  <a:lumMod val="25000"/>
                </a:schemeClr>
              </a:solidFill>
              <a:latin typeface="Product Sans" panose="020B0403030502040203" pitchFamily="34" charset="0"/>
              <a:ea typeface="Open Sans" pitchFamily="2" charset="0"/>
              <a:cs typeface="Open Sans" pitchFamily="2" charset="0"/>
            </a:endParaRPr>
          </a:p>
        </p:txBody>
      </p:sp>
    </p:spTree>
    <p:extLst>
      <p:ext uri="{BB962C8B-B14F-4D97-AF65-F5344CB8AC3E}">
        <p14:creationId xmlns:p14="http://schemas.microsoft.com/office/powerpoint/2010/main" val="11305593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500"/>
                                        <p:tgtEl>
                                          <p:spTgt spid="5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fade">
                                      <p:cBhvr>
                                        <p:cTn id="12"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31"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Rectangle 123">
            <a:extLst>
              <a:ext uri="{FF2B5EF4-FFF2-40B4-BE49-F238E27FC236}">
                <a16:creationId xmlns:a16="http://schemas.microsoft.com/office/drawing/2014/main" id="{34598FE8-A100-43AD-A9C2-75B7001A5390}"/>
              </a:ext>
            </a:extLst>
          </p:cNvPr>
          <p:cNvSpPr/>
          <p:nvPr/>
        </p:nvSpPr>
        <p:spPr>
          <a:xfrm>
            <a:off x="8735765" y="1914711"/>
            <a:ext cx="1840245" cy="1049800"/>
          </a:xfrm>
          <a:prstGeom prst="rect">
            <a:avLst/>
          </a:prstGeom>
          <a:solidFill>
            <a:srgbClr val="DBDBD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9" name="Rectangle 98">
            <a:extLst>
              <a:ext uri="{FF2B5EF4-FFF2-40B4-BE49-F238E27FC236}">
                <a16:creationId xmlns:a16="http://schemas.microsoft.com/office/drawing/2014/main" id="{43DFF4FF-D752-4FA7-A828-F416B244E885}"/>
              </a:ext>
            </a:extLst>
          </p:cNvPr>
          <p:cNvSpPr/>
          <p:nvPr/>
        </p:nvSpPr>
        <p:spPr>
          <a:xfrm>
            <a:off x="8818653" y="1998537"/>
            <a:ext cx="1840245" cy="1049800"/>
          </a:xfrm>
          <a:prstGeom prst="rect">
            <a:avLst/>
          </a:prstGeom>
          <a:solidFill>
            <a:srgbClr val="DBDBD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1">
            <a:extLst>
              <a:ext uri="{FF2B5EF4-FFF2-40B4-BE49-F238E27FC236}">
                <a16:creationId xmlns:a16="http://schemas.microsoft.com/office/drawing/2014/main" id="{8B3F99BC-6D8D-49ED-9C4E-C9797E9AD72D}"/>
              </a:ext>
            </a:extLst>
          </p:cNvPr>
          <p:cNvSpPr>
            <a:spLocks noGrp="1"/>
          </p:cNvSpPr>
          <p:nvPr>
            <p:ph type="title"/>
          </p:nvPr>
        </p:nvSpPr>
        <p:spPr>
          <a:xfrm>
            <a:off x="786571" y="571288"/>
            <a:ext cx="10515600" cy="877735"/>
          </a:xfrm>
        </p:spPr>
        <p:txBody>
          <a:bodyPr>
            <a:normAutofit fontScale="90000"/>
          </a:bodyPr>
          <a:lstStyle/>
          <a:p>
            <a:pPr algn="ctr"/>
            <a:r>
              <a:rPr lang="en-US" sz="3600" dirty="0">
                <a:latin typeface="Product Sans" panose="020B0403030502040203" pitchFamily="34" charset="0"/>
              </a:rPr>
              <a:t>From BOLD fMRI to time-series (TS) feature matrices: a </a:t>
            </a:r>
            <a:r>
              <a:rPr lang="en-AU" sz="3600" dirty="0">
                <a:latin typeface="Product Sans" panose="020B0403030502040203" pitchFamily="34" charset="0"/>
              </a:rPr>
              <a:t>🐤’s-👁 view</a:t>
            </a:r>
          </a:p>
        </p:txBody>
      </p:sp>
      <p:cxnSp>
        <p:nvCxnSpPr>
          <p:cNvPr id="22" name="Straight Arrow Connector 21">
            <a:extLst>
              <a:ext uri="{FF2B5EF4-FFF2-40B4-BE49-F238E27FC236}">
                <a16:creationId xmlns:a16="http://schemas.microsoft.com/office/drawing/2014/main" id="{E18B88CC-5D91-488E-AF8A-0672160E4D98}"/>
              </a:ext>
            </a:extLst>
          </p:cNvPr>
          <p:cNvCxnSpPr>
            <a:cxnSpLocks/>
          </p:cNvCxnSpPr>
          <p:nvPr/>
        </p:nvCxnSpPr>
        <p:spPr>
          <a:xfrm>
            <a:off x="6526467" y="2614883"/>
            <a:ext cx="1687813"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id="{FCBC6244-D85E-48C6-A3F7-DDF42B8BF535}"/>
              </a:ext>
            </a:extLst>
          </p:cNvPr>
          <p:cNvGrpSpPr/>
          <p:nvPr/>
        </p:nvGrpSpPr>
        <p:grpSpPr>
          <a:xfrm>
            <a:off x="370265" y="2726681"/>
            <a:ext cx="1393686" cy="658783"/>
            <a:chOff x="9753987" y="6157683"/>
            <a:chExt cx="3224484" cy="1579317"/>
          </a:xfrm>
        </p:grpSpPr>
        <p:grpSp>
          <p:nvGrpSpPr>
            <p:cNvPr id="24" name="Group 23">
              <a:extLst>
                <a:ext uri="{FF2B5EF4-FFF2-40B4-BE49-F238E27FC236}">
                  <a16:creationId xmlns:a16="http://schemas.microsoft.com/office/drawing/2014/main" id="{C2597F37-70EB-4B85-BFFD-0B68217A124C}"/>
                </a:ext>
              </a:extLst>
            </p:cNvPr>
            <p:cNvGrpSpPr/>
            <p:nvPr/>
          </p:nvGrpSpPr>
          <p:grpSpPr>
            <a:xfrm>
              <a:off x="9753987" y="6157683"/>
              <a:ext cx="3224484" cy="960637"/>
              <a:chOff x="9753987" y="6157683"/>
              <a:chExt cx="3224484" cy="960637"/>
            </a:xfrm>
          </p:grpSpPr>
          <p:grpSp>
            <p:nvGrpSpPr>
              <p:cNvPr id="36" name="Group 35">
                <a:extLst>
                  <a:ext uri="{FF2B5EF4-FFF2-40B4-BE49-F238E27FC236}">
                    <a16:creationId xmlns:a16="http://schemas.microsoft.com/office/drawing/2014/main" id="{0372B812-7144-49F2-81E8-E57C7F37566D}"/>
                  </a:ext>
                </a:extLst>
              </p:cNvPr>
              <p:cNvGrpSpPr/>
              <p:nvPr/>
            </p:nvGrpSpPr>
            <p:grpSpPr>
              <a:xfrm>
                <a:off x="9753987" y="6168771"/>
                <a:ext cx="1882599" cy="949549"/>
                <a:chOff x="9753987" y="6168771"/>
                <a:chExt cx="1882599" cy="949549"/>
              </a:xfrm>
            </p:grpSpPr>
            <p:pic>
              <p:nvPicPr>
                <p:cNvPr id="41" name="Picture 2" descr="Person Simply Minimalist Minimalist Person Png - Clip Art Library">
                  <a:extLst>
                    <a:ext uri="{FF2B5EF4-FFF2-40B4-BE49-F238E27FC236}">
                      <a16:creationId xmlns:a16="http://schemas.microsoft.com/office/drawing/2014/main" id="{EFF2C4C4-44EB-42BE-B510-BF3EE2F40929}"/>
                    </a:ext>
                  </a:extLst>
                </p:cNvPr>
                <p:cNvPicPr>
                  <a:picLocks noChangeAspect="1" noChangeArrowheads="1"/>
                </p:cNvPicPr>
                <p:nvPr/>
              </p:nvPicPr>
              <p:blipFill>
                <a:blip r:embed="rId3">
                  <a:duotone>
                    <a:schemeClr val="accent3">
                      <a:shade val="45000"/>
                      <a:satMod val="135000"/>
                    </a:schemeClr>
                    <a:prstClr val="white"/>
                  </a:duotone>
                  <a:extLst>
                    <a:ext uri="{BEBA8EAE-BF5A-486C-A8C5-ECC9F3942E4B}">
                      <a14:imgProps xmlns:a14="http://schemas.microsoft.com/office/drawing/2010/main">
                        <a14:imgLayer r:embed="rId4">
                          <a14:imgEffect>
                            <a14:backgroundRemoval t="5023" b="94521" l="10000" r="90000">
                              <a14:foregroundMark x1="50000" y1="11416" x2="52174" y2="11416"/>
                              <a14:foregroundMark x1="57391" y1="92237" x2="56957" y2="93151"/>
                              <a14:foregroundMark x1="44783" y1="94064" x2="43478" y2="94521"/>
                              <a14:foregroundMark x1="50435" y1="5023" x2="49565" y2="5479"/>
                            </a14:backgroundRemoval>
                          </a14:imgEffect>
                        </a14:imgLayer>
                      </a14:imgProps>
                    </a:ext>
                    <a:ext uri="{28A0092B-C50C-407E-A947-70E740481C1C}">
                      <a14:useLocalDpi xmlns:a14="http://schemas.microsoft.com/office/drawing/2010/main" val="0"/>
                    </a:ext>
                  </a:extLst>
                </a:blip>
                <a:srcRect/>
                <a:stretch>
                  <a:fillRect/>
                </a:stretch>
              </p:blipFill>
              <p:spPr bwMode="auto">
                <a:xfrm>
                  <a:off x="9753987" y="6175465"/>
                  <a:ext cx="990213" cy="942855"/>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2" descr="Person Simply Minimalist Minimalist Person Png - Clip Art Library">
                  <a:extLst>
                    <a:ext uri="{FF2B5EF4-FFF2-40B4-BE49-F238E27FC236}">
                      <a16:creationId xmlns:a16="http://schemas.microsoft.com/office/drawing/2014/main" id="{EDA732E8-FD83-4BB1-8837-F59273785780}"/>
                    </a:ext>
                  </a:extLst>
                </p:cNvPr>
                <p:cNvPicPr>
                  <a:picLocks noChangeAspect="1" noChangeArrowheads="1"/>
                </p:cNvPicPr>
                <p:nvPr/>
              </p:nvPicPr>
              <p:blipFill>
                <a:blip r:embed="rId3">
                  <a:duotone>
                    <a:schemeClr val="accent3">
                      <a:shade val="45000"/>
                      <a:satMod val="135000"/>
                    </a:schemeClr>
                    <a:prstClr val="white"/>
                  </a:duotone>
                  <a:extLst>
                    <a:ext uri="{BEBA8EAE-BF5A-486C-A8C5-ECC9F3942E4B}">
                      <a14:imgProps xmlns:a14="http://schemas.microsoft.com/office/drawing/2010/main">
                        <a14:imgLayer r:embed="rId4">
                          <a14:imgEffect>
                            <a14:backgroundRemoval t="5023" b="94521" l="10000" r="90000">
                              <a14:foregroundMark x1="50000" y1="11416" x2="52174" y2="11416"/>
                              <a14:foregroundMark x1="57391" y1="92237" x2="56957" y2="93151"/>
                              <a14:foregroundMark x1="44783" y1="94064" x2="43478" y2="94521"/>
                              <a14:foregroundMark x1="50435" y1="5023" x2="49565" y2="5479"/>
                            </a14:backgroundRemoval>
                          </a14:imgEffect>
                        </a14:imgLayer>
                      </a14:imgProps>
                    </a:ext>
                    <a:ext uri="{28A0092B-C50C-407E-A947-70E740481C1C}">
                      <a14:useLocalDpi xmlns:a14="http://schemas.microsoft.com/office/drawing/2010/main" val="0"/>
                    </a:ext>
                  </a:extLst>
                </a:blip>
                <a:srcRect/>
                <a:stretch>
                  <a:fillRect/>
                </a:stretch>
              </p:blipFill>
              <p:spPr bwMode="auto">
                <a:xfrm>
                  <a:off x="10194006" y="6168771"/>
                  <a:ext cx="990213" cy="942855"/>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2" descr="Person Simply Minimalist Minimalist Person Png - Clip Art Library">
                  <a:extLst>
                    <a:ext uri="{FF2B5EF4-FFF2-40B4-BE49-F238E27FC236}">
                      <a16:creationId xmlns:a16="http://schemas.microsoft.com/office/drawing/2014/main" id="{82E5C5FA-F1FA-435E-B6F5-7B8E0570CFEA}"/>
                    </a:ext>
                  </a:extLst>
                </p:cNvPr>
                <p:cNvPicPr>
                  <a:picLocks noChangeAspect="1" noChangeArrowheads="1"/>
                </p:cNvPicPr>
                <p:nvPr/>
              </p:nvPicPr>
              <p:blipFill>
                <a:blip r:embed="rId3">
                  <a:duotone>
                    <a:schemeClr val="accent3">
                      <a:shade val="45000"/>
                      <a:satMod val="135000"/>
                    </a:schemeClr>
                    <a:prstClr val="white"/>
                  </a:duotone>
                  <a:extLst>
                    <a:ext uri="{BEBA8EAE-BF5A-486C-A8C5-ECC9F3942E4B}">
                      <a14:imgProps xmlns:a14="http://schemas.microsoft.com/office/drawing/2010/main">
                        <a14:imgLayer r:embed="rId4">
                          <a14:imgEffect>
                            <a14:backgroundRemoval t="5023" b="94521" l="10000" r="90000">
                              <a14:foregroundMark x1="50000" y1="11416" x2="52174" y2="11416"/>
                              <a14:foregroundMark x1="57391" y1="92237" x2="56957" y2="93151"/>
                              <a14:foregroundMark x1="44783" y1="94064" x2="43478" y2="94521"/>
                              <a14:foregroundMark x1="50435" y1="5023" x2="49565" y2="5479"/>
                            </a14:backgroundRemoval>
                          </a14:imgEffect>
                        </a14:imgLayer>
                      </a14:imgProps>
                    </a:ext>
                    <a:ext uri="{28A0092B-C50C-407E-A947-70E740481C1C}">
                      <a14:useLocalDpi xmlns:a14="http://schemas.microsoft.com/office/drawing/2010/main" val="0"/>
                    </a:ext>
                  </a:extLst>
                </a:blip>
                <a:srcRect/>
                <a:stretch>
                  <a:fillRect/>
                </a:stretch>
              </p:blipFill>
              <p:spPr bwMode="auto">
                <a:xfrm>
                  <a:off x="10646373" y="6175465"/>
                  <a:ext cx="990213" cy="94285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7" name="Group 36">
                <a:extLst>
                  <a:ext uri="{FF2B5EF4-FFF2-40B4-BE49-F238E27FC236}">
                    <a16:creationId xmlns:a16="http://schemas.microsoft.com/office/drawing/2014/main" id="{1056A01F-C270-410B-8CDF-8135395A2C13}"/>
                  </a:ext>
                </a:extLst>
              </p:cNvPr>
              <p:cNvGrpSpPr/>
              <p:nvPr/>
            </p:nvGrpSpPr>
            <p:grpSpPr>
              <a:xfrm>
                <a:off x="11095872" y="6157683"/>
                <a:ext cx="1882599" cy="949549"/>
                <a:chOff x="9753987" y="6168771"/>
                <a:chExt cx="1882599" cy="949549"/>
              </a:xfrm>
            </p:grpSpPr>
            <p:pic>
              <p:nvPicPr>
                <p:cNvPr id="38" name="Picture 2" descr="Person Simply Minimalist Minimalist Person Png - Clip Art Library">
                  <a:extLst>
                    <a:ext uri="{FF2B5EF4-FFF2-40B4-BE49-F238E27FC236}">
                      <a16:creationId xmlns:a16="http://schemas.microsoft.com/office/drawing/2014/main" id="{BCA9774B-00AF-4C5D-8058-97F61B05D555}"/>
                    </a:ext>
                  </a:extLst>
                </p:cNvPr>
                <p:cNvPicPr>
                  <a:picLocks noChangeAspect="1" noChangeArrowheads="1"/>
                </p:cNvPicPr>
                <p:nvPr/>
              </p:nvPicPr>
              <p:blipFill>
                <a:blip r:embed="rId3">
                  <a:duotone>
                    <a:schemeClr val="accent3">
                      <a:shade val="45000"/>
                      <a:satMod val="135000"/>
                    </a:schemeClr>
                    <a:prstClr val="white"/>
                  </a:duotone>
                  <a:extLst>
                    <a:ext uri="{BEBA8EAE-BF5A-486C-A8C5-ECC9F3942E4B}">
                      <a14:imgProps xmlns:a14="http://schemas.microsoft.com/office/drawing/2010/main">
                        <a14:imgLayer r:embed="rId4">
                          <a14:imgEffect>
                            <a14:backgroundRemoval t="5023" b="94521" l="10000" r="90000">
                              <a14:foregroundMark x1="50000" y1="11416" x2="52174" y2="11416"/>
                              <a14:foregroundMark x1="57391" y1="92237" x2="56957" y2="93151"/>
                              <a14:foregroundMark x1="44783" y1="94064" x2="43478" y2="94521"/>
                              <a14:foregroundMark x1="50435" y1="5023" x2="49565" y2="5479"/>
                            </a14:backgroundRemoval>
                          </a14:imgEffect>
                        </a14:imgLayer>
                      </a14:imgProps>
                    </a:ext>
                    <a:ext uri="{28A0092B-C50C-407E-A947-70E740481C1C}">
                      <a14:useLocalDpi xmlns:a14="http://schemas.microsoft.com/office/drawing/2010/main" val="0"/>
                    </a:ext>
                  </a:extLst>
                </a:blip>
                <a:srcRect/>
                <a:stretch>
                  <a:fillRect/>
                </a:stretch>
              </p:blipFill>
              <p:spPr bwMode="auto">
                <a:xfrm>
                  <a:off x="9753987" y="6175465"/>
                  <a:ext cx="990213" cy="942855"/>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2" descr="Person Simply Minimalist Minimalist Person Png - Clip Art Library">
                  <a:extLst>
                    <a:ext uri="{FF2B5EF4-FFF2-40B4-BE49-F238E27FC236}">
                      <a16:creationId xmlns:a16="http://schemas.microsoft.com/office/drawing/2014/main" id="{879D2356-F63C-47BD-8D91-E29070C33ABD}"/>
                    </a:ext>
                  </a:extLst>
                </p:cNvPr>
                <p:cNvPicPr>
                  <a:picLocks noChangeAspect="1" noChangeArrowheads="1"/>
                </p:cNvPicPr>
                <p:nvPr/>
              </p:nvPicPr>
              <p:blipFill>
                <a:blip r:embed="rId3">
                  <a:duotone>
                    <a:schemeClr val="accent3">
                      <a:shade val="45000"/>
                      <a:satMod val="135000"/>
                    </a:schemeClr>
                    <a:prstClr val="white"/>
                  </a:duotone>
                  <a:extLst>
                    <a:ext uri="{BEBA8EAE-BF5A-486C-A8C5-ECC9F3942E4B}">
                      <a14:imgProps xmlns:a14="http://schemas.microsoft.com/office/drawing/2010/main">
                        <a14:imgLayer r:embed="rId4">
                          <a14:imgEffect>
                            <a14:backgroundRemoval t="5023" b="94521" l="10000" r="90000">
                              <a14:foregroundMark x1="50000" y1="11416" x2="52174" y2="11416"/>
                              <a14:foregroundMark x1="57391" y1="92237" x2="56957" y2="93151"/>
                              <a14:foregroundMark x1="44783" y1="94064" x2="43478" y2="94521"/>
                              <a14:foregroundMark x1="50435" y1="5023" x2="49565" y2="5479"/>
                            </a14:backgroundRemoval>
                          </a14:imgEffect>
                        </a14:imgLayer>
                      </a14:imgProps>
                    </a:ext>
                    <a:ext uri="{28A0092B-C50C-407E-A947-70E740481C1C}">
                      <a14:useLocalDpi xmlns:a14="http://schemas.microsoft.com/office/drawing/2010/main" val="0"/>
                    </a:ext>
                  </a:extLst>
                </a:blip>
                <a:srcRect/>
                <a:stretch>
                  <a:fillRect/>
                </a:stretch>
              </p:blipFill>
              <p:spPr bwMode="auto">
                <a:xfrm>
                  <a:off x="10194006" y="6168771"/>
                  <a:ext cx="990213" cy="942855"/>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2" descr="Person Simply Minimalist Minimalist Person Png - Clip Art Library">
                  <a:extLst>
                    <a:ext uri="{FF2B5EF4-FFF2-40B4-BE49-F238E27FC236}">
                      <a16:creationId xmlns:a16="http://schemas.microsoft.com/office/drawing/2014/main" id="{6DAAD6DA-B6CC-4C94-826B-43EC68D9A5D5}"/>
                    </a:ext>
                  </a:extLst>
                </p:cNvPr>
                <p:cNvPicPr>
                  <a:picLocks noChangeAspect="1" noChangeArrowheads="1"/>
                </p:cNvPicPr>
                <p:nvPr/>
              </p:nvPicPr>
              <p:blipFill>
                <a:blip r:embed="rId3">
                  <a:duotone>
                    <a:schemeClr val="accent3">
                      <a:shade val="45000"/>
                      <a:satMod val="135000"/>
                    </a:schemeClr>
                    <a:prstClr val="white"/>
                  </a:duotone>
                  <a:extLst>
                    <a:ext uri="{BEBA8EAE-BF5A-486C-A8C5-ECC9F3942E4B}">
                      <a14:imgProps xmlns:a14="http://schemas.microsoft.com/office/drawing/2010/main">
                        <a14:imgLayer r:embed="rId4">
                          <a14:imgEffect>
                            <a14:backgroundRemoval t="5023" b="94521" l="10000" r="90000">
                              <a14:foregroundMark x1="50000" y1="11416" x2="52174" y2="11416"/>
                              <a14:foregroundMark x1="57391" y1="92237" x2="56957" y2="93151"/>
                              <a14:foregroundMark x1="44783" y1="94064" x2="43478" y2="94521"/>
                              <a14:foregroundMark x1="50435" y1="5023" x2="49565" y2="5479"/>
                            </a14:backgroundRemoval>
                          </a14:imgEffect>
                        </a14:imgLayer>
                      </a14:imgProps>
                    </a:ext>
                    <a:ext uri="{28A0092B-C50C-407E-A947-70E740481C1C}">
                      <a14:useLocalDpi xmlns:a14="http://schemas.microsoft.com/office/drawing/2010/main" val="0"/>
                    </a:ext>
                  </a:extLst>
                </a:blip>
                <a:srcRect/>
                <a:stretch>
                  <a:fillRect/>
                </a:stretch>
              </p:blipFill>
              <p:spPr bwMode="auto">
                <a:xfrm>
                  <a:off x="10646373" y="6175465"/>
                  <a:ext cx="990213" cy="942855"/>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27" name="Group 26">
              <a:extLst>
                <a:ext uri="{FF2B5EF4-FFF2-40B4-BE49-F238E27FC236}">
                  <a16:creationId xmlns:a16="http://schemas.microsoft.com/office/drawing/2014/main" id="{1C8B84D2-2B6D-45C4-B5C9-CECBF35DAA00}"/>
                </a:ext>
              </a:extLst>
            </p:cNvPr>
            <p:cNvGrpSpPr/>
            <p:nvPr/>
          </p:nvGrpSpPr>
          <p:grpSpPr>
            <a:xfrm>
              <a:off x="9978736" y="6776363"/>
              <a:ext cx="2772117" cy="960637"/>
              <a:chOff x="9978736" y="6725563"/>
              <a:chExt cx="2772117" cy="960637"/>
            </a:xfrm>
          </p:grpSpPr>
          <p:grpSp>
            <p:nvGrpSpPr>
              <p:cNvPr id="30" name="Group 29">
                <a:extLst>
                  <a:ext uri="{FF2B5EF4-FFF2-40B4-BE49-F238E27FC236}">
                    <a16:creationId xmlns:a16="http://schemas.microsoft.com/office/drawing/2014/main" id="{27DC0A5E-4E86-4E77-87E2-0BEA5F031CA3}"/>
                  </a:ext>
                </a:extLst>
              </p:cNvPr>
              <p:cNvGrpSpPr/>
              <p:nvPr/>
            </p:nvGrpSpPr>
            <p:grpSpPr>
              <a:xfrm>
                <a:off x="9978736" y="6736651"/>
                <a:ext cx="1882599" cy="949549"/>
                <a:chOff x="9753987" y="6168771"/>
                <a:chExt cx="1882599" cy="949549"/>
              </a:xfrm>
            </p:grpSpPr>
            <p:pic>
              <p:nvPicPr>
                <p:cNvPr id="33" name="Picture 2" descr="Person Simply Minimalist Minimalist Person Png - Clip Art Library">
                  <a:extLst>
                    <a:ext uri="{FF2B5EF4-FFF2-40B4-BE49-F238E27FC236}">
                      <a16:creationId xmlns:a16="http://schemas.microsoft.com/office/drawing/2014/main" id="{08C5C7FA-D980-4754-962A-0F63AD962998}"/>
                    </a:ext>
                  </a:extLst>
                </p:cNvPr>
                <p:cNvPicPr>
                  <a:picLocks noChangeAspect="1" noChangeArrowheads="1"/>
                </p:cNvPicPr>
                <p:nvPr/>
              </p:nvPicPr>
              <p:blipFill>
                <a:blip r:embed="rId3">
                  <a:duotone>
                    <a:schemeClr val="accent3">
                      <a:shade val="45000"/>
                      <a:satMod val="135000"/>
                    </a:schemeClr>
                    <a:prstClr val="white"/>
                  </a:duotone>
                  <a:extLst>
                    <a:ext uri="{BEBA8EAE-BF5A-486C-A8C5-ECC9F3942E4B}">
                      <a14:imgProps xmlns:a14="http://schemas.microsoft.com/office/drawing/2010/main">
                        <a14:imgLayer r:embed="rId4">
                          <a14:imgEffect>
                            <a14:backgroundRemoval t="5023" b="94521" l="10000" r="90000">
                              <a14:foregroundMark x1="50000" y1="11416" x2="52174" y2="11416"/>
                              <a14:foregroundMark x1="57391" y1="92237" x2="56957" y2="93151"/>
                              <a14:foregroundMark x1="44783" y1="94064" x2="43478" y2="94521"/>
                              <a14:foregroundMark x1="50435" y1="5023" x2="49565" y2="5479"/>
                            </a14:backgroundRemoval>
                          </a14:imgEffect>
                        </a14:imgLayer>
                      </a14:imgProps>
                    </a:ext>
                    <a:ext uri="{28A0092B-C50C-407E-A947-70E740481C1C}">
                      <a14:useLocalDpi xmlns:a14="http://schemas.microsoft.com/office/drawing/2010/main" val="0"/>
                    </a:ext>
                  </a:extLst>
                </a:blip>
                <a:srcRect/>
                <a:stretch>
                  <a:fillRect/>
                </a:stretch>
              </p:blipFill>
              <p:spPr bwMode="auto">
                <a:xfrm>
                  <a:off x="9753987" y="6175465"/>
                  <a:ext cx="990213" cy="942855"/>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2" descr="Person Simply Minimalist Minimalist Person Png - Clip Art Library">
                  <a:extLst>
                    <a:ext uri="{FF2B5EF4-FFF2-40B4-BE49-F238E27FC236}">
                      <a16:creationId xmlns:a16="http://schemas.microsoft.com/office/drawing/2014/main" id="{02760883-E380-44EC-BC58-149F9D723E29}"/>
                    </a:ext>
                  </a:extLst>
                </p:cNvPr>
                <p:cNvPicPr>
                  <a:picLocks noChangeAspect="1" noChangeArrowheads="1"/>
                </p:cNvPicPr>
                <p:nvPr/>
              </p:nvPicPr>
              <p:blipFill>
                <a:blip r:embed="rId3">
                  <a:duotone>
                    <a:schemeClr val="accent3">
                      <a:shade val="45000"/>
                      <a:satMod val="135000"/>
                    </a:schemeClr>
                    <a:prstClr val="white"/>
                  </a:duotone>
                  <a:extLst>
                    <a:ext uri="{BEBA8EAE-BF5A-486C-A8C5-ECC9F3942E4B}">
                      <a14:imgProps xmlns:a14="http://schemas.microsoft.com/office/drawing/2010/main">
                        <a14:imgLayer r:embed="rId4">
                          <a14:imgEffect>
                            <a14:backgroundRemoval t="5023" b="94521" l="10000" r="90000">
                              <a14:foregroundMark x1="50000" y1="11416" x2="52174" y2="11416"/>
                              <a14:foregroundMark x1="57391" y1="92237" x2="56957" y2="93151"/>
                              <a14:foregroundMark x1="44783" y1="94064" x2="43478" y2="94521"/>
                              <a14:foregroundMark x1="50435" y1="5023" x2="49565" y2="5479"/>
                            </a14:backgroundRemoval>
                          </a14:imgEffect>
                        </a14:imgLayer>
                      </a14:imgProps>
                    </a:ext>
                    <a:ext uri="{28A0092B-C50C-407E-A947-70E740481C1C}">
                      <a14:useLocalDpi xmlns:a14="http://schemas.microsoft.com/office/drawing/2010/main" val="0"/>
                    </a:ext>
                  </a:extLst>
                </a:blip>
                <a:srcRect/>
                <a:stretch>
                  <a:fillRect/>
                </a:stretch>
              </p:blipFill>
              <p:spPr bwMode="auto">
                <a:xfrm>
                  <a:off x="10194006" y="6168771"/>
                  <a:ext cx="990213" cy="942855"/>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2" descr="Person Simply Minimalist Minimalist Person Png - Clip Art Library">
                  <a:extLst>
                    <a:ext uri="{FF2B5EF4-FFF2-40B4-BE49-F238E27FC236}">
                      <a16:creationId xmlns:a16="http://schemas.microsoft.com/office/drawing/2014/main" id="{E6342784-FDE8-4DE6-823F-9FD281533F9D}"/>
                    </a:ext>
                  </a:extLst>
                </p:cNvPr>
                <p:cNvPicPr>
                  <a:picLocks noChangeAspect="1" noChangeArrowheads="1"/>
                </p:cNvPicPr>
                <p:nvPr/>
              </p:nvPicPr>
              <p:blipFill>
                <a:blip r:embed="rId3">
                  <a:duotone>
                    <a:schemeClr val="accent3">
                      <a:shade val="45000"/>
                      <a:satMod val="135000"/>
                    </a:schemeClr>
                    <a:prstClr val="white"/>
                  </a:duotone>
                  <a:extLst>
                    <a:ext uri="{BEBA8EAE-BF5A-486C-A8C5-ECC9F3942E4B}">
                      <a14:imgProps xmlns:a14="http://schemas.microsoft.com/office/drawing/2010/main">
                        <a14:imgLayer r:embed="rId4">
                          <a14:imgEffect>
                            <a14:backgroundRemoval t="5023" b="94521" l="10000" r="90000">
                              <a14:foregroundMark x1="50000" y1="11416" x2="52174" y2="11416"/>
                              <a14:foregroundMark x1="57391" y1="92237" x2="56957" y2="93151"/>
                              <a14:foregroundMark x1="44783" y1="94064" x2="43478" y2="94521"/>
                              <a14:foregroundMark x1="50435" y1="5023" x2="49565" y2="5479"/>
                            </a14:backgroundRemoval>
                          </a14:imgEffect>
                        </a14:imgLayer>
                      </a14:imgProps>
                    </a:ext>
                    <a:ext uri="{28A0092B-C50C-407E-A947-70E740481C1C}">
                      <a14:useLocalDpi xmlns:a14="http://schemas.microsoft.com/office/drawing/2010/main" val="0"/>
                    </a:ext>
                  </a:extLst>
                </a:blip>
                <a:srcRect/>
                <a:stretch>
                  <a:fillRect/>
                </a:stretch>
              </p:blipFill>
              <p:spPr bwMode="auto">
                <a:xfrm>
                  <a:off x="10646373" y="6175465"/>
                  <a:ext cx="990213" cy="942855"/>
                </a:xfrm>
                <a:prstGeom prst="rect">
                  <a:avLst/>
                </a:prstGeom>
                <a:noFill/>
                <a:extLst>
                  <a:ext uri="{909E8E84-426E-40DD-AFC4-6F175D3DCCD1}">
                    <a14:hiddenFill xmlns:a14="http://schemas.microsoft.com/office/drawing/2010/main">
                      <a:solidFill>
                        <a:srgbClr val="FFFFFF"/>
                      </a:solidFill>
                    </a14:hiddenFill>
                  </a:ext>
                </a:extLst>
              </p:spPr>
            </p:pic>
          </p:grpSp>
          <p:pic>
            <p:nvPicPr>
              <p:cNvPr id="31" name="Picture 2" descr="Person Simply Minimalist Minimalist Person Png - Clip Art Library">
                <a:extLst>
                  <a:ext uri="{FF2B5EF4-FFF2-40B4-BE49-F238E27FC236}">
                    <a16:creationId xmlns:a16="http://schemas.microsoft.com/office/drawing/2014/main" id="{A45A4A4F-A215-4180-8092-39635B481403}"/>
                  </a:ext>
                </a:extLst>
              </p:cNvPr>
              <p:cNvPicPr>
                <a:picLocks noChangeAspect="1" noChangeArrowheads="1"/>
              </p:cNvPicPr>
              <p:nvPr/>
            </p:nvPicPr>
            <p:blipFill>
              <a:blip r:embed="rId3">
                <a:duotone>
                  <a:schemeClr val="accent3">
                    <a:shade val="45000"/>
                    <a:satMod val="135000"/>
                  </a:schemeClr>
                  <a:prstClr val="white"/>
                </a:duotone>
                <a:extLst>
                  <a:ext uri="{BEBA8EAE-BF5A-486C-A8C5-ECC9F3942E4B}">
                    <a14:imgProps xmlns:a14="http://schemas.microsoft.com/office/drawing/2010/main">
                      <a14:imgLayer r:embed="rId4">
                        <a14:imgEffect>
                          <a14:backgroundRemoval t="5023" b="94521" l="10000" r="90000">
                            <a14:foregroundMark x1="50000" y1="11416" x2="52174" y2="11416"/>
                            <a14:foregroundMark x1="57391" y1="92237" x2="56957" y2="93151"/>
                            <a14:foregroundMark x1="44783" y1="94064" x2="43478" y2="94521"/>
                            <a14:foregroundMark x1="50435" y1="5023" x2="49565" y2="5479"/>
                          </a14:backgroundRemoval>
                        </a14:imgEffect>
                      </a14:imgLayer>
                    </a14:imgProps>
                  </a:ext>
                  <a:ext uri="{28A0092B-C50C-407E-A947-70E740481C1C}">
                    <a14:useLocalDpi xmlns:a14="http://schemas.microsoft.com/office/drawing/2010/main" val="0"/>
                  </a:ext>
                </a:extLst>
              </a:blip>
              <a:srcRect/>
              <a:stretch>
                <a:fillRect/>
              </a:stretch>
            </p:blipFill>
            <p:spPr bwMode="auto">
              <a:xfrm>
                <a:off x="11320621" y="6732257"/>
                <a:ext cx="990213" cy="942855"/>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 descr="Person Simply Minimalist Minimalist Person Png - Clip Art Library">
                <a:extLst>
                  <a:ext uri="{FF2B5EF4-FFF2-40B4-BE49-F238E27FC236}">
                    <a16:creationId xmlns:a16="http://schemas.microsoft.com/office/drawing/2014/main" id="{7E84277C-6A25-4B55-B205-3F00083F2F20}"/>
                  </a:ext>
                </a:extLst>
              </p:cNvPr>
              <p:cNvPicPr>
                <a:picLocks noChangeAspect="1" noChangeArrowheads="1"/>
              </p:cNvPicPr>
              <p:nvPr/>
            </p:nvPicPr>
            <p:blipFill>
              <a:blip r:embed="rId3">
                <a:duotone>
                  <a:schemeClr val="accent3">
                    <a:shade val="45000"/>
                    <a:satMod val="135000"/>
                  </a:schemeClr>
                  <a:prstClr val="white"/>
                </a:duotone>
                <a:extLst>
                  <a:ext uri="{BEBA8EAE-BF5A-486C-A8C5-ECC9F3942E4B}">
                    <a14:imgProps xmlns:a14="http://schemas.microsoft.com/office/drawing/2010/main">
                      <a14:imgLayer r:embed="rId4">
                        <a14:imgEffect>
                          <a14:backgroundRemoval t="5023" b="94521" l="10000" r="90000">
                            <a14:foregroundMark x1="50000" y1="11416" x2="52174" y2="11416"/>
                            <a14:foregroundMark x1="57391" y1="92237" x2="56957" y2="93151"/>
                            <a14:foregroundMark x1="44783" y1="94064" x2="43478" y2="94521"/>
                            <a14:foregroundMark x1="50435" y1="5023" x2="49565" y2="5479"/>
                          </a14:backgroundRemoval>
                        </a14:imgEffect>
                      </a14:imgLayer>
                    </a14:imgProps>
                  </a:ext>
                  <a:ext uri="{28A0092B-C50C-407E-A947-70E740481C1C}">
                    <a14:useLocalDpi xmlns:a14="http://schemas.microsoft.com/office/drawing/2010/main" val="0"/>
                  </a:ext>
                </a:extLst>
              </a:blip>
              <a:srcRect/>
              <a:stretch>
                <a:fillRect/>
              </a:stretch>
            </p:blipFill>
            <p:spPr bwMode="auto">
              <a:xfrm>
                <a:off x="11760640" y="6725563"/>
                <a:ext cx="990213" cy="942855"/>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44" name="Group 43">
            <a:extLst>
              <a:ext uri="{FF2B5EF4-FFF2-40B4-BE49-F238E27FC236}">
                <a16:creationId xmlns:a16="http://schemas.microsoft.com/office/drawing/2014/main" id="{78080F36-CD93-4E8E-81F2-69654E23B3C4}"/>
              </a:ext>
            </a:extLst>
          </p:cNvPr>
          <p:cNvGrpSpPr/>
          <p:nvPr/>
        </p:nvGrpSpPr>
        <p:grpSpPr>
          <a:xfrm>
            <a:off x="535295" y="4546978"/>
            <a:ext cx="1198164" cy="658783"/>
            <a:chOff x="9753987" y="6157683"/>
            <a:chExt cx="2772117" cy="1579317"/>
          </a:xfrm>
        </p:grpSpPr>
        <p:grpSp>
          <p:nvGrpSpPr>
            <p:cNvPr id="45" name="Group 44">
              <a:extLst>
                <a:ext uri="{FF2B5EF4-FFF2-40B4-BE49-F238E27FC236}">
                  <a16:creationId xmlns:a16="http://schemas.microsoft.com/office/drawing/2014/main" id="{C8CFFA8D-944A-4528-B60E-03CA1BBD43D2}"/>
                </a:ext>
              </a:extLst>
            </p:cNvPr>
            <p:cNvGrpSpPr/>
            <p:nvPr/>
          </p:nvGrpSpPr>
          <p:grpSpPr>
            <a:xfrm>
              <a:off x="9753987" y="6157683"/>
              <a:ext cx="2772117" cy="960637"/>
              <a:chOff x="9753987" y="6157683"/>
              <a:chExt cx="2772117" cy="960637"/>
            </a:xfrm>
          </p:grpSpPr>
          <p:grpSp>
            <p:nvGrpSpPr>
              <p:cNvPr id="52" name="Group 51">
                <a:extLst>
                  <a:ext uri="{FF2B5EF4-FFF2-40B4-BE49-F238E27FC236}">
                    <a16:creationId xmlns:a16="http://schemas.microsoft.com/office/drawing/2014/main" id="{5E740BD1-B29D-4F85-929E-4C146AB85673}"/>
                  </a:ext>
                </a:extLst>
              </p:cNvPr>
              <p:cNvGrpSpPr/>
              <p:nvPr/>
            </p:nvGrpSpPr>
            <p:grpSpPr>
              <a:xfrm>
                <a:off x="9753987" y="6168771"/>
                <a:ext cx="1882599" cy="949549"/>
                <a:chOff x="9753987" y="6168771"/>
                <a:chExt cx="1882599" cy="949549"/>
              </a:xfrm>
            </p:grpSpPr>
            <p:pic>
              <p:nvPicPr>
                <p:cNvPr id="56" name="Picture 2" descr="Person Simply Minimalist Minimalist Person Png - Clip Art Library">
                  <a:extLst>
                    <a:ext uri="{FF2B5EF4-FFF2-40B4-BE49-F238E27FC236}">
                      <a16:creationId xmlns:a16="http://schemas.microsoft.com/office/drawing/2014/main" id="{320D69D7-661C-40AB-8EAD-433CFB844D79}"/>
                    </a:ext>
                  </a:extLst>
                </p:cNvPr>
                <p:cNvPicPr>
                  <a:picLocks noChangeAspect="1" noChangeArrowheads="1"/>
                </p:cNvPicPr>
                <p:nvPr/>
              </p:nvPicPr>
              <p:blipFill>
                <a:blip r:embed="rId3">
                  <a:duotone>
                    <a:schemeClr val="accent6">
                      <a:shade val="45000"/>
                      <a:satMod val="135000"/>
                    </a:schemeClr>
                    <a:prstClr val="white"/>
                  </a:duotone>
                  <a:extLst>
                    <a:ext uri="{BEBA8EAE-BF5A-486C-A8C5-ECC9F3942E4B}">
                      <a14:imgProps xmlns:a14="http://schemas.microsoft.com/office/drawing/2010/main">
                        <a14:imgLayer r:embed="rId4">
                          <a14:imgEffect>
                            <a14:backgroundRemoval t="5023" b="94521" l="10000" r="90000">
                              <a14:foregroundMark x1="50000" y1="11416" x2="52174" y2="11416"/>
                              <a14:foregroundMark x1="57391" y1="92237" x2="56957" y2="93151"/>
                              <a14:foregroundMark x1="44783" y1="94064" x2="43478" y2="94521"/>
                              <a14:foregroundMark x1="50435" y1="5023" x2="49565" y2="5479"/>
                            </a14:backgroundRemoval>
                          </a14:imgEffect>
                        </a14:imgLayer>
                      </a14:imgProps>
                    </a:ext>
                    <a:ext uri="{28A0092B-C50C-407E-A947-70E740481C1C}">
                      <a14:useLocalDpi xmlns:a14="http://schemas.microsoft.com/office/drawing/2010/main" val="0"/>
                    </a:ext>
                  </a:extLst>
                </a:blip>
                <a:srcRect/>
                <a:stretch>
                  <a:fillRect/>
                </a:stretch>
              </p:blipFill>
              <p:spPr bwMode="auto">
                <a:xfrm>
                  <a:off x="9753987" y="6175465"/>
                  <a:ext cx="990213" cy="942855"/>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2" descr="Person Simply Minimalist Minimalist Person Png - Clip Art Library">
                  <a:extLst>
                    <a:ext uri="{FF2B5EF4-FFF2-40B4-BE49-F238E27FC236}">
                      <a16:creationId xmlns:a16="http://schemas.microsoft.com/office/drawing/2014/main" id="{1CC51C3D-D682-4D87-B1D9-16EB65BF213D}"/>
                    </a:ext>
                  </a:extLst>
                </p:cNvPr>
                <p:cNvPicPr>
                  <a:picLocks noChangeAspect="1" noChangeArrowheads="1"/>
                </p:cNvPicPr>
                <p:nvPr/>
              </p:nvPicPr>
              <p:blipFill>
                <a:blip r:embed="rId3">
                  <a:duotone>
                    <a:schemeClr val="accent6">
                      <a:shade val="45000"/>
                      <a:satMod val="135000"/>
                    </a:schemeClr>
                    <a:prstClr val="white"/>
                  </a:duotone>
                  <a:extLst>
                    <a:ext uri="{BEBA8EAE-BF5A-486C-A8C5-ECC9F3942E4B}">
                      <a14:imgProps xmlns:a14="http://schemas.microsoft.com/office/drawing/2010/main">
                        <a14:imgLayer r:embed="rId4">
                          <a14:imgEffect>
                            <a14:backgroundRemoval t="5023" b="94521" l="10000" r="90000">
                              <a14:foregroundMark x1="50000" y1="11416" x2="52174" y2="11416"/>
                              <a14:foregroundMark x1="57391" y1="92237" x2="56957" y2="93151"/>
                              <a14:foregroundMark x1="44783" y1="94064" x2="43478" y2="94521"/>
                              <a14:foregroundMark x1="50435" y1="5023" x2="49565" y2="5479"/>
                            </a14:backgroundRemoval>
                          </a14:imgEffect>
                        </a14:imgLayer>
                      </a14:imgProps>
                    </a:ext>
                    <a:ext uri="{28A0092B-C50C-407E-A947-70E740481C1C}">
                      <a14:useLocalDpi xmlns:a14="http://schemas.microsoft.com/office/drawing/2010/main" val="0"/>
                    </a:ext>
                  </a:extLst>
                </a:blip>
                <a:srcRect/>
                <a:stretch>
                  <a:fillRect/>
                </a:stretch>
              </p:blipFill>
              <p:spPr bwMode="auto">
                <a:xfrm>
                  <a:off x="10194006" y="6168771"/>
                  <a:ext cx="990213" cy="942855"/>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2" descr="Person Simply Minimalist Minimalist Person Png - Clip Art Library">
                  <a:extLst>
                    <a:ext uri="{FF2B5EF4-FFF2-40B4-BE49-F238E27FC236}">
                      <a16:creationId xmlns:a16="http://schemas.microsoft.com/office/drawing/2014/main" id="{0EE54E6E-DF9D-4D9D-90FA-2FA5E1920B99}"/>
                    </a:ext>
                  </a:extLst>
                </p:cNvPr>
                <p:cNvPicPr>
                  <a:picLocks noChangeAspect="1" noChangeArrowheads="1"/>
                </p:cNvPicPr>
                <p:nvPr/>
              </p:nvPicPr>
              <p:blipFill>
                <a:blip r:embed="rId3">
                  <a:duotone>
                    <a:schemeClr val="accent6">
                      <a:shade val="45000"/>
                      <a:satMod val="135000"/>
                    </a:schemeClr>
                    <a:prstClr val="white"/>
                  </a:duotone>
                  <a:extLst>
                    <a:ext uri="{BEBA8EAE-BF5A-486C-A8C5-ECC9F3942E4B}">
                      <a14:imgProps xmlns:a14="http://schemas.microsoft.com/office/drawing/2010/main">
                        <a14:imgLayer r:embed="rId4">
                          <a14:imgEffect>
                            <a14:backgroundRemoval t="5023" b="94521" l="10000" r="90000">
                              <a14:foregroundMark x1="50000" y1="11416" x2="52174" y2="11416"/>
                              <a14:foregroundMark x1="57391" y1="92237" x2="56957" y2="93151"/>
                              <a14:foregroundMark x1="44783" y1="94064" x2="43478" y2="94521"/>
                              <a14:foregroundMark x1="50435" y1="5023" x2="49565" y2="5479"/>
                            </a14:backgroundRemoval>
                          </a14:imgEffect>
                        </a14:imgLayer>
                      </a14:imgProps>
                    </a:ext>
                    <a:ext uri="{28A0092B-C50C-407E-A947-70E740481C1C}">
                      <a14:useLocalDpi xmlns:a14="http://schemas.microsoft.com/office/drawing/2010/main" val="0"/>
                    </a:ext>
                  </a:extLst>
                </a:blip>
                <a:srcRect/>
                <a:stretch>
                  <a:fillRect/>
                </a:stretch>
              </p:blipFill>
              <p:spPr bwMode="auto">
                <a:xfrm>
                  <a:off x="10646373" y="6175465"/>
                  <a:ext cx="990213" cy="94285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3" name="Group 52">
                <a:extLst>
                  <a:ext uri="{FF2B5EF4-FFF2-40B4-BE49-F238E27FC236}">
                    <a16:creationId xmlns:a16="http://schemas.microsoft.com/office/drawing/2014/main" id="{5B8F8283-7CDA-4154-9CD7-144463716151}"/>
                  </a:ext>
                </a:extLst>
              </p:cNvPr>
              <p:cNvGrpSpPr/>
              <p:nvPr/>
            </p:nvGrpSpPr>
            <p:grpSpPr>
              <a:xfrm>
                <a:off x="11095872" y="6157683"/>
                <a:ext cx="1430232" cy="949549"/>
                <a:chOff x="9753987" y="6168771"/>
                <a:chExt cx="1430232" cy="949549"/>
              </a:xfrm>
            </p:grpSpPr>
            <p:pic>
              <p:nvPicPr>
                <p:cNvPr id="54" name="Picture 2" descr="Person Simply Minimalist Minimalist Person Png - Clip Art Library">
                  <a:extLst>
                    <a:ext uri="{FF2B5EF4-FFF2-40B4-BE49-F238E27FC236}">
                      <a16:creationId xmlns:a16="http://schemas.microsoft.com/office/drawing/2014/main" id="{073B6D06-5B02-459E-9AD4-DE8A9B624EF4}"/>
                    </a:ext>
                  </a:extLst>
                </p:cNvPr>
                <p:cNvPicPr>
                  <a:picLocks noChangeAspect="1" noChangeArrowheads="1"/>
                </p:cNvPicPr>
                <p:nvPr/>
              </p:nvPicPr>
              <p:blipFill>
                <a:blip r:embed="rId3">
                  <a:duotone>
                    <a:schemeClr val="accent6">
                      <a:shade val="45000"/>
                      <a:satMod val="135000"/>
                    </a:schemeClr>
                    <a:prstClr val="white"/>
                  </a:duotone>
                  <a:extLst>
                    <a:ext uri="{BEBA8EAE-BF5A-486C-A8C5-ECC9F3942E4B}">
                      <a14:imgProps xmlns:a14="http://schemas.microsoft.com/office/drawing/2010/main">
                        <a14:imgLayer r:embed="rId4">
                          <a14:imgEffect>
                            <a14:backgroundRemoval t="5023" b="94521" l="10000" r="90000">
                              <a14:foregroundMark x1="50000" y1="11416" x2="52174" y2="11416"/>
                              <a14:foregroundMark x1="57391" y1="92237" x2="56957" y2="93151"/>
                              <a14:foregroundMark x1="44783" y1="94064" x2="43478" y2="94521"/>
                              <a14:foregroundMark x1="50435" y1="5023" x2="49565" y2="5479"/>
                            </a14:backgroundRemoval>
                          </a14:imgEffect>
                        </a14:imgLayer>
                      </a14:imgProps>
                    </a:ext>
                    <a:ext uri="{28A0092B-C50C-407E-A947-70E740481C1C}">
                      <a14:useLocalDpi xmlns:a14="http://schemas.microsoft.com/office/drawing/2010/main" val="0"/>
                    </a:ext>
                  </a:extLst>
                </a:blip>
                <a:srcRect/>
                <a:stretch>
                  <a:fillRect/>
                </a:stretch>
              </p:blipFill>
              <p:spPr bwMode="auto">
                <a:xfrm>
                  <a:off x="9753987" y="6175465"/>
                  <a:ext cx="990213" cy="942855"/>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2" descr="Person Simply Minimalist Minimalist Person Png - Clip Art Library">
                  <a:extLst>
                    <a:ext uri="{FF2B5EF4-FFF2-40B4-BE49-F238E27FC236}">
                      <a16:creationId xmlns:a16="http://schemas.microsoft.com/office/drawing/2014/main" id="{E625D130-500A-442F-B69F-DED5B3A698ED}"/>
                    </a:ext>
                  </a:extLst>
                </p:cNvPr>
                <p:cNvPicPr>
                  <a:picLocks noChangeAspect="1" noChangeArrowheads="1"/>
                </p:cNvPicPr>
                <p:nvPr/>
              </p:nvPicPr>
              <p:blipFill>
                <a:blip r:embed="rId3">
                  <a:duotone>
                    <a:schemeClr val="accent6">
                      <a:shade val="45000"/>
                      <a:satMod val="135000"/>
                    </a:schemeClr>
                    <a:prstClr val="white"/>
                  </a:duotone>
                  <a:extLst>
                    <a:ext uri="{BEBA8EAE-BF5A-486C-A8C5-ECC9F3942E4B}">
                      <a14:imgProps xmlns:a14="http://schemas.microsoft.com/office/drawing/2010/main">
                        <a14:imgLayer r:embed="rId4">
                          <a14:imgEffect>
                            <a14:backgroundRemoval t="5023" b="94521" l="10000" r="90000">
                              <a14:foregroundMark x1="50000" y1="11416" x2="52174" y2="11416"/>
                              <a14:foregroundMark x1="57391" y1="92237" x2="56957" y2="93151"/>
                              <a14:foregroundMark x1="44783" y1="94064" x2="43478" y2="94521"/>
                              <a14:foregroundMark x1="50435" y1="5023" x2="49565" y2="5479"/>
                            </a14:backgroundRemoval>
                          </a14:imgEffect>
                        </a14:imgLayer>
                      </a14:imgProps>
                    </a:ext>
                    <a:ext uri="{28A0092B-C50C-407E-A947-70E740481C1C}">
                      <a14:useLocalDpi xmlns:a14="http://schemas.microsoft.com/office/drawing/2010/main" val="0"/>
                    </a:ext>
                  </a:extLst>
                </a:blip>
                <a:srcRect/>
                <a:stretch>
                  <a:fillRect/>
                </a:stretch>
              </p:blipFill>
              <p:spPr bwMode="auto">
                <a:xfrm>
                  <a:off x="10194006" y="6168771"/>
                  <a:ext cx="990213" cy="942855"/>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46" name="Group 45">
              <a:extLst>
                <a:ext uri="{FF2B5EF4-FFF2-40B4-BE49-F238E27FC236}">
                  <a16:creationId xmlns:a16="http://schemas.microsoft.com/office/drawing/2014/main" id="{9E90F228-1721-4C84-A1B8-BB2D0AA5ADC3}"/>
                </a:ext>
              </a:extLst>
            </p:cNvPr>
            <p:cNvGrpSpPr/>
            <p:nvPr/>
          </p:nvGrpSpPr>
          <p:grpSpPr>
            <a:xfrm>
              <a:off x="9978736" y="6783057"/>
              <a:ext cx="2332098" cy="953943"/>
              <a:chOff x="9978736" y="6732257"/>
              <a:chExt cx="2332098" cy="953943"/>
            </a:xfrm>
          </p:grpSpPr>
          <p:grpSp>
            <p:nvGrpSpPr>
              <p:cNvPr id="47" name="Group 46">
                <a:extLst>
                  <a:ext uri="{FF2B5EF4-FFF2-40B4-BE49-F238E27FC236}">
                    <a16:creationId xmlns:a16="http://schemas.microsoft.com/office/drawing/2014/main" id="{DF98E2BA-2CC0-45B9-95CB-151BDA66E54F}"/>
                  </a:ext>
                </a:extLst>
              </p:cNvPr>
              <p:cNvGrpSpPr/>
              <p:nvPr/>
            </p:nvGrpSpPr>
            <p:grpSpPr>
              <a:xfrm>
                <a:off x="9978736" y="6736651"/>
                <a:ext cx="1882599" cy="949549"/>
                <a:chOff x="9753987" y="6168771"/>
                <a:chExt cx="1882599" cy="949549"/>
              </a:xfrm>
            </p:grpSpPr>
            <p:pic>
              <p:nvPicPr>
                <p:cNvPr id="49" name="Picture 2" descr="Person Simply Minimalist Minimalist Person Png - Clip Art Library">
                  <a:extLst>
                    <a:ext uri="{FF2B5EF4-FFF2-40B4-BE49-F238E27FC236}">
                      <a16:creationId xmlns:a16="http://schemas.microsoft.com/office/drawing/2014/main" id="{3AD5C661-A43B-4F38-89A9-685CCEA3C9EE}"/>
                    </a:ext>
                  </a:extLst>
                </p:cNvPr>
                <p:cNvPicPr>
                  <a:picLocks noChangeAspect="1" noChangeArrowheads="1"/>
                </p:cNvPicPr>
                <p:nvPr/>
              </p:nvPicPr>
              <p:blipFill>
                <a:blip r:embed="rId3">
                  <a:duotone>
                    <a:schemeClr val="accent6">
                      <a:shade val="45000"/>
                      <a:satMod val="135000"/>
                    </a:schemeClr>
                    <a:prstClr val="white"/>
                  </a:duotone>
                  <a:extLst>
                    <a:ext uri="{BEBA8EAE-BF5A-486C-A8C5-ECC9F3942E4B}">
                      <a14:imgProps xmlns:a14="http://schemas.microsoft.com/office/drawing/2010/main">
                        <a14:imgLayer r:embed="rId4">
                          <a14:imgEffect>
                            <a14:backgroundRemoval t="5023" b="94521" l="10000" r="90000">
                              <a14:foregroundMark x1="50000" y1="11416" x2="52174" y2="11416"/>
                              <a14:foregroundMark x1="57391" y1="92237" x2="56957" y2="93151"/>
                              <a14:foregroundMark x1="44783" y1="94064" x2="43478" y2="94521"/>
                              <a14:foregroundMark x1="50435" y1="5023" x2="49565" y2="5479"/>
                            </a14:backgroundRemoval>
                          </a14:imgEffect>
                        </a14:imgLayer>
                      </a14:imgProps>
                    </a:ext>
                    <a:ext uri="{28A0092B-C50C-407E-A947-70E740481C1C}">
                      <a14:useLocalDpi xmlns:a14="http://schemas.microsoft.com/office/drawing/2010/main" val="0"/>
                    </a:ext>
                  </a:extLst>
                </a:blip>
                <a:srcRect/>
                <a:stretch>
                  <a:fillRect/>
                </a:stretch>
              </p:blipFill>
              <p:spPr bwMode="auto">
                <a:xfrm>
                  <a:off x="9753987" y="6175465"/>
                  <a:ext cx="990213" cy="942855"/>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2" descr="Person Simply Minimalist Minimalist Person Png - Clip Art Library">
                  <a:extLst>
                    <a:ext uri="{FF2B5EF4-FFF2-40B4-BE49-F238E27FC236}">
                      <a16:creationId xmlns:a16="http://schemas.microsoft.com/office/drawing/2014/main" id="{28317AD0-2708-4C7B-A8F2-B6281E211316}"/>
                    </a:ext>
                  </a:extLst>
                </p:cNvPr>
                <p:cNvPicPr>
                  <a:picLocks noChangeAspect="1" noChangeArrowheads="1"/>
                </p:cNvPicPr>
                <p:nvPr/>
              </p:nvPicPr>
              <p:blipFill>
                <a:blip r:embed="rId3">
                  <a:duotone>
                    <a:schemeClr val="accent6">
                      <a:shade val="45000"/>
                      <a:satMod val="135000"/>
                    </a:schemeClr>
                    <a:prstClr val="white"/>
                  </a:duotone>
                  <a:extLst>
                    <a:ext uri="{BEBA8EAE-BF5A-486C-A8C5-ECC9F3942E4B}">
                      <a14:imgProps xmlns:a14="http://schemas.microsoft.com/office/drawing/2010/main">
                        <a14:imgLayer r:embed="rId4">
                          <a14:imgEffect>
                            <a14:backgroundRemoval t="5023" b="94521" l="10000" r="90000">
                              <a14:foregroundMark x1="50000" y1="11416" x2="52174" y2="11416"/>
                              <a14:foregroundMark x1="57391" y1="92237" x2="56957" y2="93151"/>
                              <a14:foregroundMark x1="44783" y1="94064" x2="43478" y2="94521"/>
                              <a14:foregroundMark x1="50435" y1="5023" x2="49565" y2="5479"/>
                            </a14:backgroundRemoval>
                          </a14:imgEffect>
                        </a14:imgLayer>
                      </a14:imgProps>
                    </a:ext>
                    <a:ext uri="{28A0092B-C50C-407E-A947-70E740481C1C}">
                      <a14:useLocalDpi xmlns:a14="http://schemas.microsoft.com/office/drawing/2010/main" val="0"/>
                    </a:ext>
                  </a:extLst>
                </a:blip>
                <a:srcRect/>
                <a:stretch>
                  <a:fillRect/>
                </a:stretch>
              </p:blipFill>
              <p:spPr bwMode="auto">
                <a:xfrm>
                  <a:off x="10194006" y="6168771"/>
                  <a:ext cx="990213" cy="942855"/>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2" descr="Person Simply Minimalist Minimalist Person Png - Clip Art Library">
                  <a:extLst>
                    <a:ext uri="{FF2B5EF4-FFF2-40B4-BE49-F238E27FC236}">
                      <a16:creationId xmlns:a16="http://schemas.microsoft.com/office/drawing/2014/main" id="{60B87D5C-C374-44CD-B501-930AAD01095B}"/>
                    </a:ext>
                  </a:extLst>
                </p:cNvPr>
                <p:cNvPicPr>
                  <a:picLocks noChangeAspect="1" noChangeArrowheads="1"/>
                </p:cNvPicPr>
                <p:nvPr/>
              </p:nvPicPr>
              <p:blipFill>
                <a:blip r:embed="rId3">
                  <a:duotone>
                    <a:schemeClr val="accent6">
                      <a:shade val="45000"/>
                      <a:satMod val="135000"/>
                    </a:schemeClr>
                    <a:prstClr val="white"/>
                  </a:duotone>
                  <a:extLst>
                    <a:ext uri="{BEBA8EAE-BF5A-486C-A8C5-ECC9F3942E4B}">
                      <a14:imgProps xmlns:a14="http://schemas.microsoft.com/office/drawing/2010/main">
                        <a14:imgLayer r:embed="rId4">
                          <a14:imgEffect>
                            <a14:backgroundRemoval t="5023" b="94521" l="10000" r="90000">
                              <a14:foregroundMark x1="50000" y1="11416" x2="52174" y2="11416"/>
                              <a14:foregroundMark x1="57391" y1="92237" x2="56957" y2="93151"/>
                              <a14:foregroundMark x1="44783" y1="94064" x2="43478" y2="94521"/>
                              <a14:foregroundMark x1="50435" y1="5023" x2="49565" y2="5479"/>
                            </a14:backgroundRemoval>
                          </a14:imgEffect>
                        </a14:imgLayer>
                      </a14:imgProps>
                    </a:ext>
                    <a:ext uri="{28A0092B-C50C-407E-A947-70E740481C1C}">
                      <a14:useLocalDpi xmlns:a14="http://schemas.microsoft.com/office/drawing/2010/main" val="0"/>
                    </a:ext>
                  </a:extLst>
                </a:blip>
                <a:srcRect/>
                <a:stretch>
                  <a:fillRect/>
                </a:stretch>
              </p:blipFill>
              <p:spPr bwMode="auto">
                <a:xfrm>
                  <a:off x="10646373" y="6175465"/>
                  <a:ext cx="990213" cy="942855"/>
                </a:xfrm>
                <a:prstGeom prst="rect">
                  <a:avLst/>
                </a:prstGeom>
                <a:noFill/>
                <a:extLst>
                  <a:ext uri="{909E8E84-426E-40DD-AFC4-6F175D3DCCD1}">
                    <a14:hiddenFill xmlns:a14="http://schemas.microsoft.com/office/drawing/2010/main">
                      <a:solidFill>
                        <a:srgbClr val="FFFFFF"/>
                      </a:solidFill>
                    </a14:hiddenFill>
                  </a:ext>
                </a:extLst>
              </p:spPr>
            </p:pic>
          </p:grpSp>
          <p:pic>
            <p:nvPicPr>
              <p:cNvPr id="48" name="Picture 2" descr="Person Simply Minimalist Minimalist Person Png - Clip Art Library">
                <a:extLst>
                  <a:ext uri="{FF2B5EF4-FFF2-40B4-BE49-F238E27FC236}">
                    <a16:creationId xmlns:a16="http://schemas.microsoft.com/office/drawing/2014/main" id="{43B1C6C6-35C8-4C96-861F-BAF21C8A8FDD}"/>
                  </a:ext>
                </a:extLst>
              </p:cNvPr>
              <p:cNvPicPr>
                <a:picLocks noChangeAspect="1" noChangeArrowheads="1"/>
              </p:cNvPicPr>
              <p:nvPr/>
            </p:nvPicPr>
            <p:blipFill>
              <a:blip r:embed="rId3">
                <a:duotone>
                  <a:schemeClr val="accent6">
                    <a:shade val="45000"/>
                    <a:satMod val="135000"/>
                  </a:schemeClr>
                  <a:prstClr val="white"/>
                </a:duotone>
                <a:extLst>
                  <a:ext uri="{BEBA8EAE-BF5A-486C-A8C5-ECC9F3942E4B}">
                    <a14:imgProps xmlns:a14="http://schemas.microsoft.com/office/drawing/2010/main">
                      <a14:imgLayer r:embed="rId4">
                        <a14:imgEffect>
                          <a14:backgroundRemoval t="5023" b="94521" l="10000" r="90000">
                            <a14:foregroundMark x1="50000" y1="11416" x2="52174" y2="11416"/>
                            <a14:foregroundMark x1="57391" y1="92237" x2="56957" y2="93151"/>
                            <a14:foregroundMark x1="44783" y1="94064" x2="43478" y2="94521"/>
                            <a14:foregroundMark x1="50435" y1="5023" x2="49565" y2="5479"/>
                          </a14:backgroundRemoval>
                        </a14:imgEffect>
                      </a14:imgLayer>
                    </a14:imgProps>
                  </a:ext>
                  <a:ext uri="{28A0092B-C50C-407E-A947-70E740481C1C}">
                    <a14:useLocalDpi xmlns:a14="http://schemas.microsoft.com/office/drawing/2010/main" val="0"/>
                  </a:ext>
                </a:extLst>
              </a:blip>
              <a:srcRect/>
              <a:stretch>
                <a:fillRect/>
              </a:stretch>
            </p:blipFill>
            <p:spPr bwMode="auto">
              <a:xfrm>
                <a:off x="11320621" y="6732257"/>
                <a:ext cx="990213" cy="942855"/>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59" name="TextBox 58">
            <a:extLst>
              <a:ext uri="{FF2B5EF4-FFF2-40B4-BE49-F238E27FC236}">
                <a16:creationId xmlns:a16="http://schemas.microsoft.com/office/drawing/2014/main" id="{52376612-31AA-4135-8EF4-6909416035C7}"/>
              </a:ext>
            </a:extLst>
          </p:cNvPr>
          <p:cNvSpPr txBox="1"/>
          <p:nvPr/>
        </p:nvSpPr>
        <p:spPr>
          <a:xfrm>
            <a:off x="377696" y="2272897"/>
            <a:ext cx="1458305" cy="369332"/>
          </a:xfrm>
          <a:prstGeom prst="rect">
            <a:avLst/>
          </a:prstGeom>
          <a:noFill/>
        </p:spPr>
        <p:txBody>
          <a:bodyPr wrap="square">
            <a:spAutoFit/>
          </a:bodyPr>
          <a:lstStyle/>
          <a:p>
            <a:pPr algn="ctr"/>
            <a:r>
              <a:rPr lang="en-US" dirty="0">
                <a:latin typeface="Product Sans" panose="020B0403030502040203" pitchFamily="34" charset="0"/>
                <a:ea typeface="Open Sans" pitchFamily="2" charset="0"/>
                <a:cs typeface="Open Sans" pitchFamily="2" charset="0"/>
              </a:rPr>
              <a:t>Subjects</a:t>
            </a:r>
            <a:r>
              <a:rPr lang="en-US" baseline="30000" dirty="0">
                <a:latin typeface="Product Sans" panose="020B0403030502040203" pitchFamily="34" charset="0"/>
                <a:ea typeface="Open Sans" pitchFamily="2" charset="0"/>
                <a:cs typeface="Open Sans" pitchFamily="2" charset="0"/>
              </a:rPr>
              <a:t>1</a:t>
            </a:r>
            <a:endParaRPr lang="en-AU" dirty="0">
              <a:solidFill>
                <a:schemeClr val="tx1"/>
              </a:solidFill>
              <a:latin typeface="Product Sans" panose="020B0403030502040203" pitchFamily="34" charset="0"/>
              <a:ea typeface="Open Sans" pitchFamily="2" charset="0"/>
              <a:cs typeface="Open Sans" pitchFamily="2" charset="0"/>
            </a:endParaRPr>
          </a:p>
        </p:txBody>
      </p:sp>
      <p:sp>
        <p:nvSpPr>
          <p:cNvPr id="60" name="TextBox 59">
            <a:extLst>
              <a:ext uri="{FF2B5EF4-FFF2-40B4-BE49-F238E27FC236}">
                <a16:creationId xmlns:a16="http://schemas.microsoft.com/office/drawing/2014/main" id="{978FCCF2-0C9C-451A-AFE5-84447110112D}"/>
              </a:ext>
            </a:extLst>
          </p:cNvPr>
          <p:cNvSpPr txBox="1"/>
          <p:nvPr/>
        </p:nvSpPr>
        <p:spPr>
          <a:xfrm>
            <a:off x="338542" y="3408522"/>
            <a:ext cx="1497459" cy="646331"/>
          </a:xfrm>
          <a:prstGeom prst="rect">
            <a:avLst/>
          </a:prstGeom>
          <a:noFill/>
        </p:spPr>
        <p:txBody>
          <a:bodyPr wrap="square">
            <a:spAutoFit/>
          </a:bodyPr>
          <a:lstStyle/>
          <a:p>
            <a:pPr algn="ctr"/>
            <a:r>
              <a:rPr lang="en-US" dirty="0">
                <a:solidFill>
                  <a:schemeClr val="tx1"/>
                </a:solidFill>
                <a:latin typeface="Product Sans" panose="020B0403030502040203" pitchFamily="34" charset="0"/>
                <a:ea typeface="Open Sans" pitchFamily="2" charset="0"/>
                <a:cs typeface="Open Sans" pitchFamily="2" charset="0"/>
              </a:rPr>
              <a:t>N=118 Controls</a:t>
            </a:r>
            <a:endParaRPr lang="en-AU" dirty="0">
              <a:solidFill>
                <a:schemeClr val="tx1"/>
              </a:solidFill>
              <a:latin typeface="Product Sans" panose="020B0403030502040203" pitchFamily="34" charset="0"/>
              <a:ea typeface="Open Sans" pitchFamily="2" charset="0"/>
              <a:cs typeface="Open Sans" pitchFamily="2" charset="0"/>
            </a:endParaRPr>
          </a:p>
        </p:txBody>
      </p:sp>
      <p:sp>
        <p:nvSpPr>
          <p:cNvPr id="61" name="TextBox 60">
            <a:extLst>
              <a:ext uri="{FF2B5EF4-FFF2-40B4-BE49-F238E27FC236}">
                <a16:creationId xmlns:a16="http://schemas.microsoft.com/office/drawing/2014/main" id="{DB67988B-DED8-4736-9532-35FCDAE09CF9}"/>
              </a:ext>
            </a:extLst>
          </p:cNvPr>
          <p:cNvSpPr txBox="1"/>
          <p:nvPr/>
        </p:nvSpPr>
        <p:spPr>
          <a:xfrm>
            <a:off x="355080" y="5293307"/>
            <a:ext cx="1640830" cy="646331"/>
          </a:xfrm>
          <a:prstGeom prst="rect">
            <a:avLst/>
          </a:prstGeom>
          <a:noFill/>
        </p:spPr>
        <p:txBody>
          <a:bodyPr wrap="square">
            <a:spAutoFit/>
          </a:bodyPr>
          <a:lstStyle/>
          <a:p>
            <a:pPr algn="ctr"/>
            <a:r>
              <a:rPr lang="en-US" dirty="0">
                <a:solidFill>
                  <a:schemeClr val="tx1"/>
                </a:solidFill>
                <a:latin typeface="Product Sans" panose="020B0403030502040203" pitchFamily="34" charset="0"/>
                <a:ea typeface="Open Sans" pitchFamily="2" charset="0"/>
                <a:cs typeface="Open Sans" pitchFamily="2" charset="0"/>
              </a:rPr>
              <a:t>N=47 with Schizophrenia</a:t>
            </a:r>
            <a:endParaRPr lang="en-AU" dirty="0">
              <a:solidFill>
                <a:schemeClr val="tx1"/>
              </a:solidFill>
              <a:latin typeface="Product Sans" panose="020B0403030502040203" pitchFamily="34" charset="0"/>
              <a:ea typeface="Open Sans" pitchFamily="2" charset="0"/>
              <a:cs typeface="Open Sans" pitchFamily="2" charset="0"/>
            </a:endParaRPr>
          </a:p>
        </p:txBody>
      </p:sp>
      <p:cxnSp>
        <p:nvCxnSpPr>
          <p:cNvPr id="62" name="Straight Connector 61">
            <a:extLst>
              <a:ext uri="{FF2B5EF4-FFF2-40B4-BE49-F238E27FC236}">
                <a16:creationId xmlns:a16="http://schemas.microsoft.com/office/drawing/2014/main" id="{3F336F8A-9460-4DF9-87EA-20E60FAC4BFA}"/>
              </a:ext>
            </a:extLst>
          </p:cNvPr>
          <p:cNvCxnSpPr>
            <a:cxnSpLocks/>
          </p:cNvCxnSpPr>
          <p:nvPr/>
        </p:nvCxnSpPr>
        <p:spPr>
          <a:xfrm>
            <a:off x="1665570" y="3389760"/>
            <a:ext cx="644867" cy="686708"/>
          </a:xfrm>
          <a:prstGeom prst="line">
            <a:avLst/>
          </a:prstGeom>
          <a:ln w="57150">
            <a:solidFill>
              <a:srgbClr val="898989"/>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1D74379A-680D-4119-A1CB-C62DEF656D6A}"/>
              </a:ext>
            </a:extLst>
          </p:cNvPr>
          <p:cNvCxnSpPr>
            <a:cxnSpLocks/>
          </p:cNvCxnSpPr>
          <p:nvPr/>
        </p:nvCxnSpPr>
        <p:spPr>
          <a:xfrm flipV="1">
            <a:off x="1665570" y="4072779"/>
            <a:ext cx="644867" cy="546848"/>
          </a:xfrm>
          <a:prstGeom prst="line">
            <a:avLst/>
          </a:prstGeom>
          <a:ln w="57150">
            <a:solidFill>
              <a:srgbClr val="689946"/>
            </a:solidFill>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F3378DDB-8A71-4CA2-AEB6-393B03BCC2FD}"/>
              </a:ext>
            </a:extLst>
          </p:cNvPr>
          <p:cNvSpPr txBox="1"/>
          <p:nvPr/>
        </p:nvSpPr>
        <p:spPr>
          <a:xfrm>
            <a:off x="2301492" y="1727378"/>
            <a:ext cx="3517685" cy="923330"/>
          </a:xfrm>
          <a:prstGeom prst="rect">
            <a:avLst/>
          </a:prstGeom>
          <a:noFill/>
        </p:spPr>
        <p:txBody>
          <a:bodyPr wrap="square">
            <a:spAutoFit/>
          </a:bodyPr>
          <a:lstStyle/>
          <a:p>
            <a:pPr algn="ctr"/>
            <a:r>
              <a:rPr lang="en-US" dirty="0">
                <a:solidFill>
                  <a:schemeClr val="tx1"/>
                </a:solidFill>
                <a:latin typeface="Product Sans" panose="020B0403030502040203" pitchFamily="34" charset="0"/>
                <a:ea typeface="Open Sans" pitchFamily="2" charset="0"/>
                <a:cs typeface="Open Sans" pitchFamily="2" charset="0"/>
              </a:rPr>
              <a:t>Measure BOLD temporal signals in 41 cortical + subcortical regions per hemisphere</a:t>
            </a:r>
            <a:endParaRPr lang="en-AU" dirty="0">
              <a:solidFill>
                <a:schemeClr val="tx1"/>
              </a:solidFill>
              <a:latin typeface="Product Sans" panose="020B0403030502040203" pitchFamily="34" charset="0"/>
              <a:ea typeface="Open Sans" pitchFamily="2" charset="0"/>
              <a:cs typeface="Open Sans" pitchFamily="2" charset="0"/>
            </a:endParaRPr>
          </a:p>
        </p:txBody>
      </p:sp>
      <p:pic>
        <p:nvPicPr>
          <p:cNvPr id="65" name="Picture 64" descr="Logo, company name&#10;&#10;Description automatically generated">
            <a:extLst>
              <a:ext uri="{FF2B5EF4-FFF2-40B4-BE49-F238E27FC236}">
                <a16:creationId xmlns:a16="http://schemas.microsoft.com/office/drawing/2014/main" id="{D905C95B-D41E-4540-AB01-20CBE8C1FD3F}"/>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rcRect l="28410" t="21666" r="21807" b="22780"/>
          <a:stretch/>
        </p:blipFill>
        <p:spPr>
          <a:xfrm>
            <a:off x="3237822" y="2660119"/>
            <a:ext cx="1587275" cy="1122667"/>
          </a:xfrm>
          <a:prstGeom prst="rect">
            <a:avLst/>
          </a:prstGeom>
        </p:spPr>
      </p:pic>
      <p:sp>
        <p:nvSpPr>
          <p:cNvPr id="70" name="TextBox 69">
            <a:extLst>
              <a:ext uri="{FF2B5EF4-FFF2-40B4-BE49-F238E27FC236}">
                <a16:creationId xmlns:a16="http://schemas.microsoft.com/office/drawing/2014/main" id="{AB3FEB08-DFAB-4091-AEAA-BA8B87558409}"/>
              </a:ext>
            </a:extLst>
          </p:cNvPr>
          <p:cNvSpPr txBox="1"/>
          <p:nvPr/>
        </p:nvSpPr>
        <p:spPr>
          <a:xfrm>
            <a:off x="6187272" y="1709269"/>
            <a:ext cx="2366205" cy="830997"/>
          </a:xfrm>
          <a:prstGeom prst="rect">
            <a:avLst/>
          </a:prstGeom>
          <a:noFill/>
        </p:spPr>
        <p:txBody>
          <a:bodyPr wrap="square">
            <a:spAutoFit/>
          </a:bodyPr>
          <a:lstStyle/>
          <a:p>
            <a:pPr algn="ctr"/>
            <a:r>
              <a:rPr lang="en-US" sz="1600" dirty="0">
                <a:solidFill>
                  <a:schemeClr val="tx1"/>
                </a:solidFill>
                <a:latin typeface="Product Sans" panose="020B0403030502040203" pitchFamily="34" charset="0"/>
                <a:ea typeface="Open Sans" pitchFamily="2" charset="0"/>
                <a:cs typeface="Open Sans" pitchFamily="2" charset="0"/>
              </a:rPr>
              <a:t>Extract univariate TS features from each brain region</a:t>
            </a:r>
            <a:endParaRPr lang="en-AU" sz="1600" dirty="0">
              <a:solidFill>
                <a:schemeClr val="tx1"/>
              </a:solidFill>
              <a:latin typeface="Product Sans" panose="020B0403030502040203" pitchFamily="34" charset="0"/>
              <a:ea typeface="Open Sans" pitchFamily="2" charset="0"/>
              <a:cs typeface="Open Sans" pitchFamily="2" charset="0"/>
            </a:endParaRPr>
          </a:p>
        </p:txBody>
      </p:sp>
      <p:sp>
        <p:nvSpPr>
          <p:cNvPr id="71" name="TextBox 70">
            <a:extLst>
              <a:ext uri="{FF2B5EF4-FFF2-40B4-BE49-F238E27FC236}">
                <a16:creationId xmlns:a16="http://schemas.microsoft.com/office/drawing/2014/main" id="{0C694D34-5DB4-4A63-9900-9BA69BE544F0}"/>
              </a:ext>
            </a:extLst>
          </p:cNvPr>
          <p:cNvSpPr txBox="1"/>
          <p:nvPr/>
        </p:nvSpPr>
        <p:spPr>
          <a:xfrm>
            <a:off x="6280385" y="5184404"/>
            <a:ext cx="2291045" cy="830997"/>
          </a:xfrm>
          <a:prstGeom prst="rect">
            <a:avLst/>
          </a:prstGeom>
          <a:noFill/>
        </p:spPr>
        <p:txBody>
          <a:bodyPr wrap="square">
            <a:spAutoFit/>
          </a:bodyPr>
          <a:lstStyle/>
          <a:p>
            <a:pPr algn="ctr"/>
            <a:r>
              <a:rPr lang="en-US" sz="1600" dirty="0">
                <a:solidFill>
                  <a:schemeClr val="tx1"/>
                </a:solidFill>
                <a:latin typeface="Product Sans" panose="020B0403030502040203" pitchFamily="34" charset="0"/>
                <a:ea typeface="Open Sans" pitchFamily="2" charset="0"/>
                <a:cs typeface="Open Sans" pitchFamily="2" charset="0"/>
              </a:rPr>
              <a:t>Extract pairwise TS features from each brain region pair</a:t>
            </a:r>
            <a:endParaRPr lang="en-AU" sz="1600" baseline="30000" dirty="0">
              <a:solidFill>
                <a:schemeClr val="tx1"/>
              </a:solidFill>
              <a:latin typeface="Product Sans" panose="020B0403030502040203" pitchFamily="34" charset="0"/>
              <a:ea typeface="Open Sans" pitchFamily="2" charset="0"/>
              <a:cs typeface="Open Sans" pitchFamily="2" charset="0"/>
            </a:endParaRPr>
          </a:p>
        </p:txBody>
      </p:sp>
      <p:pic>
        <p:nvPicPr>
          <p:cNvPr id="67" name="Picture 66">
            <a:extLst>
              <a:ext uri="{FF2B5EF4-FFF2-40B4-BE49-F238E27FC236}">
                <a16:creationId xmlns:a16="http://schemas.microsoft.com/office/drawing/2014/main" id="{60350995-2B9F-4154-AD5B-4045913FA656}"/>
              </a:ext>
            </a:extLst>
          </p:cNvPr>
          <p:cNvPicPr>
            <a:picLocks noChangeAspect="1"/>
          </p:cNvPicPr>
          <p:nvPr/>
        </p:nvPicPr>
        <p:blipFill>
          <a:blip r:embed="rId7">
            <a:extLst>
              <a:ext uri="{28A0092B-C50C-407E-A947-70E740481C1C}">
                <a14:useLocalDpi xmlns:a14="http://schemas.microsoft.com/office/drawing/2010/main" val="0"/>
              </a:ext>
            </a:extLst>
          </a:blip>
          <a:srcRect t="3538" b="3538"/>
          <a:stretch/>
        </p:blipFill>
        <p:spPr>
          <a:xfrm>
            <a:off x="6114233" y="2737131"/>
            <a:ext cx="1206952" cy="877733"/>
          </a:xfrm>
          <a:prstGeom prst="rect">
            <a:avLst/>
          </a:prstGeom>
          <a:ln w="38100">
            <a:noFill/>
          </a:ln>
        </p:spPr>
      </p:pic>
      <p:pic>
        <p:nvPicPr>
          <p:cNvPr id="68" name="Picture 67">
            <a:extLst>
              <a:ext uri="{FF2B5EF4-FFF2-40B4-BE49-F238E27FC236}">
                <a16:creationId xmlns:a16="http://schemas.microsoft.com/office/drawing/2014/main" id="{D957822D-4AEB-4D87-B28C-4DC8D06C3860}"/>
              </a:ext>
            </a:extLst>
          </p:cNvPr>
          <p:cNvPicPr>
            <a:picLocks noChangeAspect="1"/>
          </p:cNvPicPr>
          <p:nvPr/>
        </p:nvPicPr>
        <p:blipFill>
          <a:blip r:embed="rId8">
            <a:extLst>
              <a:ext uri="{28A0092B-C50C-407E-A947-70E740481C1C}">
                <a14:useLocalDpi xmlns:a14="http://schemas.microsoft.com/office/drawing/2010/main" val="0"/>
              </a:ext>
            </a:extLst>
          </a:blip>
          <a:srcRect t="1860" b="1860"/>
          <a:stretch/>
        </p:blipFill>
        <p:spPr>
          <a:xfrm>
            <a:off x="7321185" y="2737188"/>
            <a:ext cx="1206952" cy="877676"/>
          </a:xfrm>
          <a:prstGeom prst="rect">
            <a:avLst/>
          </a:prstGeom>
          <a:ln w="38100">
            <a:noFill/>
          </a:ln>
        </p:spPr>
      </p:pic>
      <p:pic>
        <p:nvPicPr>
          <p:cNvPr id="73" name="Picture 72" descr="A picture containing shape&#10;&#10;Description automatically generated">
            <a:extLst>
              <a:ext uri="{FF2B5EF4-FFF2-40B4-BE49-F238E27FC236}">
                <a16:creationId xmlns:a16="http://schemas.microsoft.com/office/drawing/2014/main" id="{F52FFC99-2E88-44ED-BC1C-DEF0F705FAB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679433" y="4083508"/>
            <a:ext cx="1200514" cy="906734"/>
          </a:xfrm>
          <a:prstGeom prst="rect">
            <a:avLst/>
          </a:prstGeom>
        </p:spPr>
      </p:pic>
      <p:sp>
        <p:nvSpPr>
          <p:cNvPr id="95" name="TextBox 94">
            <a:extLst>
              <a:ext uri="{FF2B5EF4-FFF2-40B4-BE49-F238E27FC236}">
                <a16:creationId xmlns:a16="http://schemas.microsoft.com/office/drawing/2014/main" id="{7AF7AC1D-869D-4D4C-9BF0-FDB9B3744AE6}"/>
              </a:ext>
            </a:extLst>
          </p:cNvPr>
          <p:cNvSpPr txBox="1"/>
          <p:nvPr/>
        </p:nvSpPr>
        <p:spPr>
          <a:xfrm>
            <a:off x="362711" y="6589102"/>
            <a:ext cx="11583086" cy="261610"/>
          </a:xfrm>
          <a:prstGeom prst="rect">
            <a:avLst/>
          </a:prstGeom>
          <a:noFill/>
        </p:spPr>
        <p:txBody>
          <a:bodyPr wrap="square">
            <a:spAutoFit/>
          </a:bodyPr>
          <a:lstStyle/>
          <a:p>
            <a:pPr algn="ctr"/>
            <a:r>
              <a:rPr lang="en-US" sz="1100" baseline="30000" dirty="0">
                <a:solidFill>
                  <a:schemeClr val="tx1"/>
                </a:solidFill>
                <a:latin typeface="Product Sans" panose="020B0403030502040203" pitchFamily="34" charset="0"/>
                <a:ea typeface="Open Sans" pitchFamily="2" charset="0"/>
                <a:cs typeface="Open Sans" pitchFamily="2" charset="0"/>
              </a:rPr>
              <a:t>1</a:t>
            </a:r>
            <a:r>
              <a:rPr lang="en-US" sz="1100" dirty="0">
                <a:solidFill>
                  <a:schemeClr val="tx1"/>
                </a:solidFill>
                <a:latin typeface="Product Sans" panose="020B0403030502040203" pitchFamily="34" charset="0"/>
                <a:ea typeface="Open Sans" pitchFamily="2" charset="0"/>
                <a:cs typeface="Open Sans" pitchFamily="2" charset="0"/>
              </a:rPr>
              <a:t>Gorgolewski KJ et al. A Preprocessed consortium fo</a:t>
            </a:r>
            <a:r>
              <a:rPr lang="en-US" sz="1100" dirty="0">
                <a:latin typeface="Product Sans" panose="020B0403030502040203" pitchFamily="34" charset="0"/>
                <a:ea typeface="Open Sans" pitchFamily="2" charset="0"/>
                <a:cs typeface="Open Sans" pitchFamily="2" charset="0"/>
              </a:rPr>
              <a:t>r Neuropsychiatric Phenomics dataset. (2017).  </a:t>
            </a:r>
          </a:p>
        </p:txBody>
      </p:sp>
      <p:sp>
        <p:nvSpPr>
          <p:cNvPr id="8" name="Rectangle 7">
            <a:extLst>
              <a:ext uri="{FF2B5EF4-FFF2-40B4-BE49-F238E27FC236}">
                <a16:creationId xmlns:a16="http://schemas.microsoft.com/office/drawing/2014/main" id="{604CC478-BEB7-461C-B839-762CF8185488}"/>
              </a:ext>
            </a:extLst>
          </p:cNvPr>
          <p:cNvSpPr/>
          <p:nvPr/>
        </p:nvSpPr>
        <p:spPr>
          <a:xfrm>
            <a:off x="8918804" y="2089983"/>
            <a:ext cx="1840245" cy="1049800"/>
          </a:xfrm>
          <a:prstGeom prst="rect">
            <a:avLst/>
          </a:prstGeom>
          <a:solidFill>
            <a:srgbClr val="DBDBD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aphicFrame>
        <p:nvGraphicFramePr>
          <p:cNvPr id="96" name="Table 27">
            <a:extLst>
              <a:ext uri="{FF2B5EF4-FFF2-40B4-BE49-F238E27FC236}">
                <a16:creationId xmlns:a16="http://schemas.microsoft.com/office/drawing/2014/main" id="{D03B10D2-3355-45D5-96E6-4956262251C9}"/>
              </a:ext>
            </a:extLst>
          </p:cNvPr>
          <p:cNvGraphicFramePr>
            <a:graphicFrameLocks noGrp="1"/>
          </p:cNvGraphicFramePr>
          <p:nvPr>
            <p:extLst>
              <p:ext uri="{D42A27DB-BD31-4B8C-83A1-F6EECF244321}">
                <p14:modId xmlns:p14="http://schemas.microsoft.com/office/powerpoint/2010/main" val="777517917"/>
              </p:ext>
            </p:extLst>
          </p:nvPr>
        </p:nvGraphicFramePr>
        <p:xfrm>
          <a:off x="9038546" y="2189043"/>
          <a:ext cx="1840245" cy="1049800"/>
        </p:xfrm>
        <a:graphic>
          <a:graphicData uri="http://schemas.openxmlformats.org/drawingml/2006/table">
            <a:tbl>
              <a:tblPr firstRow="1" bandRow="1">
                <a:tableStyleId>{5C22544A-7EE6-4342-B048-85BDC9FD1C3A}</a:tableStyleId>
              </a:tblPr>
              <a:tblGrid>
                <a:gridCol w="122683">
                  <a:extLst>
                    <a:ext uri="{9D8B030D-6E8A-4147-A177-3AD203B41FA5}">
                      <a16:colId xmlns:a16="http://schemas.microsoft.com/office/drawing/2014/main" val="1063832990"/>
                    </a:ext>
                  </a:extLst>
                </a:gridCol>
                <a:gridCol w="122683">
                  <a:extLst>
                    <a:ext uri="{9D8B030D-6E8A-4147-A177-3AD203B41FA5}">
                      <a16:colId xmlns:a16="http://schemas.microsoft.com/office/drawing/2014/main" val="2630756239"/>
                    </a:ext>
                  </a:extLst>
                </a:gridCol>
                <a:gridCol w="122683">
                  <a:extLst>
                    <a:ext uri="{9D8B030D-6E8A-4147-A177-3AD203B41FA5}">
                      <a16:colId xmlns:a16="http://schemas.microsoft.com/office/drawing/2014/main" val="717389419"/>
                    </a:ext>
                  </a:extLst>
                </a:gridCol>
                <a:gridCol w="122683">
                  <a:extLst>
                    <a:ext uri="{9D8B030D-6E8A-4147-A177-3AD203B41FA5}">
                      <a16:colId xmlns:a16="http://schemas.microsoft.com/office/drawing/2014/main" val="2955863827"/>
                    </a:ext>
                  </a:extLst>
                </a:gridCol>
                <a:gridCol w="122683">
                  <a:extLst>
                    <a:ext uri="{9D8B030D-6E8A-4147-A177-3AD203B41FA5}">
                      <a16:colId xmlns:a16="http://schemas.microsoft.com/office/drawing/2014/main" val="3780822076"/>
                    </a:ext>
                  </a:extLst>
                </a:gridCol>
                <a:gridCol w="122683">
                  <a:extLst>
                    <a:ext uri="{9D8B030D-6E8A-4147-A177-3AD203B41FA5}">
                      <a16:colId xmlns:a16="http://schemas.microsoft.com/office/drawing/2014/main" val="3178887996"/>
                    </a:ext>
                  </a:extLst>
                </a:gridCol>
                <a:gridCol w="122683">
                  <a:extLst>
                    <a:ext uri="{9D8B030D-6E8A-4147-A177-3AD203B41FA5}">
                      <a16:colId xmlns:a16="http://schemas.microsoft.com/office/drawing/2014/main" val="437925513"/>
                    </a:ext>
                  </a:extLst>
                </a:gridCol>
                <a:gridCol w="122683">
                  <a:extLst>
                    <a:ext uri="{9D8B030D-6E8A-4147-A177-3AD203B41FA5}">
                      <a16:colId xmlns:a16="http://schemas.microsoft.com/office/drawing/2014/main" val="1626541270"/>
                    </a:ext>
                  </a:extLst>
                </a:gridCol>
                <a:gridCol w="122683">
                  <a:extLst>
                    <a:ext uri="{9D8B030D-6E8A-4147-A177-3AD203B41FA5}">
                      <a16:colId xmlns:a16="http://schemas.microsoft.com/office/drawing/2014/main" val="1112940500"/>
                    </a:ext>
                  </a:extLst>
                </a:gridCol>
                <a:gridCol w="122683">
                  <a:extLst>
                    <a:ext uri="{9D8B030D-6E8A-4147-A177-3AD203B41FA5}">
                      <a16:colId xmlns:a16="http://schemas.microsoft.com/office/drawing/2014/main" val="2136229232"/>
                    </a:ext>
                  </a:extLst>
                </a:gridCol>
                <a:gridCol w="122683">
                  <a:extLst>
                    <a:ext uri="{9D8B030D-6E8A-4147-A177-3AD203B41FA5}">
                      <a16:colId xmlns:a16="http://schemas.microsoft.com/office/drawing/2014/main" val="2480979387"/>
                    </a:ext>
                  </a:extLst>
                </a:gridCol>
                <a:gridCol w="122683">
                  <a:extLst>
                    <a:ext uri="{9D8B030D-6E8A-4147-A177-3AD203B41FA5}">
                      <a16:colId xmlns:a16="http://schemas.microsoft.com/office/drawing/2014/main" val="346861453"/>
                    </a:ext>
                  </a:extLst>
                </a:gridCol>
                <a:gridCol w="122683">
                  <a:extLst>
                    <a:ext uri="{9D8B030D-6E8A-4147-A177-3AD203B41FA5}">
                      <a16:colId xmlns:a16="http://schemas.microsoft.com/office/drawing/2014/main" val="2286177112"/>
                    </a:ext>
                  </a:extLst>
                </a:gridCol>
                <a:gridCol w="122683">
                  <a:extLst>
                    <a:ext uri="{9D8B030D-6E8A-4147-A177-3AD203B41FA5}">
                      <a16:colId xmlns:a16="http://schemas.microsoft.com/office/drawing/2014/main" val="567200161"/>
                    </a:ext>
                  </a:extLst>
                </a:gridCol>
                <a:gridCol w="122683">
                  <a:extLst>
                    <a:ext uri="{9D8B030D-6E8A-4147-A177-3AD203B41FA5}">
                      <a16:colId xmlns:a16="http://schemas.microsoft.com/office/drawing/2014/main" val="1408661373"/>
                    </a:ext>
                  </a:extLst>
                </a:gridCol>
              </a:tblGrid>
              <a:tr h="104980">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extLst>
                  <a:ext uri="{0D108BD9-81ED-4DB2-BD59-A6C34878D82A}">
                    <a16:rowId xmlns:a16="http://schemas.microsoft.com/office/drawing/2014/main" val="1193276421"/>
                  </a:ext>
                </a:extLst>
              </a:tr>
              <a:tr h="104980">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extLst>
                  <a:ext uri="{0D108BD9-81ED-4DB2-BD59-A6C34878D82A}">
                    <a16:rowId xmlns:a16="http://schemas.microsoft.com/office/drawing/2014/main" val="3152730118"/>
                  </a:ext>
                </a:extLst>
              </a:tr>
              <a:tr h="104980">
                <a:tc>
                  <a:txBody>
                    <a:bodyPr/>
                    <a:lstStyle/>
                    <a:p>
                      <a:endParaRPr lang="en-AU" sz="50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extLst>
                  <a:ext uri="{0D108BD9-81ED-4DB2-BD59-A6C34878D82A}">
                    <a16:rowId xmlns:a16="http://schemas.microsoft.com/office/drawing/2014/main" val="2124142268"/>
                  </a:ext>
                </a:extLst>
              </a:tr>
              <a:tr h="104980">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extLst>
                  <a:ext uri="{0D108BD9-81ED-4DB2-BD59-A6C34878D82A}">
                    <a16:rowId xmlns:a16="http://schemas.microsoft.com/office/drawing/2014/main" val="110328191"/>
                  </a:ext>
                </a:extLst>
              </a:tr>
              <a:tr h="104980">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extLst>
                  <a:ext uri="{0D108BD9-81ED-4DB2-BD59-A6C34878D82A}">
                    <a16:rowId xmlns:a16="http://schemas.microsoft.com/office/drawing/2014/main" val="2814128390"/>
                  </a:ext>
                </a:extLst>
              </a:tr>
              <a:tr h="104980">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extLst>
                  <a:ext uri="{0D108BD9-81ED-4DB2-BD59-A6C34878D82A}">
                    <a16:rowId xmlns:a16="http://schemas.microsoft.com/office/drawing/2014/main" val="4191819377"/>
                  </a:ext>
                </a:extLst>
              </a:tr>
              <a:tr h="104980">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extLst>
                  <a:ext uri="{0D108BD9-81ED-4DB2-BD59-A6C34878D82A}">
                    <a16:rowId xmlns:a16="http://schemas.microsoft.com/office/drawing/2014/main" val="2386979270"/>
                  </a:ext>
                </a:extLst>
              </a:tr>
              <a:tr h="104980">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extLst>
                  <a:ext uri="{0D108BD9-81ED-4DB2-BD59-A6C34878D82A}">
                    <a16:rowId xmlns:a16="http://schemas.microsoft.com/office/drawing/2014/main" val="1168342355"/>
                  </a:ext>
                </a:extLst>
              </a:tr>
              <a:tr h="104980">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extLst>
                  <a:ext uri="{0D108BD9-81ED-4DB2-BD59-A6C34878D82A}">
                    <a16:rowId xmlns:a16="http://schemas.microsoft.com/office/drawing/2014/main" val="1871342417"/>
                  </a:ext>
                </a:extLst>
              </a:tr>
              <a:tr h="104980">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extLst>
                  <a:ext uri="{0D108BD9-81ED-4DB2-BD59-A6C34878D82A}">
                    <a16:rowId xmlns:a16="http://schemas.microsoft.com/office/drawing/2014/main" val="3211405367"/>
                  </a:ext>
                </a:extLst>
              </a:tr>
            </a:tbl>
          </a:graphicData>
        </a:graphic>
      </p:graphicFrame>
      <p:sp>
        <p:nvSpPr>
          <p:cNvPr id="123" name="Right Bracket 122">
            <a:extLst>
              <a:ext uri="{FF2B5EF4-FFF2-40B4-BE49-F238E27FC236}">
                <a16:creationId xmlns:a16="http://schemas.microsoft.com/office/drawing/2014/main" id="{CD869632-8E18-4DD0-88B8-85C9B8F4017A}"/>
              </a:ext>
            </a:extLst>
          </p:cNvPr>
          <p:cNvSpPr/>
          <p:nvPr/>
        </p:nvSpPr>
        <p:spPr>
          <a:xfrm rot="18710938">
            <a:off x="10744317" y="1791625"/>
            <a:ext cx="45719" cy="443904"/>
          </a:xfrm>
          <a:prstGeom prst="rightBracket">
            <a:avLst>
              <a:gd name="adj" fmla="val 0"/>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sz="1100"/>
          </a:p>
        </p:txBody>
      </p:sp>
      <p:sp>
        <p:nvSpPr>
          <p:cNvPr id="125" name="TextBox 124">
            <a:extLst>
              <a:ext uri="{FF2B5EF4-FFF2-40B4-BE49-F238E27FC236}">
                <a16:creationId xmlns:a16="http://schemas.microsoft.com/office/drawing/2014/main" id="{0FC44685-2336-492E-BCFB-B02F5A8F41C6}"/>
              </a:ext>
            </a:extLst>
          </p:cNvPr>
          <p:cNvSpPr txBox="1"/>
          <p:nvPr/>
        </p:nvSpPr>
        <p:spPr>
          <a:xfrm>
            <a:off x="10735992" y="1519027"/>
            <a:ext cx="1250819" cy="523220"/>
          </a:xfrm>
          <a:prstGeom prst="rect">
            <a:avLst/>
          </a:prstGeom>
          <a:noFill/>
        </p:spPr>
        <p:txBody>
          <a:bodyPr wrap="square">
            <a:spAutoFit/>
          </a:bodyPr>
          <a:lstStyle/>
          <a:p>
            <a:r>
              <a:rPr lang="en-US" sz="1400" dirty="0">
                <a:solidFill>
                  <a:schemeClr val="tx1"/>
                </a:solidFill>
                <a:latin typeface="Product Sans" panose="020B0403030502040203" pitchFamily="34" charset="0"/>
                <a:ea typeface="Open Sans" pitchFamily="2" charset="0"/>
                <a:cs typeface="Open Sans" pitchFamily="2" charset="0"/>
              </a:rPr>
              <a:t>Brain </a:t>
            </a:r>
          </a:p>
          <a:p>
            <a:r>
              <a:rPr lang="en-US" sz="1400" dirty="0">
                <a:solidFill>
                  <a:schemeClr val="tx1"/>
                </a:solidFill>
                <a:latin typeface="Product Sans" panose="020B0403030502040203" pitchFamily="34" charset="0"/>
                <a:ea typeface="Open Sans" pitchFamily="2" charset="0"/>
                <a:cs typeface="Open Sans" pitchFamily="2" charset="0"/>
              </a:rPr>
              <a:t>Regions 1-82</a:t>
            </a:r>
            <a:endParaRPr lang="en-AU" sz="1400" dirty="0">
              <a:solidFill>
                <a:schemeClr val="tx1"/>
              </a:solidFill>
              <a:latin typeface="Product Sans" panose="020B0403030502040203" pitchFamily="34" charset="0"/>
              <a:ea typeface="Open Sans" pitchFamily="2" charset="0"/>
              <a:cs typeface="Open Sans" pitchFamily="2" charset="0"/>
            </a:endParaRPr>
          </a:p>
        </p:txBody>
      </p:sp>
      <p:cxnSp>
        <p:nvCxnSpPr>
          <p:cNvPr id="127" name="Straight Arrow Connector 126">
            <a:extLst>
              <a:ext uri="{FF2B5EF4-FFF2-40B4-BE49-F238E27FC236}">
                <a16:creationId xmlns:a16="http://schemas.microsoft.com/office/drawing/2014/main" id="{C0FFB42C-F09D-4AA9-A4EF-E6CDC8823A9F}"/>
              </a:ext>
            </a:extLst>
          </p:cNvPr>
          <p:cNvCxnSpPr>
            <a:cxnSpLocks/>
          </p:cNvCxnSpPr>
          <p:nvPr/>
        </p:nvCxnSpPr>
        <p:spPr>
          <a:xfrm>
            <a:off x="9038546" y="3348890"/>
            <a:ext cx="1843944"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8" name="Straight Arrow Connector 127">
            <a:extLst>
              <a:ext uri="{FF2B5EF4-FFF2-40B4-BE49-F238E27FC236}">
                <a16:creationId xmlns:a16="http://schemas.microsoft.com/office/drawing/2014/main" id="{B30CCF85-90DB-4F17-BF1F-B7DF155DC0C4}"/>
              </a:ext>
            </a:extLst>
          </p:cNvPr>
          <p:cNvCxnSpPr>
            <a:cxnSpLocks/>
          </p:cNvCxnSpPr>
          <p:nvPr/>
        </p:nvCxnSpPr>
        <p:spPr>
          <a:xfrm>
            <a:off x="11024225" y="2180205"/>
            <a:ext cx="0" cy="105863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0" name="TextBox 129">
            <a:extLst>
              <a:ext uri="{FF2B5EF4-FFF2-40B4-BE49-F238E27FC236}">
                <a16:creationId xmlns:a16="http://schemas.microsoft.com/office/drawing/2014/main" id="{038A7763-CA16-4AAF-B7AD-343C5DD796CC}"/>
              </a:ext>
            </a:extLst>
          </p:cNvPr>
          <p:cNvSpPr txBox="1"/>
          <p:nvPr/>
        </p:nvSpPr>
        <p:spPr>
          <a:xfrm>
            <a:off x="11031493" y="2384775"/>
            <a:ext cx="1020807" cy="523220"/>
          </a:xfrm>
          <a:prstGeom prst="rect">
            <a:avLst/>
          </a:prstGeom>
          <a:noFill/>
        </p:spPr>
        <p:txBody>
          <a:bodyPr wrap="square">
            <a:spAutoFit/>
          </a:bodyPr>
          <a:lstStyle/>
          <a:p>
            <a:r>
              <a:rPr lang="en-US" sz="1400" dirty="0">
                <a:solidFill>
                  <a:schemeClr val="tx1"/>
                </a:solidFill>
                <a:latin typeface="Product Sans" panose="020B0403030502040203" pitchFamily="34" charset="0"/>
                <a:ea typeface="Open Sans" pitchFamily="2" charset="0"/>
                <a:cs typeface="Open Sans" pitchFamily="2" charset="0"/>
              </a:rPr>
              <a:t>Subjects (165)</a:t>
            </a:r>
            <a:endParaRPr lang="en-AU" sz="1400" dirty="0">
              <a:solidFill>
                <a:schemeClr val="tx1"/>
              </a:solidFill>
              <a:latin typeface="Product Sans" panose="020B0403030502040203" pitchFamily="34" charset="0"/>
              <a:ea typeface="Open Sans" pitchFamily="2" charset="0"/>
              <a:cs typeface="Open Sans" pitchFamily="2" charset="0"/>
            </a:endParaRPr>
          </a:p>
        </p:txBody>
      </p:sp>
      <p:sp>
        <p:nvSpPr>
          <p:cNvPr id="134" name="TextBox 133">
            <a:extLst>
              <a:ext uri="{FF2B5EF4-FFF2-40B4-BE49-F238E27FC236}">
                <a16:creationId xmlns:a16="http://schemas.microsoft.com/office/drawing/2014/main" id="{0A096871-F9C7-46CC-8466-B8E2C5A004D8}"/>
              </a:ext>
            </a:extLst>
          </p:cNvPr>
          <p:cNvSpPr txBox="1"/>
          <p:nvPr/>
        </p:nvSpPr>
        <p:spPr>
          <a:xfrm>
            <a:off x="8942488" y="3366029"/>
            <a:ext cx="2109756" cy="307777"/>
          </a:xfrm>
          <a:prstGeom prst="rect">
            <a:avLst/>
          </a:prstGeom>
          <a:noFill/>
        </p:spPr>
        <p:txBody>
          <a:bodyPr wrap="square">
            <a:spAutoFit/>
          </a:bodyPr>
          <a:lstStyle/>
          <a:p>
            <a:pPr algn="ctr"/>
            <a:r>
              <a:rPr lang="en-US" sz="1400" dirty="0">
                <a:solidFill>
                  <a:schemeClr val="tx1"/>
                </a:solidFill>
                <a:latin typeface="Product Sans" panose="020B0403030502040203" pitchFamily="34" charset="0"/>
                <a:ea typeface="Open Sans" pitchFamily="2" charset="0"/>
                <a:cs typeface="Open Sans" pitchFamily="2" charset="0"/>
              </a:rPr>
              <a:t>Univariate features (22)</a:t>
            </a:r>
            <a:endParaRPr lang="en-AU" sz="1400" dirty="0">
              <a:solidFill>
                <a:schemeClr val="tx1"/>
              </a:solidFill>
              <a:latin typeface="Product Sans" panose="020B0403030502040203" pitchFamily="34" charset="0"/>
              <a:ea typeface="Open Sans" pitchFamily="2" charset="0"/>
              <a:cs typeface="Open Sans" pitchFamily="2" charset="0"/>
            </a:endParaRPr>
          </a:p>
        </p:txBody>
      </p:sp>
      <p:sp>
        <p:nvSpPr>
          <p:cNvPr id="135" name="Rectangle 134">
            <a:extLst>
              <a:ext uri="{FF2B5EF4-FFF2-40B4-BE49-F238E27FC236}">
                <a16:creationId xmlns:a16="http://schemas.microsoft.com/office/drawing/2014/main" id="{DD09C062-18FE-4928-AE9B-4430FC8BFA6C}"/>
              </a:ext>
            </a:extLst>
          </p:cNvPr>
          <p:cNvSpPr/>
          <p:nvPr/>
        </p:nvSpPr>
        <p:spPr>
          <a:xfrm>
            <a:off x="8735765" y="4550103"/>
            <a:ext cx="1840245" cy="1049800"/>
          </a:xfrm>
          <a:prstGeom prst="rect">
            <a:avLst/>
          </a:prstGeom>
          <a:solidFill>
            <a:srgbClr val="DBDBD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6" name="Rectangle 135">
            <a:extLst>
              <a:ext uri="{FF2B5EF4-FFF2-40B4-BE49-F238E27FC236}">
                <a16:creationId xmlns:a16="http://schemas.microsoft.com/office/drawing/2014/main" id="{ACF8CEF2-EF27-41A4-B10D-841F86DEB98C}"/>
              </a:ext>
            </a:extLst>
          </p:cNvPr>
          <p:cNvSpPr/>
          <p:nvPr/>
        </p:nvSpPr>
        <p:spPr>
          <a:xfrm>
            <a:off x="8818653" y="4633929"/>
            <a:ext cx="1840245" cy="1049800"/>
          </a:xfrm>
          <a:prstGeom prst="rect">
            <a:avLst/>
          </a:prstGeom>
          <a:solidFill>
            <a:srgbClr val="DBDBD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7" name="Rectangle 136">
            <a:extLst>
              <a:ext uri="{FF2B5EF4-FFF2-40B4-BE49-F238E27FC236}">
                <a16:creationId xmlns:a16="http://schemas.microsoft.com/office/drawing/2014/main" id="{66610B56-B270-422E-9E68-D833697061C4}"/>
              </a:ext>
            </a:extLst>
          </p:cNvPr>
          <p:cNvSpPr/>
          <p:nvPr/>
        </p:nvSpPr>
        <p:spPr>
          <a:xfrm>
            <a:off x="8918804" y="4725375"/>
            <a:ext cx="1840245" cy="1049800"/>
          </a:xfrm>
          <a:prstGeom prst="rect">
            <a:avLst/>
          </a:prstGeom>
          <a:solidFill>
            <a:srgbClr val="DBDBD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aphicFrame>
        <p:nvGraphicFramePr>
          <p:cNvPr id="138" name="Table 27">
            <a:extLst>
              <a:ext uri="{FF2B5EF4-FFF2-40B4-BE49-F238E27FC236}">
                <a16:creationId xmlns:a16="http://schemas.microsoft.com/office/drawing/2014/main" id="{D4E83D15-3417-4DE3-A864-70794F886369}"/>
              </a:ext>
            </a:extLst>
          </p:cNvPr>
          <p:cNvGraphicFramePr>
            <a:graphicFrameLocks noGrp="1"/>
          </p:cNvGraphicFramePr>
          <p:nvPr>
            <p:extLst>
              <p:ext uri="{D42A27DB-BD31-4B8C-83A1-F6EECF244321}">
                <p14:modId xmlns:p14="http://schemas.microsoft.com/office/powerpoint/2010/main" val="289522679"/>
              </p:ext>
            </p:extLst>
          </p:nvPr>
        </p:nvGraphicFramePr>
        <p:xfrm>
          <a:off x="9038546" y="4824435"/>
          <a:ext cx="1840245" cy="1049800"/>
        </p:xfrm>
        <a:graphic>
          <a:graphicData uri="http://schemas.openxmlformats.org/drawingml/2006/table">
            <a:tbl>
              <a:tblPr firstRow="1" bandRow="1">
                <a:tableStyleId>{5C22544A-7EE6-4342-B048-85BDC9FD1C3A}</a:tableStyleId>
              </a:tblPr>
              <a:tblGrid>
                <a:gridCol w="122683">
                  <a:extLst>
                    <a:ext uri="{9D8B030D-6E8A-4147-A177-3AD203B41FA5}">
                      <a16:colId xmlns:a16="http://schemas.microsoft.com/office/drawing/2014/main" val="1063832990"/>
                    </a:ext>
                  </a:extLst>
                </a:gridCol>
                <a:gridCol w="122683">
                  <a:extLst>
                    <a:ext uri="{9D8B030D-6E8A-4147-A177-3AD203B41FA5}">
                      <a16:colId xmlns:a16="http://schemas.microsoft.com/office/drawing/2014/main" val="2630756239"/>
                    </a:ext>
                  </a:extLst>
                </a:gridCol>
                <a:gridCol w="122683">
                  <a:extLst>
                    <a:ext uri="{9D8B030D-6E8A-4147-A177-3AD203B41FA5}">
                      <a16:colId xmlns:a16="http://schemas.microsoft.com/office/drawing/2014/main" val="717389419"/>
                    </a:ext>
                  </a:extLst>
                </a:gridCol>
                <a:gridCol w="122683">
                  <a:extLst>
                    <a:ext uri="{9D8B030D-6E8A-4147-A177-3AD203B41FA5}">
                      <a16:colId xmlns:a16="http://schemas.microsoft.com/office/drawing/2014/main" val="2955863827"/>
                    </a:ext>
                  </a:extLst>
                </a:gridCol>
                <a:gridCol w="122683">
                  <a:extLst>
                    <a:ext uri="{9D8B030D-6E8A-4147-A177-3AD203B41FA5}">
                      <a16:colId xmlns:a16="http://schemas.microsoft.com/office/drawing/2014/main" val="3780822076"/>
                    </a:ext>
                  </a:extLst>
                </a:gridCol>
                <a:gridCol w="122683">
                  <a:extLst>
                    <a:ext uri="{9D8B030D-6E8A-4147-A177-3AD203B41FA5}">
                      <a16:colId xmlns:a16="http://schemas.microsoft.com/office/drawing/2014/main" val="3178887996"/>
                    </a:ext>
                  </a:extLst>
                </a:gridCol>
                <a:gridCol w="122683">
                  <a:extLst>
                    <a:ext uri="{9D8B030D-6E8A-4147-A177-3AD203B41FA5}">
                      <a16:colId xmlns:a16="http://schemas.microsoft.com/office/drawing/2014/main" val="437925513"/>
                    </a:ext>
                  </a:extLst>
                </a:gridCol>
                <a:gridCol w="122683">
                  <a:extLst>
                    <a:ext uri="{9D8B030D-6E8A-4147-A177-3AD203B41FA5}">
                      <a16:colId xmlns:a16="http://schemas.microsoft.com/office/drawing/2014/main" val="1626541270"/>
                    </a:ext>
                  </a:extLst>
                </a:gridCol>
                <a:gridCol w="122683">
                  <a:extLst>
                    <a:ext uri="{9D8B030D-6E8A-4147-A177-3AD203B41FA5}">
                      <a16:colId xmlns:a16="http://schemas.microsoft.com/office/drawing/2014/main" val="1112940500"/>
                    </a:ext>
                  </a:extLst>
                </a:gridCol>
                <a:gridCol w="122683">
                  <a:extLst>
                    <a:ext uri="{9D8B030D-6E8A-4147-A177-3AD203B41FA5}">
                      <a16:colId xmlns:a16="http://schemas.microsoft.com/office/drawing/2014/main" val="2136229232"/>
                    </a:ext>
                  </a:extLst>
                </a:gridCol>
                <a:gridCol w="122683">
                  <a:extLst>
                    <a:ext uri="{9D8B030D-6E8A-4147-A177-3AD203B41FA5}">
                      <a16:colId xmlns:a16="http://schemas.microsoft.com/office/drawing/2014/main" val="2480979387"/>
                    </a:ext>
                  </a:extLst>
                </a:gridCol>
                <a:gridCol w="122683">
                  <a:extLst>
                    <a:ext uri="{9D8B030D-6E8A-4147-A177-3AD203B41FA5}">
                      <a16:colId xmlns:a16="http://schemas.microsoft.com/office/drawing/2014/main" val="346861453"/>
                    </a:ext>
                  </a:extLst>
                </a:gridCol>
                <a:gridCol w="122683">
                  <a:extLst>
                    <a:ext uri="{9D8B030D-6E8A-4147-A177-3AD203B41FA5}">
                      <a16:colId xmlns:a16="http://schemas.microsoft.com/office/drawing/2014/main" val="2286177112"/>
                    </a:ext>
                  </a:extLst>
                </a:gridCol>
                <a:gridCol w="122683">
                  <a:extLst>
                    <a:ext uri="{9D8B030D-6E8A-4147-A177-3AD203B41FA5}">
                      <a16:colId xmlns:a16="http://schemas.microsoft.com/office/drawing/2014/main" val="567200161"/>
                    </a:ext>
                  </a:extLst>
                </a:gridCol>
                <a:gridCol w="122683">
                  <a:extLst>
                    <a:ext uri="{9D8B030D-6E8A-4147-A177-3AD203B41FA5}">
                      <a16:colId xmlns:a16="http://schemas.microsoft.com/office/drawing/2014/main" val="1408661373"/>
                    </a:ext>
                  </a:extLst>
                </a:gridCol>
              </a:tblGrid>
              <a:tr h="104980">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extLst>
                  <a:ext uri="{0D108BD9-81ED-4DB2-BD59-A6C34878D82A}">
                    <a16:rowId xmlns:a16="http://schemas.microsoft.com/office/drawing/2014/main" val="1193276421"/>
                  </a:ext>
                </a:extLst>
              </a:tr>
              <a:tr h="104980">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extLst>
                  <a:ext uri="{0D108BD9-81ED-4DB2-BD59-A6C34878D82A}">
                    <a16:rowId xmlns:a16="http://schemas.microsoft.com/office/drawing/2014/main" val="3152730118"/>
                  </a:ext>
                </a:extLst>
              </a:tr>
              <a:tr h="104980">
                <a:tc>
                  <a:txBody>
                    <a:bodyPr/>
                    <a:lstStyle/>
                    <a:p>
                      <a:endParaRPr lang="en-AU" sz="50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extLst>
                  <a:ext uri="{0D108BD9-81ED-4DB2-BD59-A6C34878D82A}">
                    <a16:rowId xmlns:a16="http://schemas.microsoft.com/office/drawing/2014/main" val="2124142268"/>
                  </a:ext>
                </a:extLst>
              </a:tr>
              <a:tr h="104980">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extLst>
                  <a:ext uri="{0D108BD9-81ED-4DB2-BD59-A6C34878D82A}">
                    <a16:rowId xmlns:a16="http://schemas.microsoft.com/office/drawing/2014/main" val="110328191"/>
                  </a:ext>
                </a:extLst>
              </a:tr>
              <a:tr h="104980">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extLst>
                  <a:ext uri="{0D108BD9-81ED-4DB2-BD59-A6C34878D82A}">
                    <a16:rowId xmlns:a16="http://schemas.microsoft.com/office/drawing/2014/main" val="2814128390"/>
                  </a:ext>
                </a:extLst>
              </a:tr>
              <a:tr h="104980">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extLst>
                  <a:ext uri="{0D108BD9-81ED-4DB2-BD59-A6C34878D82A}">
                    <a16:rowId xmlns:a16="http://schemas.microsoft.com/office/drawing/2014/main" val="4191819377"/>
                  </a:ext>
                </a:extLst>
              </a:tr>
              <a:tr h="104980">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extLst>
                  <a:ext uri="{0D108BD9-81ED-4DB2-BD59-A6C34878D82A}">
                    <a16:rowId xmlns:a16="http://schemas.microsoft.com/office/drawing/2014/main" val="2386979270"/>
                  </a:ext>
                </a:extLst>
              </a:tr>
              <a:tr h="104980">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extLst>
                  <a:ext uri="{0D108BD9-81ED-4DB2-BD59-A6C34878D82A}">
                    <a16:rowId xmlns:a16="http://schemas.microsoft.com/office/drawing/2014/main" val="1168342355"/>
                  </a:ext>
                </a:extLst>
              </a:tr>
              <a:tr h="104980">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extLst>
                  <a:ext uri="{0D108BD9-81ED-4DB2-BD59-A6C34878D82A}">
                    <a16:rowId xmlns:a16="http://schemas.microsoft.com/office/drawing/2014/main" val="1871342417"/>
                  </a:ext>
                </a:extLst>
              </a:tr>
              <a:tr h="104980">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extLst>
                  <a:ext uri="{0D108BD9-81ED-4DB2-BD59-A6C34878D82A}">
                    <a16:rowId xmlns:a16="http://schemas.microsoft.com/office/drawing/2014/main" val="3211405367"/>
                  </a:ext>
                </a:extLst>
              </a:tr>
            </a:tbl>
          </a:graphicData>
        </a:graphic>
      </p:graphicFrame>
      <p:sp>
        <p:nvSpPr>
          <p:cNvPr id="139" name="Right Bracket 138">
            <a:extLst>
              <a:ext uri="{FF2B5EF4-FFF2-40B4-BE49-F238E27FC236}">
                <a16:creationId xmlns:a16="http://schemas.microsoft.com/office/drawing/2014/main" id="{8D42AB44-51B8-4556-AA80-48F59BCDEB74}"/>
              </a:ext>
            </a:extLst>
          </p:cNvPr>
          <p:cNvSpPr/>
          <p:nvPr/>
        </p:nvSpPr>
        <p:spPr>
          <a:xfrm rot="18710938">
            <a:off x="10744317" y="4427017"/>
            <a:ext cx="45719" cy="443904"/>
          </a:xfrm>
          <a:prstGeom prst="rightBracket">
            <a:avLst>
              <a:gd name="adj" fmla="val 0"/>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sz="1100"/>
          </a:p>
        </p:txBody>
      </p:sp>
      <p:sp>
        <p:nvSpPr>
          <p:cNvPr id="140" name="TextBox 139">
            <a:extLst>
              <a:ext uri="{FF2B5EF4-FFF2-40B4-BE49-F238E27FC236}">
                <a16:creationId xmlns:a16="http://schemas.microsoft.com/office/drawing/2014/main" id="{BCFD945C-BFD0-436F-8B51-CF465E6BA4F9}"/>
              </a:ext>
            </a:extLst>
          </p:cNvPr>
          <p:cNvSpPr txBox="1"/>
          <p:nvPr/>
        </p:nvSpPr>
        <p:spPr>
          <a:xfrm>
            <a:off x="10735992" y="4154419"/>
            <a:ext cx="1250819" cy="523220"/>
          </a:xfrm>
          <a:prstGeom prst="rect">
            <a:avLst/>
          </a:prstGeom>
          <a:noFill/>
        </p:spPr>
        <p:txBody>
          <a:bodyPr wrap="square">
            <a:spAutoFit/>
          </a:bodyPr>
          <a:lstStyle/>
          <a:p>
            <a:r>
              <a:rPr lang="en-US" sz="1400" dirty="0">
                <a:solidFill>
                  <a:schemeClr val="tx1"/>
                </a:solidFill>
                <a:latin typeface="Product Sans" panose="020B0403030502040203" pitchFamily="34" charset="0"/>
                <a:ea typeface="Open Sans" pitchFamily="2" charset="0"/>
                <a:cs typeface="Open Sans" pitchFamily="2" charset="0"/>
              </a:rPr>
              <a:t>Region pairs 1-6,632</a:t>
            </a:r>
            <a:endParaRPr lang="en-AU" sz="1400" dirty="0">
              <a:solidFill>
                <a:schemeClr val="tx1"/>
              </a:solidFill>
              <a:latin typeface="Product Sans" panose="020B0403030502040203" pitchFamily="34" charset="0"/>
              <a:ea typeface="Open Sans" pitchFamily="2" charset="0"/>
              <a:cs typeface="Open Sans" pitchFamily="2" charset="0"/>
            </a:endParaRPr>
          </a:p>
        </p:txBody>
      </p:sp>
      <p:cxnSp>
        <p:nvCxnSpPr>
          <p:cNvPr id="141" name="Straight Arrow Connector 140">
            <a:extLst>
              <a:ext uri="{FF2B5EF4-FFF2-40B4-BE49-F238E27FC236}">
                <a16:creationId xmlns:a16="http://schemas.microsoft.com/office/drawing/2014/main" id="{143958AA-7CB5-462F-B4EF-96504AA45091}"/>
              </a:ext>
            </a:extLst>
          </p:cNvPr>
          <p:cNvCxnSpPr>
            <a:cxnSpLocks/>
          </p:cNvCxnSpPr>
          <p:nvPr/>
        </p:nvCxnSpPr>
        <p:spPr>
          <a:xfrm>
            <a:off x="9038546" y="5984282"/>
            <a:ext cx="1843944"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2" name="Straight Arrow Connector 141">
            <a:extLst>
              <a:ext uri="{FF2B5EF4-FFF2-40B4-BE49-F238E27FC236}">
                <a16:creationId xmlns:a16="http://schemas.microsoft.com/office/drawing/2014/main" id="{C63FA088-1880-4D24-AF21-83C15E4A0CF5}"/>
              </a:ext>
            </a:extLst>
          </p:cNvPr>
          <p:cNvCxnSpPr>
            <a:cxnSpLocks/>
          </p:cNvCxnSpPr>
          <p:nvPr/>
        </p:nvCxnSpPr>
        <p:spPr>
          <a:xfrm>
            <a:off x="11024225" y="4815597"/>
            <a:ext cx="0" cy="105863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3" name="TextBox 142">
            <a:extLst>
              <a:ext uri="{FF2B5EF4-FFF2-40B4-BE49-F238E27FC236}">
                <a16:creationId xmlns:a16="http://schemas.microsoft.com/office/drawing/2014/main" id="{C8BA794A-F5B1-4BD0-87AF-5C670775C13A}"/>
              </a:ext>
            </a:extLst>
          </p:cNvPr>
          <p:cNvSpPr txBox="1"/>
          <p:nvPr/>
        </p:nvSpPr>
        <p:spPr>
          <a:xfrm>
            <a:off x="11031493" y="5020167"/>
            <a:ext cx="1020807" cy="523220"/>
          </a:xfrm>
          <a:prstGeom prst="rect">
            <a:avLst/>
          </a:prstGeom>
          <a:noFill/>
        </p:spPr>
        <p:txBody>
          <a:bodyPr wrap="square">
            <a:spAutoFit/>
          </a:bodyPr>
          <a:lstStyle/>
          <a:p>
            <a:r>
              <a:rPr lang="en-US" sz="1400" dirty="0">
                <a:solidFill>
                  <a:schemeClr val="tx1"/>
                </a:solidFill>
                <a:latin typeface="Product Sans" panose="020B0403030502040203" pitchFamily="34" charset="0"/>
                <a:ea typeface="Open Sans" pitchFamily="2" charset="0"/>
                <a:cs typeface="Open Sans" pitchFamily="2" charset="0"/>
              </a:rPr>
              <a:t>Subjects (165)</a:t>
            </a:r>
            <a:endParaRPr lang="en-AU" sz="1400" dirty="0">
              <a:solidFill>
                <a:schemeClr val="tx1"/>
              </a:solidFill>
              <a:latin typeface="Product Sans" panose="020B0403030502040203" pitchFamily="34" charset="0"/>
              <a:ea typeface="Open Sans" pitchFamily="2" charset="0"/>
              <a:cs typeface="Open Sans" pitchFamily="2" charset="0"/>
            </a:endParaRPr>
          </a:p>
        </p:txBody>
      </p:sp>
      <p:sp>
        <p:nvSpPr>
          <p:cNvPr id="144" name="TextBox 143">
            <a:extLst>
              <a:ext uri="{FF2B5EF4-FFF2-40B4-BE49-F238E27FC236}">
                <a16:creationId xmlns:a16="http://schemas.microsoft.com/office/drawing/2014/main" id="{7C3629C2-3343-46D8-B152-78946D1363EA}"/>
              </a:ext>
            </a:extLst>
          </p:cNvPr>
          <p:cNvSpPr txBox="1"/>
          <p:nvPr/>
        </p:nvSpPr>
        <p:spPr>
          <a:xfrm>
            <a:off x="9034848" y="6001421"/>
            <a:ext cx="1843944" cy="307777"/>
          </a:xfrm>
          <a:prstGeom prst="rect">
            <a:avLst/>
          </a:prstGeom>
          <a:noFill/>
        </p:spPr>
        <p:txBody>
          <a:bodyPr wrap="square">
            <a:spAutoFit/>
          </a:bodyPr>
          <a:lstStyle/>
          <a:p>
            <a:pPr algn="ctr"/>
            <a:r>
              <a:rPr lang="en-US" sz="1400" dirty="0">
                <a:solidFill>
                  <a:schemeClr val="tx1"/>
                </a:solidFill>
                <a:latin typeface="Product Sans" panose="020B0403030502040203" pitchFamily="34" charset="0"/>
                <a:ea typeface="Open Sans" pitchFamily="2" charset="0"/>
                <a:cs typeface="Open Sans" pitchFamily="2" charset="0"/>
              </a:rPr>
              <a:t>Pairwise features (18)</a:t>
            </a:r>
            <a:endParaRPr lang="en-AU" sz="1400" dirty="0">
              <a:solidFill>
                <a:schemeClr val="tx1"/>
              </a:solidFill>
              <a:latin typeface="Product Sans" panose="020B0403030502040203" pitchFamily="34" charset="0"/>
              <a:ea typeface="Open Sans" pitchFamily="2" charset="0"/>
              <a:cs typeface="Open Sans" pitchFamily="2" charset="0"/>
            </a:endParaRPr>
          </a:p>
        </p:txBody>
      </p:sp>
      <p:cxnSp>
        <p:nvCxnSpPr>
          <p:cNvPr id="90" name="Straight Arrow Connector 89">
            <a:extLst>
              <a:ext uri="{FF2B5EF4-FFF2-40B4-BE49-F238E27FC236}">
                <a16:creationId xmlns:a16="http://schemas.microsoft.com/office/drawing/2014/main" id="{AE10FEDC-B8C8-44D0-81E0-0E6C65DAE756}"/>
              </a:ext>
            </a:extLst>
          </p:cNvPr>
          <p:cNvCxnSpPr>
            <a:cxnSpLocks/>
          </p:cNvCxnSpPr>
          <p:nvPr/>
        </p:nvCxnSpPr>
        <p:spPr>
          <a:xfrm>
            <a:off x="6626207" y="5020167"/>
            <a:ext cx="1687813"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1" name="TextBox 90">
            <a:extLst>
              <a:ext uri="{FF2B5EF4-FFF2-40B4-BE49-F238E27FC236}">
                <a16:creationId xmlns:a16="http://schemas.microsoft.com/office/drawing/2014/main" id="{5B28E1FE-BD4D-4982-9619-2F66BF667CE1}"/>
              </a:ext>
            </a:extLst>
          </p:cNvPr>
          <p:cNvSpPr txBox="1"/>
          <p:nvPr/>
        </p:nvSpPr>
        <p:spPr>
          <a:xfrm>
            <a:off x="2594230" y="3844317"/>
            <a:ext cx="3614363" cy="2277547"/>
          </a:xfrm>
          <a:prstGeom prst="rect">
            <a:avLst/>
          </a:prstGeom>
          <a:noFill/>
        </p:spPr>
        <p:txBody>
          <a:bodyPr wrap="square">
            <a:spAutoFit/>
          </a:bodyPr>
          <a:lstStyle/>
          <a:p>
            <a:r>
              <a:rPr lang="en-US" sz="1600" dirty="0">
                <a:solidFill>
                  <a:schemeClr val="tx1"/>
                </a:solidFill>
                <a:latin typeface="Product Sans" panose="020B0403030502040203" pitchFamily="34" charset="0"/>
                <a:ea typeface="Open Sans" pitchFamily="2" charset="0"/>
                <a:cs typeface="Open Sans" pitchFamily="2" charset="0"/>
              </a:rPr>
              <a:t>fMRI processing:</a:t>
            </a:r>
          </a:p>
          <a:p>
            <a:pPr marL="285750" indent="-285750">
              <a:buFont typeface="Arial" panose="020B0604020202020204" pitchFamily="34" charset="0"/>
              <a:buChar char="•"/>
            </a:pPr>
            <a:r>
              <a:rPr lang="en-US" sz="1400" dirty="0" err="1">
                <a:solidFill>
                  <a:schemeClr val="tx1"/>
                </a:solidFill>
                <a:latin typeface="Product Sans" panose="020B0403030502040203" pitchFamily="34" charset="0"/>
                <a:ea typeface="Open Sans" pitchFamily="2" charset="0"/>
                <a:cs typeface="Open Sans" pitchFamily="2" charset="0"/>
              </a:rPr>
              <a:t>fmriPrep</a:t>
            </a:r>
            <a:endParaRPr lang="en-US" sz="1400" dirty="0">
              <a:solidFill>
                <a:schemeClr val="tx1"/>
              </a:solidFill>
              <a:latin typeface="Product Sans" panose="020B0403030502040203" pitchFamily="34" charset="0"/>
              <a:ea typeface="Open Sans" pitchFamily="2" charset="0"/>
              <a:cs typeface="Open Sans" pitchFamily="2" charset="0"/>
            </a:endParaRPr>
          </a:p>
          <a:p>
            <a:pPr marL="285750" indent="-285750">
              <a:buFont typeface="Arial" panose="020B0604020202020204" pitchFamily="34" charset="0"/>
              <a:buChar char="•"/>
            </a:pPr>
            <a:r>
              <a:rPr lang="en-US" sz="1400" dirty="0">
                <a:latin typeface="Product Sans" panose="020B0403030502040203" pitchFamily="34" charset="0"/>
                <a:ea typeface="Open Sans" pitchFamily="2" charset="0"/>
                <a:cs typeface="Open Sans" pitchFamily="2" charset="0"/>
              </a:rPr>
              <a:t>ICA-based Automatic Removal of Motion Artifacts (AROMA)</a:t>
            </a:r>
          </a:p>
          <a:p>
            <a:pPr marL="285750" indent="-285750">
              <a:buFont typeface="Arial" panose="020B0604020202020204" pitchFamily="34" charset="0"/>
              <a:buChar char="•"/>
            </a:pPr>
            <a:r>
              <a:rPr lang="en-US" sz="1400" dirty="0">
                <a:latin typeface="Product Sans" panose="020B0403030502040203" pitchFamily="34" charset="0"/>
                <a:ea typeface="Open Sans" pitchFamily="2" charset="0"/>
                <a:cs typeface="Open Sans" pitchFamily="2" charset="0"/>
              </a:rPr>
              <a:t>Regress out artifacts from AROMA, signal from white matter + CSF, and signal from global gray matter (AROMA+2P+GMR)</a:t>
            </a:r>
          </a:p>
          <a:p>
            <a:pPr marL="285750" indent="-285750">
              <a:buFont typeface="Arial" panose="020B0604020202020204" pitchFamily="34" charset="0"/>
              <a:buChar char="•"/>
            </a:pPr>
            <a:r>
              <a:rPr lang="en-US" sz="1400" dirty="0">
                <a:latin typeface="Product Sans" panose="020B0403030502040203" pitchFamily="34" charset="0"/>
                <a:ea typeface="Open Sans" pitchFamily="2" charset="0"/>
                <a:cs typeface="Open Sans" pitchFamily="2" charset="0"/>
              </a:rPr>
              <a:t>Freesurfer (structural MRI)</a:t>
            </a:r>
          </a:p>
          <a:p>
            <a:pPr marL="285750" indent="-285750">
              <a:buFont typeface="Arial" panose="020B0604020202020204" pitchFamily="34" charset="0"/>
              <a:buChar char="•"/>
            </a:pPr>
            <a:endParaRPr lang="en-AU" sz="1400" dirty="0">
              <a:solidFill>
                <a:schemeClr val="tx1"/>
              </a:solidFill>
              <a:latin typeface="Product Sans" panose="020B0403030502040203" pitchFamily="34" charset="0"/>
              <a:ea typeface="Open Sans" pitchFamily="2" charset="0"/>
              <a:cs typeface="Open Sans" pitchFamily="2" charset="0"/>
            </a:endParaRPr>
          </a:p>
        </p:txBody>
      </p:sp>
      <p:sp>
        <p:nvSpPr>
          <p:cNvPr id="4" name="Slide Number Placeholder 3">
            <a:extLst>
              <a:ext uri="{FF2B5EF4-FFF2-40B4-BE49-F238E27FC236}">
                <a16:creationId xmlns:a16="http://schemas.microsoft.com/office/drawing/2014/main" id="{A3C1F7BB-7968-44A1-9EDA-2F2EFB638447}"/>
              </a:ext>
            </a:extLst>
          </p:cNvPr>
          <p:cNvSpPr>
            <a:spLocks noGrp="1"/>
          </p:cNvSpPr>
          <p:nvPr>
            <p:ph type="sldNum" sz="quarter" idx="12"/>
          </p:nvPr>
        </p:nvSpPr>
        <p:spPr/>
        <p:txBody>
          <a:bodyPr/>
          <a:lstStyle/>
          <a:p>
            <a:fld id="{C42B02F8-E519-4AA4-8330-31B4BA7144F5}" type="slidenum">
              <a:rPr lang="en-AU" smtClean="0"/>
              <a:t>6</a:t>
            </a:fld>
            <a:endParaRPr lang="en-AU"/>
          </a:p>
        </p:txBody>
      </p:sp>
      <p:sp>
        <p:nvSpPr>
          <p:cNvPr id="5" name="Date Placeholder 4">
            <a:extLst>
              <a:ext uri="{FF2B5EF4-FFF2-40B4-BE49-F238E27FC236}">
                <a16:creationId xmlns:a16="http://schemas.microsoft.com/office/drawing/2014/main" id="{6D9423E2-0335-4346-8AC5-7B68E8655B60}"/>
              </a:ext>
            </a:extLst>
          </p:cNvPr>
          <p:cNvSpPr>
            <a:spLocks noGrp="1"/>
          </p:cNvSpPr>
          <p:nvPr>
            <p:ph type="dt" sz="half" idx="10"/>
          </p:nvPr>
        </p:nvSpPr>
        <p:spPr/>
        <p:txBody>
          <a:bodyPr/>
          <a:lstStyle/>
          <a:p>
            <a:r>
              <a:rPr lang="en-US"/>
              <a:t>CNS 2022</a:t>
            </a:r>
            <a:endParaRPr lang="en-AU"/>
          </a:p>
        </p:txBody>
      </p:sp>
      <p:sp>
        <p:nvSpPr>
          <p:cNvPr id="82" name="Rectangle 81">
            <a:extLst>
              <a:ext uri="{FF2B5EF4-FFF2-40B4-BE49-F238E27FC236}">
                <a16:creationId xmlns:a16="http://schemas.microsoft.com/office/drawing/2014/main" id="{9A489D73-A874-479E-81A9-FDF13E5CB893}"/>
              </a:ext>
            </a:extLst>
          </p:cNvPr>
          <p:cNvSpPr/>
          <p:nvPr/>
        </p:nvSpPr>
        <p:spPr>
          <a:xfrm>
            <a:off x="9137999" y="1219"/>
            <a:ext cx="3054001" cy="279401"/>
          </a:xfrm>
          <a:prstGeom prst="rect">
            <a:avLst/>
          </a:prstGeom>
          <a:solidFill>
            <a:srgbClr val="66A2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bg2">
                  <a:lumMod val="25000"/>
                </a:schemeClr>
              </a:solidFill>
            </a:endParaRPr>
          </a:p>
        </p:txBody>
      </p:sp>
      <p:sp>
        <p:nvSpPr>
          <p:cNvPr id="83" name="Rectangle 82">
            <a:extLst>
              <a:ext uri="{FF2B5EF4-FFF2-40B4-BE49-F238E27FC236}">
                <a16:creationId xmlns:a16="http://schemas.microsoft.com/office/drawing/2014/main" id="{BE8FC83A-72C3-4799-B226-E73BBF1F3FDA}"/>
              </a:ext>
            </a:extLst>
          </p:cNvPr>
          <p:cNvSpPr/>
          <p:nvPr/>
        </p:nvSpPr>
        <p:spPr>
          <a:xfrm>
            <a:off x="6095999" y="1219"/>
            <a:ext cx="3042000" cy="279401"/>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bg2">
                  <a:lumMod val="25000"/>
                </a:schemeClr>
              </a:solidFill>
            </a:endParaRPr>
          </a:p>
        </p:txBody>
      </p:sp>
      <p:sp>
        <p:nvSpPr>
          <p:cNvPr id="84" name="Rectangle 83">
            <a:extLst>
              <a:ext uri="{FF2B5EF4-FFF2-40B4-BE49-F238E27FC236}">
                <a16:creationId xmlns:a16="http://schemas.microsoft.com/office/drawing/2014/main" id="{86DE3935-23F3-41F2-8704-5A44A6DBC35C}"/>
              </a:ext>
            </a:extLst>
          </p:cNvPr>
          <p:cNvSpPr/>
          <p:nvPr/>
        </p:nvSpPr>
        <p:spPr>
          <a:xfrm>
            <a:off x="3041998" y="0"/>
            <a:ext cx="3054003" cy="279401"/>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5" name="Rectangle 84">
            <a:extLst>
              <a:ext uri="{FF2B5EF4-FFF2-40B4-BE49-F238E27FC236}">
                <a16:creationId xmlns:a16="http://schemas.microsoft.com/office/drawing/2014/main" id="{E3C23D80-3667-44A2-B84A-45F17DC724D1}"/>
              </a:ext>
            </a:extLst>
          </p:cNvPr>
          <p:cNvSpPr/>
          <p:nvPr/>
        </p:nvSpPr>
        <p:spPr>
          <a:xfrm>
            <a:off x="0" y="-4930"/>
            <a:ext cx="3042000" cy="279401"/>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6" name="TextBox 85">
            <a:extLst>
              <a:ext uri="{FF2B5EF4-FFF2-40B4-BE49-F238E27FC236}">
                <a16:creationId xmlns:a16="http://schemas.microsoft.com/office/drawing/2014/main" id="{58729CDE-B57E-4737-A41A-87119102F311}"/>
              </a:ext>
            </a:extLst>
          </p:cNvPr>
          <p:cNvSpPr txBox="1"/>
          <p:nvPr/>
        </p:nvSpPr>
        <p:spPr>
          <a:xfrm>
            <a:off x="651155" y="-19767"/>
            <a:ext cx="1504389" cy="307777"/>
          </a:xfrm>
          <a:prstGeom prst="rect">
            <a:avLst/>
          </a:prstGeom>
          <a:noFill/>
        </p:spPr>
        <p:txBody>
          <a:bodyPr wrap="square">
            <a:spAutoFit/>
          </a:bodyPr>
          <a:lstStyle/>
          <a:p>
            <a:pPr algn="ctr"/>
            <a:r>
              <a:rPr lang="en-US" sz="1400" dirty="0">
                <a:solidFill>
                  <a:schemeClr val="bg2">
                    <a:lumMod val="25000"/>
                  </a:schemeClr>
                </a:solidFill>
                <a:latin typeface="Product Sans" panose="020B0403030502040203" pitchFamily="34" charset="0"/>
                <a:ea typeface="Open Sans" pitchFamily="2" charset="0"/>
                <a:cs typeface="Open Sans" pitchFamily="2" charset="0"/>
              </a:rPr>
              <a:t>BACKGROUND</a:t>
            </a:r>
            <a:endParaRPr lang="en-AU" sz="1400" dirty="0">
              <a:solidFill>
                <a:schemeClr val="bg2">
                  <a:lumMod val="25000"/>
                </a:schemeClr>
              </a:solidFill>
              <a:latin typeface="Product Sans" panose="020B0403030502040203" pitchFamily="34" charset="0"/>
              <a:ea typeface="Open Sans" pitchFamily="2" charset="0"/>
              <a:cs typeface="Open Sans" pitchFamily="2" charset="0"/>
            </a:endParaRPr>
          </a:p>
        </p:txBody>
      </p:sp>
      <p:sp>
        <p:nvSpPr>
          <p:cNvPr id="87" name="TextBox 86">
            <a:extLst>
              <a:ext uri="{FF2B5EF4-FFF2-40B4-BE49-F238E27FC236}">
                <a16:creationId xmlns:a16="http://schemas.microsoft.com/office/drawing/2014/main" id="{042D1408-D296-46B5-BE0F-7862A945559B}"/>
              </a:ext>
            </a:extLst>
          </p:cNvPr>
          <p:cNvSpPr txBox="1"/>
          <p:nvPr/>
        </p:nvSpPr>
        <p:spPr>
          <a:xfrm>
            <a:off x="3804487" y="-13546"/>
            <a:ext cx="1504389" cy="307777"/>
          </a:xfrm>
          <a:prstGeom prst="rect">
            <a:avLst/>
          </a:prstGeom>
          <a:noFill/>
        </p:spPr>
        <p:txBody>
          <a:bodyPr wrap="square">
            <a:spAutoFit/>
          </a:bodyPr>
          <a:lstStyle/>
          <a:p>
            <a:pPr algn="ctr"/>
            <a:r>
              <a:rPr lang="en-US" sz="1400" b="1" dirty="0">
                <a:latin typeface="Product Sans" panose="020B0403030502040203" pitchFamily="34" charset="0"/>
                <a:ea typeface="Open Sans" pitchFamily="2" charset="0"/>
                <a:cs typeface="Open Sans" pitchFamily="2" charset="0"/>
              </a:rPr>
              <a:t>METHODS</a:t>
            </a:r>
            <a:endParaRPr lang="en-AU" sz="1400" b="1" dirty="0">
              <a:latin typeface="Product Sans" panose="020B0403030502040203" pitchFamily="34" charset="0"/>
              <a:ea typeface="Open Sans" pitchFamily="2" charset="0"/>
              <a:cs typeface="Open Sans" pitchFamily="2" charset="0"/>
            </a:endParaRPr>
          </a:p>
        </p:txBody>
      </p:sp>
      <p:sp>
        <p:nvSpPr>
          <p:cNvPr id="88" name="TextBox 87">
            <a:extLst>
              <a:ext uri="{FF2B5EF4-FFF2-40B4-BE49-F238E27FC236}">
                <a16:creationId xmlns:a16="http://schemas.microsoft.com/office/drawing/2014/main" id="{33CE4775-1069-48DF-AD10-75A181FE0DCA}"/>
              </a:ext>
            </a:extLst>
          </p:cNvPr>
          <p:cNvSpPr txBox="1"/>
          <p:nvPr/>
        </p:nvSpPr>
        <p:spPr>
          <a:xfrm>
            <a:off x="6846487" y="-14698"/>
            <a:ext cx="1504389" cy="307777"/>
          </a:xfrm>
          <a:prstGeom prst="rect">
            <a:avLst/>
          </a:prstGeom>
          <a:noFill/>
        </p:spPr>
        <p:txBody>
          <a:bodyPr wrap="square">
            <a:spAutoFit/>
          </a:bodyPr>
          <a:lstStyle/>
          <a:p>
            <a:pPr algn="ctr"/>
            <a:r>
              <a:rPr lang="en-US" sz="1400" dirty="0">
                <a:solidFill>
                  <a:schemeClr val="bg2">
                    <a:lumMod val="25000"/>
                  </a:schemeClr>
                </a:solidFill>
                <a:latin typeface="Product Sans" panose="020B0403030502040203" pitchFamily="34" charset="0"/>
                <a:ea typeface="Open Sans" pitchFamily="2" charset="0"/>
                <a:cs typeface="Open Sans" pitchFamily="2" charset="0"/>
              </a:rPr>
              <a:t>RESULTS</a:t>
            </a:r>
            <a:endParaRPr lang="en-AU" sz="1400" dirty="0">
              <a:solidFill>
                <a:schemeClr val="bg2">
                  <a:lumMod val="25000"/>
                </a:schemeClr>
              </a:solidFill>
              <a:latin typeface="Product Sans" panose="020B0403030502040203" pitchFamily="34" charset="0"/>
              <a:ea typeface="Open Sans" pitchFamily="2" charset="0"/>
              <a:cs typeface="Open Sans" pitchFamily="2" charset="0"/>
            </a:endParaRPr>
          </a:p>
        </p:txBody>
      </p:sp>
      <p:sp>
        <p:nvSpPr>
          <p:cNvPr id="89" name="TextBox 88">
            <a:extLst>
              <a:ext uri="{FF2B5EF4-FFF2-40B4-BE49-F238E27FC236}">
                <a16:creationId xmlns:a16="http://schemas.microsoft.com/office/drawing/2014/main" id="{9A18667B-1F39-48B3-9247-9137C04515EE}"/>
              </a:ext>
            </a:extLst>
          </p:cNvPr>
          <p:cNvSpPr txBox="1"/>
          <p:nvPr/>
        </p:nvSpPr>
        <p:spPr>
          <a:xfrm>
            <a:off x="9925122" y="-19767"/>
            <a:ext cx="1504389" cy="307777"/>
          </a:xfrm>
          <a:prstGeom prst="rect">
            <a:avLst/>
          </a:prstGeom>
          <a:noFill/>
        </p:spPr>
        <p:txBody>
          <a:bodyPr wrap="square">
            <a:spAutoFit/>
          </a:bodyPr>
          <a:lstStyle/>
          <a:p>
            <a:pPr algn="ctr"/>
            <a:r>
              <a:rPr lang="en-US" sz="1400" dirty="0">
                <a:solidFill>
                  <a:schemeClr val="bg2">
                    <a:lumMod val="25000"/>
                  </a:schemeClr>
                </a:solidFill>
                <a:latin typeface="Product Sans" panose="020B0403030502040203" pitchFamily="34" charset="0"/>
                <a:ea typeface="Open Sans" pitchFamily="2" charset="0"/>
                <a:cs typeface="Open Sans" pitchFamily="2" charset="0"/>
              </a:rPr>
              <a:t>CONCLUSIONS</a:t>
            </a:r>
            <a:endParaRPr lang="en-AU" sz="1400" dirty="0">
              <a:solidFill>
                <a:schemeClr val="bg2">
                  <a:lumMod val="25000"/>
                </a:schemeClr>
              </a:solidFill>
              <a:latin typeface="Product Sans" panose="020B0403030502040203" pitchFamily="34" charset="0"/>
              <a:ea typeface="Open Sans" pitchFamily="2" charset="0"/>
              <a:cs typeface="Open Sans" pitchFamily="2" charset="0"/>
            </a:endParaRPr>
          </a:p>
        </p:txBody>
      </p:sp>
    </p:spTree>
    <p:extLst>
      <p:ext uri="{BB962C8B-B14F-4D97-AF65-F5344CB8AC3E}">
        <p14:creationId xmlns:p14="http://schemas.microsoft.com/office/powerpoint/2010/main" val="469382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4"/>
                                        </p:tgtEl>
                                        <p:attrNameLst>
                                          <p:attrName>style.visibility</p:attrName>
                                        </p:attrNameLst>
                                      </p:cBhvr>
                                      <p:to>
                                        <p:strVal val="visible"/>
                                      </p:to>
                                    </p:set>
                                    <p:animEffect transition="in" filter="fade">
                                      <p:cBhvr>
                                        <p:cTn id="7" dur="500"/>
                                        <p:tgtEl>
                                          <p:spTgt spid="64"/>
                                        </p:tgtEl>
                                      </p:cBhvr>
                                    </p:animEffect>
                                  </p:childTnLst>
                                </p:cTn>
                              </p:par>
                              <p:par>
                                <p:cTn id="8" presetID="10" presetClass="entr" presetSubtype="0" fill="hold" nodeType="withEffect">
                                  <p:stCondLst>
                                    <p:cond delay="0"/>
                                  </p:stCondLst>
                                  <p:childTnLst>
                                    <p:set>
                                      <p:cBhvr>
                                        <p:cTn id="9" dur="1" fill="hold">
                                          <p:stCondLst>
                                            <p:cond delay="0"/>
                                          </p:stCondLst>
                                        </p:cTn>
                                        <p:tgtEl>
                                          <p:spTgt spid="65"/>
                                        </p:tgtEl>
                                        <p:attrNameLst>
                                          <p:attrName>style.visibility</p:attrName>
                                        </p:attrNameLst>
                                      </p:cBhvr>
                                      <p:to>
                                        <p:strVal val="visible"/>
                                      </p:to>
                                    </p:set>
                                    <p:animEffect transition="in" filter="fade">
                                      <p:cBhvr>
                                        <p:cTn id="10" dur="500"/>
                                        <p:tgtEl>
                                          <p:spTgt spid="65"/>
                                        </p:tgtEl>
                                      </p:cBhvr>
                                    </p:animEffect>
                                  </p:childTnLst>
                                </p:cTn>
                              </p:par>
                              <p:par>
                                <p:cTn id="11" presetID="10" presetClass="entr" presetSubtype="0" fill="hold" nodeType="withEffect">
                                  <p:stCondLst>
                                    <p:cond delay="0"/>
                                  </p:stCondLst>
                                  <p:childTnLst>
                                    <p:set>
                                      <p:cBhvr>
                                        <p:cTn id="12" dur="1" fill="hold">
                                          <p:stCondLst>
                                            <p:cond delay="0"/>
                                          </p:stCondLst>
                                        </p:cTn>
                                        <p:tgtEl>
                                          <p:spTgt spid="62"/>
                                        </p:tgtEl>
                                        <p:attrNameLst>
                                          <p:attrName>style.visibility</p:attrName>
                                        </p:attrNameLst>
                                      </p:cBhvr>
                                      <p:to>
                                        <p:strVal val="visible"/>
                                      </p:to>
                                    </p:set>
                                    <p:animEffect transition="in" filter="fade">
                                      <p:cBhvr>
                                        <p:cTn id="13" dur="500"/>
                                        <p:tgtEl>
                                          <p:spTgt spid="62"/>
                                        </p:tgtEl>
                                      </p:cBhvr>
                                    </p:animEffect>
                                  </p:childTnLst>
                                </p:cTn>
                              </p:par>
                              <p:par>
                                <p:cTn id="14" presetID="10" presetClass="entr" presetSubtype="0" fill="hold" nodeType="withEffect">
                                  <p:stCondLst>
                                    <p:cond delay="0"/>
                                  </p:stCondLst>
                                  <p:childTnLst>
                                    <p:set>
                                      <p:cBhvr>
                                        <p:cTn id="15" dur="1" fill="hold">
                                          <p:stCondLst>
                                            <p:cond delay="0"/>
                                          </p:stCondLst>
                                        </p:cTn>
                                        <p:tgtEl>
                                          <p:spTgt spid="63"/>
                                        </p:tgtEl>
                                        <p:attrNameLst>
                                          <p:attrName>style.visibility</p:attrName>
                                        </p:attrNameLst>
                                      </p:cBhvr>
                                      <p:to>
                                        <p:strVal val="visible"/>
                                      </p:to>
                                    </p:set>
                                    <p:animEffect transition="in" filter="fade">
                                      <p:cBhvr>
                                        <p:cTn id="16" dur="500"/>
                                        <p:tgtEl>
                                          <p:spTgt spid="63"/>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91"/>
                                        </p:tgtEl>
                                        <p:attrNameLst>
                                          <p:attrName>style.visibility</p:attrName>
                                        </p:attrNameLst>
                                      </p:cBhvr>
                                      <p:to>
                                        <p:strVal val="visible"/>
                                      </p:to>
                                    </p:set>
                                    <p:animEffect transition="in" filter="fade">
                                      <p:cBhvr>
                                        <p:cTn id="19" dur="500"/>
                                        <p:tgtEl>
                                          <p:spTgt spid="91"/>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70"/>
                                        </p:tgtEl>
                                        <p:attrNameLst>
                                          <p:attrName>style.visibility</p:attrName>
                                        </p:attrNameLst>
                                      </p:cBhvr>
                                      <p:to>
                                        <p:strVal val="visible"/>
                                      </p:to>
                                    </p:set>
                                    <p:animEffect transition="in" filter="fade">
                                      <p:cBhvr>
                                        <p:cTn id="24" dur="500"/>
                                        <p:tgtEl>
                                          <p:spTgt spid="70"/>
                                        </p:tgtEl>
                                      </p:cBhvr>
                                    </p:animEffect>
                                  </p:childTnLst>
                                </p:cTn>
                              </p:par>
                              <p:par>
                                <p:cTn id="25" presetID="10" presetClass="entr" presetSubtype="0" fill="hold" nodeType="with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500"/>
                                        <p:tgtEl>
                                          <p:spTgt spid="22"/>
                                        </p:tgtEl>
                                      </p:cBhvr>
                                    </p:animEffect>
                                  </p:childTnLst>
                                </p:cTn>
                              </p:par>
                              <p:par>
                                <p:cTn id="28" presetID="10" presetClass="entr" presetSubtype="0" fill="hold" nodeType="withEffect">
                                  <p:stCondLst>
                                    <p:cond delay="0"/>
                                  </p:stCondLst>
                                  <p:childTnLst>
                                    <p:set>
                                      <p:cBhvr>
                                        <p:cTn id="29" dur="1" fill="hold">
                                          <p:stCondLst>
                                            <p:cond delay="0"/>
                                          </p:stCondLst>
                                        </p:cTn>
                                        <p:tgtEl>
                                          <p:spTgt spid="68"/>
                                        </p:tgtEl>
                                        <p:attrNameLst>
                                          <p:attrName>style.visibility</p:attrName>
                                        </p:attrNameLst>
                                      </p:cBhvr>
                                      <p:to>
                                        <p:strVal val="visible"/>
                                      </p:to>
                                    </p:set>
                                    <p:animEffect transition="in" filter="fade">
                                      <p:cBhvr>
                                        <p:cTn id="30" dur="500"/>
                                        <p:tgtEl>
                                          <p:spTgt spid="68"/>
                                        </p:tgtEl>
                                      </p:cBhvr>
                                    </p:animEffect>
                                  </p:childTnLst>
                                </p:cTn>
                              </p:par>
                              <p:par>
                                <p:cTn id="31" presetID="10" presetClass="entr" presetSubtype="0" fill="hold" nodeType="withEffect">
                                  <p:stCondLst>
                                    <p:cond delay="0"/>
                                  </p:stCondLst>
                                  <p:childTnLst>
                                    <p:set>
                                      <p:cBhvr>
                                        <p:cTn id="32" dur="1" fill="hold">
                                          <p:stCondLst>
                                            <p:cond delay="0"/>
                                          </p:stCondLst>
                                        </p:cTn>
                                        <p:tgtEl>
                                          <p:spTgt spid="67"/>
                                        </p:tgtEl>
                                        <p:attrNameLst>
                                          <p:attrName>style.visibility</p:attrName>
                                        </p:attrNameLst>
                                      </p:cBhvr>
                                      <p:to>
                                        <p:strVal val="visible"/>
                                      </p:to>
                                    </p:set>
                                    <p:animEffect transition="in" filter="fade">
                                      <p:cBhvr>
                                        <p:cTn id="33" dur="500"/>
                                        <p:tgtEl>
                                          <p:spTgt spid="67"/>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124"/>
                                        </p:tgtEl>
                                        <p:attrNameLst>
                                          <p:attrName>style.visibility</p:attrName>
                                        </p:attrNameLst>
                                      </p:cBhvr>
                                      <p:to>
                                        <p:strVal val="visible"/>
                                      </p:to>
                                    </p:set>
                                    <p:animEffect transition="in" filter="fade">
                                      <p:cBhvr>
                                        <p:cTn id="38" dur="500"/>
                                        <p:tgtEl>
                                          <p:spTgt spid="124"/>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99"/>
                                        </p:tgtEl>
                                        <p:attrNameLst>
                                          <p:attrName>style.visibility</p:attrName>
                                        </p:attrNameLst>
                                      </p:cBhvr>
                                      <p:to>
                                        <p:strVal val="visible"/>
                                      </p:to>
                                    </p:set>
                                    <p:animEffect transition="in" filter="fade">
                                      <p:cBhvr>
                                        <p:cTn id="41" dur="500"/>
                                        <p:tgtEl>
                                          <p:spTgt spid="99"/>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8"/>
                                        </p:tgtEl>
                                        <p:attrNameLst>
                                          <p:attrName>style.visibility</p:attrName>
                                        </p:attrNameLst>
                                      </p:cBhvr>
                                      <p:to>
                                        <p:strVal val="visible"/>
                                      </p:to>
                                    </p:set>
                                    <p:animEffect transition="in" filter="fade">
                                      <p:cBhvr>
                                        <p:cTn id="44" dur="500"/>
                                        <p:tgtEl>
                                          <p:spTgt spid="8"/>
                                        </p:tgtEl>
                                      </p:cBhvr>
                                    </p:animEffect>
                                  </p:childTnLst>
                                </p:cTn>
                              </p:par>
                              <p:par>
                                <p:cTn id="45" presetID="10" presetClass="entr" presetSubtype="0" fill="hold" nodeType="withEffect">
                                  <p:stCondLst>
                                    <p:cond delay="0"/>
                                  </p:stCondLst>
                                  <p:childTnLst>
                                    <p:set>
                                      <p:cBhvr>
                                        <p:cTn id="46" dur="1" fill="hold">
                                          <p:stCondLst>
                                            <p:cond delay="0"/>
                                          </p:stCondLst>
                                        </p:cTn>
                                        <p:tgtEl>
                                          <p:spTgt spid="96"/>
                                        </p:tgtEl>
                                        <p:attrNameLst>
                                          <p:attrName>style.visibility</p:attrName>
                                        </p:attrNameLst>
                                      </p:cBhvr>
                                      <p:to>
                                        <p:strVal val="visible"/>
                                      </p:to>
                                    </p:set>
                                    <p:animEffect transition="in" filter="fade">
                                      <p:cBhvr>
                                        <p:cTn id="47" dur="500"/>
                                        <p:tgtEl>
                                          <p:spTgt spid="96"/>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23"/>
                                        </p:tgtEl>
                                        <p:attrNameLst>
                                          <p:attrName>style.visibility</p:attrName>
                                        </p:attrNameLst>
                                      </p:cBhvr>
                                      <p:to>
                                        <p:strVal val="visible"/>
                                      </p:to>
                                    </p:set>
                                    <p:animEffect transition="in" filter="fade">
                                      <p:cBhvr>
                                        <p:cTn id="50" dur="500"/>
                                        <p:tgtEl>
                                          <p:spTgt spid="123"/>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25"/>
                                        </p:tgtEl>
                                        <p:attrNameLst>
                                          <p:attrName>style.visibility</p:attrName>
                                        </p:attrNameLst>
                                      </p:cBhvr>
                                      <p:to>
                                        <p:strVal val="visible"/>
                                      </p:to>
                                    </p:set>
                                    <p:animEffect transition="in" filter="fade">
                                      <p:cBhvr>
                                        <p:cTn id="53" dur="500"/>
                                        <p:tgtEl>
                                          <p:spTgt spid="125"/>
                                        </p:tgtEl>
                                      </p:cBhvr>
                                    </p:animEffect>
                                  </p:childTnLst>
                                </p:cTn>
                              </p:par>
                              <p:par>
                                <p:cTn id="54" presetID="10" presetClass="entr" presetSubtype="0" fill="hold" nodeType="withEffect">
                                  <p:stCondLst>
                                    <p:cond delay="0"/>
                                  </p:stCondLst>
                                  <p:childTnLst>
                                    <p:set>
                                      <p:cBhvr>
                                        <p:cTn id="55" dur="1" fill="hold">
                                          <p:stCondLst>
                                            <p:cond delay="0"/>
                                          </p:stCondLst>
                                        </p:cTn>
                                        <p:tgtEl>
                                          <p:spTgt spid="127"/>
                                        </p:tgtEl>
                                        <p:attrNameLst>
                                          <p:attrName>style.visibility</p:attrName>
                                        </p:attrNameLst>
                                      </p:cBhvr>
                                      <p:to>
                                        <p:strVal val="visible"/>
                                      </p:to>
                                    </p:set>
                                    <p:animEffect transition="in" filter="fade">
                                      <p:cBhvr>
                                        <p:cTn id="56" dur="500"/>
                                        <p:tgtEl>
                                          <p:spTgt spid="127"/>
                                        </p:tgtEl>
                                      </p:cBhvr>
                                    </p:animEffect>
                                  </p:childTnLst>
                                </p:cTn>
                              </p:par>
                              <p:par>
                                <p:cTn id="57" presetID="10" presetClass="entr" presetSubtype="0" fill="hold" nodeType="withEffect">
                                  <p:stCondLst>
                                    <p:cond delay="0"/>
                                  </p:stCondLst>
                                  <p:childTnLst>
                                    <p:set>
                                      <p:cBhvr>
                                        <p:cTn id="58" dur="1" fill="hold">
                                          <p:stCondLst>
                                            <p:cond delay="0"/>
                                          </p:stCondLst>
                                        </p:cTn>
                                        <p:tgtEl>
                                          <p:spTgt spid="128"/>
                                        </p:tgtEl>
                                        <p:attrNameLst>
                                          <p:attrName>style.visibility</p:attrName>
                                        </p:attrNameLst>
                                      </p:cBhvr>
                                      <p:to>
                                        <p:strVal val="visible"/>
                                      </p:to>
                                    </p:set>
                                    <p:animEffect transition="in" filter="fade">
                                      <p:cBhvr>
                                        <p:cTn id="59" dur="500"/>
                                        <p:tgtEl>
                                          <p:spTgt spid="128"/>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130"/>
                                        </p:tgtEl>
                                        <p:attrNameLst>
                                          <p:attrName>style.visibility</p:attrName>
                                        </p:attrNameLst>
                                      </p:cBhvr>
                                      <p:to>
                                        <p:strVal val="visible"/>
                                      </p:to>
                                    </p:set>
                                    <p:animEffect transition="in" filter="fade">
                                      <p:cBhvr>
                                        <p:cTn id="62" dur="500"/>
                                        <p:tgtEl>
                                          <p:spTgt spid="130"/>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134"/>
                                        </p:tgtEl>
                                        <p:attrNameLst>
                                          <p:attrName>style.visibility</p:attrName>
                                        </p:attrNameLst>
                                      </p:cBhvr>
                                      <p:to>
                                        <p:strVal val="visible"/>
                                      </p:to>
                                    </p:set>
                                    <p:animEffect transition="in" filter="fade">
                                      <p:cBhvr>
                                        <p:cTn id="65" dur="500"/>
                                        <p:tgtEl>
                                          <p:spTgt spid="134"/>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73"/>
                                        </p:tgtEl>
                                        <p:attrNameLst>
                                          <p:attrName>style.visibility</p:attrName>
                                        </p:attrNameLst>
                                      </p:cBhvr>
                                      <p:to>
                                        <p:strVal val="visible"/>
                                      </p:to>
                                    </p:set>
                                    <p:animEffect transition="in" filter="fade">
                                      <p:cBhvr>
                                        <p:cTn id="70" dur="500"/>
                                        <p:tgtEl>
                                          <p:spTgt spid="73"/>
                                        </p:tgtEl>
                                      </p:cBhvr>
                                    </p:animEffect>
                                  </p:childTnLst>
                                </p:cTn>
                              </p:par>
                              <p:par>
                                <p:cTn id="71" presetID="10" presetClass="entr" presetSubtype="0" fill="hold" nodeType="withEffect">
                                  <p:stCondLst>
                                    <p:cond delay="0"/>
                                  </p:stCondLst>
                                  <p:childTnLst>
                                    <p:set>
                                      <p:cBhvr>
                                        <p:cTn id="72" dur="1" fill="hold">
                                          <p:stCondLst>
                                            <p:cond delay="0"/>
                                          </p:stCondLst>
                                        </p:cTn>
                                        <p:tgtEl>
                                          <p:spTgt spid="90"/>
                                        </p:tgtEl>
                                        <p:attrNameLst>
                                          <p:attrName>style.visibility</p:attrName>
                                        </p:attrNameLst>
                                      </p:cBhvr>
                                      <p:to>
                                        <p:strVal val="visible"/>
                                      </p:to>
                                    </p:set>
                                    <p:animEffect transition="in" filter="fade">
                                      <p:cBhvr>
                                        <p:cTn id="73" dur="500"/>
                                        <p:tgtEl>
                                          <p:spTgt spid="90"/>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71"/>
                                        </p:tgtEl>
                                        <p:attrNameLst>
                                          <p:attrName>style.visibility</p:attrName>
                                        </p:attrNameLst>
                                      </p:cBhvr>
                                      <p:to>
                                        <p:strVal val="visible"/>
                                      </p:to>
                                    </p:set>
                                    <p:animEffect transition="in" filter="fade">
                                      <p:cBhvr>
                                        <p:cTn id="76" dur="500"/>
                                        <p:tgtEl>
                                          <p:spTgt spid="71"/>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grpId="0" nodeType="clickEffect">
                                  <p:stCondLst>
                                    <p:cond delay="0"/>
                                  </p:stCondLst>
                                  <p:childTnLst>
                                    <p:set>
                                      <p:cBhvr>
                                        <p:cTn id="80" dur="1" fill="hold">
                                          <p:stCondLst>
                                            <p:cond delay="0"/>
                                          </p:stCondLst>
                                        </p:cTn>
                                        <p:tgtEl>
                                          <p:spTgt spid="135"/>
                                        </p:tgtEl>
                                        <p:attrNameLst>
                                          <p:attrName>style.visibility</p:attrName>
                                        </p:attrNameLst>
                                      </p:cBhvr>
                                      <p:to>
                                        <p:strVal val="visible"/>
                                      </p:to>
                                    </p:set>
                                    <p:animEffect transition="in" filter="fade">
                                      <p:cBhvr>
                                        <p:cTn id="81" dur="500"/>
                                        <p:tgtEl>
                                          <p:spTgt spid="135"/>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136"/>
                                        </p:tgtEl>
                                        <p:attrNameLst>
                                          <p:attrName>style.visibility</p:attrName>
                                        </p:attrNameLst>
                                      </p:cBhvr>
                                      <p:to>
                                        <p:strVal val="visible"/>
                                      </p:to>
                                    </p:set>
                                    <p:animEffect transition="in" filter="fade">
                                      <p:cBhvr>
                                        <p:cTn id="84" dur="500"/>
                                        <p:tgtEl>
                                          <p:spTgt spid="136"/>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137"/>
                                        </p:tgtEl>
                                        <p:attrNameLst>
                                          <p:attrName>style.visibility</p:attrName>
                                        </p:attrNameLst>
                                      </p:cBhvr>
                                      <p:to>
                                        <p:strVal val="visible"/>
                                      </p:to>
                                    </p:set>
                                    <p:animEffect transition="in" filter="fade">
                                      <p:cBhvr>
                                        <p:cTn id="87" dur="500"/>
                                        <p:tgtEl>
                                          <p:spTgt spid="137"/>
                                        </p:tgtEl>
                                      </p:cBhvr>
                                    </p:animEffect>
                                  </p:childTnLst>
                                </p:cTn>
                              </p:par>
                              <p:par>
                                <p:cTn id="88" presetID="10" presetClass="entr" presetSubtype="0" fill="hold" nodeType="withEffect">
                                  <p:stCondLst>
                                    <p:cond delay="0"/>
                                  </p:stCondLst>
                                  <p:childTnLst>
                                    <p:set>
                                      <p:cBhvr>
                                        <p:cTn id="89" dur="1" fill="hold">
                                          <p:stCondLst>
                                            <p:cond delay="0"/>
                                          </p:stCondLst>
                                        </p:cTn>
                                        <p:tgtEl>
                                          <p:spTgt spid="138"/>
                                        </p:tgtEl>
                                        <p:attrNameLst>
                                          <p:attrName>style.visibility</p:attrName>
                                        </p:attrNameLst>
                                      </p:cBhvr>
                                      <p:to>
                                        <p:strVal val="visible"/>
                                      </p:to>
                                    </p:set>
                                    <p:animEffect transition="in" filter="fade">
                                      <p:cBhvr>
                                        <p:cTn id="90" dur="500"/>
                                        <p:tgtEl>
                                          <p:spTgt spid="138"/>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139"/>
                                        </p:tgtEl>
                                        <p:attrNameLst>
                                          <p:attrName>style.visibility</p:attrName>
                                        </p:attrNameLst>
                                      </p:cBhvr>
                                      <p:to>
                                        <p:strVal val="visible"/>
                                      </p:to>
                                    </p:set>
                                    <p:animEffect transition="in" filter="fade">
                                      <p:cBhvr>
                                        <p:cTn id="93" dur="500"/>
                                        <p:tgtEl>
                                          <p:spTgt spid="139"/>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140"/>
                                        </p:tgtEl>
                                        <p:attrNameLst>
                                          <p:attrName>style.visibility</p:attrName>
                                        </p:attrNameLst>
                                      </p:cBhvr>
                                      <p:to>
                                        <p:strVal val="visible"/>
                                      </p:to>
                                    </p:set>
                                    <p:animEffect transition="in" filter="fade">
                                      <p:cBhvr>
                                        <p:cTn id="96" dur="500"/>
                                        <p:tgtEl>
                                          <p:spTgt spid="140"/>
                                        </p:tgtEl>
                                      </p:cBhvr>
                                    </p:animEffect>
                                  </p:childTnLst>
                                </p:cTn>
                              </p:par>
                              <p:par>
                                <p:cTn id="97" presetID="10" presetClass="entr" presetSubtype="0" fill="hold" nodeType="withEffect">
                                  <p:stCondLst>
                                    <p:cond delay="0"/>
                                  </p:stCondLst>
                                  <p:childTnLst>
                                    <p:set>
                                      <p:cBhvr>
                                        <p:cTn id="98" dur="1" fill="hold">
                                          <p:stCondLst>
                                            <p:cond delay="0"/>
                                          </p:stCondLst>
                                        </p:cTn>
                                        <p:tgtEl>
                                          <p:spTgt spid="141"/>
                                        </p:tgtEl>
                                        <p:attrNameLst>
                                          <p:attrName>style.visibility</p:attrName>
                                        </p:attrNameLst>
                                      </p:cBhvr>
                                      <p:to>
                                        <p:strVal val="visible"/>
                                      </p:to>
                                    </p:set>
                                    <p:animEffect transition="in" filter="fade">
                                      <p:cBhvr>
                                        <p:cTn id="99" dur="500"/>
                                        <p:tgtEl>
                                          <p:spTgt spid="141"/>
                                        </p:tgtEl>
                                      </p:cBhvr>
                                    </p:animEffect>
                                  </p:childTnLst>
                                </p:cTn>
                              </p:par>
                              <p:par>
                                <p:cTn id="100" presetID="10" presetClass="entr" presetSubtype="0" fill="hold" nodeType="withEffect">
                                  <p:stCondLst>
                                    <p:cond delay="0"/>
                                  </p:stCondLst>
                                  <p:childTnLst>
                                    <p:set>
                                      <p:cBhvr>
                                        <p:cTn id="101" dur="1" fill="hold">
                                          <p:stCondLst>
                                            <p:cond delay="0"/>
                                          </p:stCondLst>
                                        </p:cTn>
                                        <p:tgtEl>
                                          <p:spTgt spid="142"/>
                                        </p:tgtEl>
                                        <p:attrNameLst>
                                          <p:attrName>style.visibility</p:attrName>
                                        </p:attrNameLst>
                                      </p:cBhvr>
                                      <p:to>
                                        <p:strVal val="visible"/>
                                      </p:to>
                                    </p:set>
                                    <p:animEffect transition="in" filter="fade">
                                      <p:cBhvr>
                                        <p:cTn id="102" dur="500"/>
                                        <p:tgtEl>
                                          <p:spTgt spid="142"/>
                                        </p:tgtEl>
                                      </p:cBhvr>
                                    </p:animEffect>
                                  </p:childTnLst>
                                </p:cTn>
                              </p:par>
                              <p:par>
                                <p:cTn id="103" presetID="10" presetClass="entr" presetSubtype="0" fill="hold" grpId="0" nodeType="withEffect">
                                  <p:stCondLst>
                                    <p:cond delay="0"/>
                                  </p:stCondLst>
                                  <p:childTnLst>
                                    <p:set>
                                      <p:cBhvr>
                                        <p:cTn id="104" dur="1" fill="hold">
                                          <p:stCondLst>
                                            <p:cond delay="0"/>
                                          </p:stCondLst>
                                        </p:cTn>
                                        <p:tgtEl>
                                          <p:spTgt spid="143"/>
                                        </p:tgtEl>
                                        <p:attrNameLst>
                                          <p:attrName>style.visibility</p:attrName>
                                        </p:attrNameLst>
                                      </p:cBhvr>
                                      <p:to>
                                        <p:strVal val="visible"/>
                                      </p:to>
                                    </p:set>
                                    <p:animEffect transition="in" filter="fade">
                                      <p:cBhvr>
                                        <p:cTn id="105" dur="500"/>
                                        <p:tgtEl>
                                          <p:spTgt spid="143"/>
                                        </p:tgtEl>
                                      </p:cBhvr>
                                    </p:animEffect>
                                  </p:childTnLst>
                                </p:cTn>
                              </p:par>
                              <p:par>
                                <p:cTn id="106" presetID="10" presetClass="entr" presetSubtype="0" fill="hold" grpId="0" nodeType="withEffect">
                                  <p:stCondLst>
                                    <p:cond delay="0"/>
                                  </p:stCondLst>
                                  <p:childTnLst>
                                    <p:set>
                                      <p:cBhvr>
                                        <p:cTn id="107" dur="1" fill="hold">
                                          <p:stCondLst>
                                            <p:cond delay="0"/>
                                          </p:stCondLst>
                                        </p:cTn>
                                        <p:tgtEl>
                                          <p:spTgt spid="144"/>
                                        </p:tgtEl>
                                        <p:attrNameLst>
                                          <p:attrName>style.visibility</p:attrName>
                                        </p:attrNameLst>
                                      </p:cBhvr>
                                      <p:to>
                                        <p:strVal val="visible"/>
                                      </p:to>
                                    </p:set>
                                    <p:animEffect transition="in" filter="fade">
                                      <p:cBhvr>
                                        <p:cTn id="108" dur="500"/>
                                        <p:tgtEl>
                                          <p:spTgt spid="1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4" grpId="0" animBg="1"/>
      <p:bldP spid="99" grpId="0" animBg="1"/>
      <p:bldP spid="64" grpId="0"/>
      <p:bldP spid="70" grpId="0"/>
      <p:bldP spid="71" grpId="0"/>
      <p:bldP spid="8" grpId="0" animBg="1"/>
      <p:bldP spid="123" grpId="0" animBg="1"/>
      <p:bldP spid="125" grpId="0"/>
      <p:bldP spid="130" grpId="0"/>
      <p:bldP spid="134" grpId="0"/>
      <p:bldP spid="135" grpId="0" animBg="1"/>
      <p:bldP spid="136" grpId="0" animBg="1"/>
      <p:bldP spid="137" grpId="0" animBg="1"/>
      <p:bldP spid="139" grpId="0" animBg="1"/>
      <p:bldP spid="140" grpId="0"/>
      <p:bldP spid="143" grpId="0"/>
      <p:bldP spid="144" grpId="0"/>
      <p:bldP spid="9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F99BC-6D8D-49ED-9C4E-C9797E9AD72D}"/>
              </a:ext>
            </a:extLst>
          </p:cNvPr>
          <p:cNvSpPr>
            <a:spLocks noGrp="1"/>
          </p:cNvSpPr>
          <p:nvPr>
            <p:ph type="title"/>
          </p:nvPr>
        </p:nvSpPr>
        <p:spPr>
          <a:xfrm>
            <a:off x="838070" y="129257"/>
            <a:ext cx="10515600" cy="877735"/>
          </a:xfrm>
        </p:spPr>
        <p:txBody>
          <a:bodyPr>
            <a:normAutofit/>
          </a:bodyPr>
          <a:lstStyle/>
          <a:p>
            <a:pPr algn="ctr"/>
            <a:r>
              <a:rPr lang="en-US" sz="3600" dirty="0">
                <a:latin typeface="Product Sans" panose="020B0403030502040203" pitchFamily="34" charset="0"/>
              </a:rPr>
              <a:t>Curating time-series feature sets</a:t>
            </a:r>
            <a:endParaRPr lang="en-AU" sz="3600" dirty="0">
              <a:latin typeface="Product Sans" panose="020B0403030502040203" pitchFamily="34" charset="0"/>
            </a:endParaRPr>
          </a:p>
        </p:txBody>
      </p:sp>
      <p:pic>
        <p:nvPicPr>
          <p:cNvPr id="5" name="Picture 4" descr="Logo, company name&#10;&#10;Description automatically generated">
            <a:extLst>
              <a:ext uri="{FF2B5EF4-FFF2-40B4-BE49-F238E27FC236}">
                <a16:creationId xmlns:a16="http://schemas.microsoft.com/office/drawing/2014/main" id="{714A1B7D-19D2-4616-B570-8FE707FAEF2C}"/>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l="28410" t="21666" r="21807" b="22780"/>
          <a:stretch/>
        </p:blipFill>
        <p:spPr>
          <a:xfrm>
            <a:off x="5087341" y="936791"/>
            <a:ext cx="1447003" cy="1023454"/>
          </a:xfrm>
          <a:prstGeom prst="rect">
            <a:avLst/>
          </a:prstGeom>
        </p:spPr>
      </p:pic>
      <p:pic>
        <p:nvPicPr>
          <p:cNvPr id="7" name="Picture 6">
            <a:extLst>
              <a:ext uri="{FF2B5EF4-FFF2-40B4-BE49-F238E27FC236}">
                <a16:creationId xmlns:a16="http://schemas.microsoft.com/office/drawing/2014/main" id="{48B463D2-0736-4F7C-AB9E-87F2333DBE1C}"/>
              </a:ext>
            </a:extLst>
          </p:cNvPr>
          <p:cNvPicPr>
            <a:picLocks noChangeAspect="1"/>
          </p:cNvPicPr>
          <p:nvPr/>
        </p:nvPicPr>
        <p:blipFill>
          <a:blip r:embed="rId5">
            <a:extLst>
              <a:ext uri="{28A0092B-C50C-407E-A947-70E740481C1C}">
                <a14:useLocalDpi xmlns:a14="http://schemas.microsoft.com/office/drawing/2010/main" val="0"/>
              </a:ext>
            </a:extLst>
          </a:blip>
          <a:srcRect t="3538" b="3538"/>
          <a:stretch/>
        </p:blipFill>
        <p:spPr>
          <a:xfrm>
            <a:off x="2698208" y="1040268"/>
            <a:ext cx="1206954" cy="877735"/>
          </a:xfrm>
          <a:prstGeom prst="rect">
            <a:avLst/>
          </a:prstGeom>
          <a:ln w="38100">
            <a:noFill/>
          </a:ln>
        </p:spPr>
      </p:pic>
      <p:pic>
        <p:nvPicPr>
          <p:cNvPr id="8" name="Picture 7">
            <a:extLst>
              <a:ext uri="{FF2B5EF4-FFF2-40B4-BE49-F238E27FC236}">
                <a16:creationId xmlns:a16="http://schemas.microsoft.com/office/drawing/2014/main" id="{669A84B4-BF44-418E-A140-1C38A13680D7}"/>
              </a:ext>
            </a:extLst>
          </p:cNvPr>
          <p:cNvPicPr>
            <a:picLocks noChangeAspect="1"/>
          </p:cNvPicPr>
          <p:nvPr/>
        </p:nvPicPr>
        <p:blipFill>
          <a:blip r:embed="rId6">
            <a:extLst>
              <a:ext uri="{28A0092B-C50C-407E-A947-70E740481C1C}">
                <a14:useLocalDpi xmlns:a14="http://schemas.microsoft.com/office/drawing/2010/main" val="0"/>
              </a:ext>
            </a:extLst>
          </a:blip>
          <a:srcRect t="1860" b="1860"/>
          <a:stretch/>
        </p:blipFill>
        <p:spPr>
          <a:xfrm>
            <a:off x="1453500" y="1040269"/>
            <a:ext cx="1206955" cy="877678"/>
          </a:xfrm>
          <a:prstGeom prst="rect">
            <a:avLst/>
          </a:prstGeom>
          <a:ln w="38100">
            <a:noFill/>
          </a:ln>
        </p:spPr>
      </p:pic>
      <p:pic>
        <p:nvPicPr>
          <p:cNvPr id="9" name="Picture 8" descr="A picture containing shape&#10;&#10;Description automatically generated">
            <a:extLst>
              <a:ext uri="{FF2B5EF4-FFF2-40B4-BE49-F238E27FC236}">
                <a16:creationId xmlns:a16="http://schemas.microsoft.com/office/drawing/2014/main" id="{2D80109E-FF66-42DA-9F95-00381402247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167133" y="894561"/>
            <a:ext cx="1466058" cy="1107296"/>
          </a:xfrm>
          <a:prstGeom prst="rect">
            <a:avLst/>
          </a:prstGeom>
        </p:spPr>
      </p:pic>
      <p:sp>
        <p:nvSpPr>
          <p:cNvPr id="16" name="TextBox 15">
            <a:extLst>
              <a:ext uri="{FF2B5EF4-FFF2-40B4-BE49-F238E27FC236}">
                <a16:creationId xmlns:a16="http://schemas.microsoft.com/office/drawing/2014/main" id="{F9EB336F-8198-4541-9782-C1D881EA014D}"/>
              </a:ext>
            </a:extLst>
          </p:cNvPr>
          <p:cNvSpPr txBox="1"/>
          <p:nvPr/>
        </p:nvSpPr>
        <p:spPr>
          <a:xfrm>
            <a:off x="1305603" y="2275079"/>
            <a:ext cx="2876884" cy="369332"/>
          </a:xfrm>
          <a:prstGeom prst="rect">
            <a:avLst/>
          </a:prstGeom>
          <a:noFill/>
        </p:spPr>
        <p:txBody>
          <a:bodyPr wrap="square">
            <a:spAutoFit/>
          </a:bodyPr>
          <a:lstStyle/>
          <a:p>
            <a:pPr algn="ctr"/>
            <a:r>
              <a:rPr lang="en-US" b="1" dirty="0">
                <a:solidFill>
                  <a:schemeClr val="tx1"/>
                </a:solidFill>
                <a:latin typeface="Product Sans" panose="020B0403030502040203" pitchFamily="34" charset="0"/>
                <a:ea typeface="Open Sans" pitchFamily="2" charset="0"/>
                <a:cs typeface="Open Sans" pitchFamily="2" charset="0"/>
              </a:rPr>
              <a:t>Univariate features</a:t>
            </a:r>
            <a:endParaRPr lang="en-AU" b="1" dirty="0">
              <a:solidFill>
                <a:schemeClr val="tx1"/>
              </a:solidFill>
              <a:latin typeface="Product Sans" panose="020B0403030502040203" pitchFamily="34" charset="0"/>
              <a:ea typeface="Open Sans" pitchFamily="2" charset="0"/>
              <a:cs typeface="Open Sans" pitchFamily="2" charset="0"/>
            </a:endParaRPr>
          </a:p>
        </p:txBody>
      </p:sp>
      <p:sp>
        <p:nvSpPr>
          <p:cNvPr id="17" name="TextBox 16">
            <a:extLst>
              <a:ext uri="{FF2B5EF4-FFF2-40B4-BE49-F238E27FC236}">
                <a16:creationId xmlns:a16="http://schemas.microsoft.com/office/drawing/2014/main" id="{FB1F430A-E72C-44CE-86D4-CB27152C114E}"/>
              </a:ext>
            </a:extLst>
          </p:cNvPr>
          <p:cNvSpPr txBox="1"/>
          <p:nvPr/>
        </p:nvSpPr>
        <p:spPr>
          <a:xfrm>
            <a:off x="6794661" y="1976560"/>
            <a:ext cx="4453041" cy="646331"/>
          </a:xfrm>
          <a:prstGeom prst="rect">
            <a:avLst/>
          </a:prstGeom>
          <a:noFill/>
        </p:spPr>
        <p:txBody>
          <a:bodyPr wrap="square">
            <a:spAutoFit/>
          </a:bodyPr>
          <a:lstStyle/>
          <a:p>
            <a:pPr algn="ctr"/>
            <a:r>
              <a:rPr lang="en-US" b="1" dirty="0">
                <a:solidFill>
                  <a:schemeClr val="tx1"/>
                </a:solidFill>
                <a:latin typeface="Product Sans" panose="020B0403030502040203" pitchFamily="34" charset="0"/>
                <a:ea typeface="Open Sans" pitchFamily="2" charset="0"/>
                <a:cs typeface="Open Sans" pitchFamily="2" charset="0"/>
              </a:rPr>
              <a:t>Pairwise features </a:t>
            </a:r>
            <a:br>
              <a:rPr lang="en-US" b="1" dirty="0">
                <a:solidFill>
                  <a:schemeClr val="tx1"/>
                </a:solidFill>
                <a:latin typeface="Product Sans" panose="020B0403030502040203" pitchFamily="34" charset="0"/>
                <a:ea typeface="Open Sans" pitchFamily="2" charset="0"/>
                <a:cs typeface="Open Sans" pitchFamily="2" charset="0"/>
              </a:rPr>
            </a:br>
            <a:r>
              <a:rPr lang="en-US" b="1" dirty="0">
                <a:solidFill>
                  <a:schemeClr val="tx1"/>
                </a:solidFill>
                <a:latin typeface="Product Sans" panose="020B0403030502040203" pitchFamily="34" charset="0"/>
                <a:ea typeface="Open Sans" pitchFamily="2" charset="0"/>
                <a:cs typeface="Open Sans" pitchFamily="2" charset="0"/>
              </a:rPr>
              <a:t>(statistical pairwise interactions; SPIs)</a:t>
            </a:r>
            <a:endParaRPr lang="en-AU" b="1" dirty="0">
              <a:solidFill>
                <a:schemeClr val="tx1"/>
              </a:solidFill>
              <a:latin typeface="Product Sans" panose="020B0403030502040203" pitchFamily="34" charset="0"/>
              <a:ea typeface="Open Sans" pitchFamily="2" charset="0"/>
              <a:cs typeface="Open Sans" pitchFamily="2" charset="0"/>
            </a:endParaRPr>
          </a:p>
        </p:txBody>
      </p:sp>
      <p:cxnSp>
        <p:nvCxnSpPr>
          <p:cNvPr id="18" name="Straight Connector 17">
            <a:extLst>
              <a:ext uri="{FF2B5EF4-FFF2-40B4-BE49-F238E27FC236}">
                <a16:creationId xmlns:a16="http://schemas.microsoft.com/office/drawing/2014/main" id="{FF639B12-502F-4F5A-B9B4-AB862FEDF0CE}"/>
              </a:ext>
            </a:extLst>
          </p:cNvPr>
          <p:cNvCxnSpPr>
            <a:cxnSpLocks/>
          </p:cNvCxnSpPr>
          <p:nvPr/>
        </p:nvCxnSpPr>
        <p:spPr>
          <a:xfrm flipV="1">
            <a:off x="5838943" y="2099562"/>
            <a:ext cx="0" cy="374402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10199ADB-3EC6-4439-B28B-6D6BD097DF92}"/>
              </a:ext>
            </a:extLst>
          </p:cNvPr>
          <p:cNvSpPr txBox="1"/>
          <p:nvPr/>
        </p:nvSpPr>
        <p:spPr>
          <a:xfrm>
            <a:off x="240287" y="2892261"/>
            <a:ext cx="772873" cy="369332"/>
          </a:xfrm>
          <a:prstGeom prst="rect">
            <a:avLst/>
          </a:prstGeom>
          <a:noFill/>
        </p:spPr>
        <p:txBody>
          <a:bodyPr wrap="square">
            <a:spAutoFit/>
          </a:bodyPr>
          <a:lstStyle/>
          <a:p>
            <a:r>
              <a:rPr lang="en-US" dirty="0">
                <a:solidFill>
                  <a:schemeClr val="tx1"/>
                </a:solidFill>
                <a:latin typeface="Product Sans" panose="020B0403030502040203" pitchFamily="34" charset="0"/>
                <a:ea typeface="Open Sans" pitchFamily="2" charset="0"/>
                <a:cs typeface="Open Sans" pitchFamily="2" charset="0"/>
              </a:rPr>
              <a:t>theft</a:t>
            </a:r>
            <a:r>
              <a:rPr lang="en-US" baseline="30000" dirty="0">
                <a:solidFill>
                  <a:schemeClr val="tx1"/>
                </a:solidFill>
                <a:latin typeface="Product Sans" panose="020B0403030502040203" pitchFamily="34" charset="0"/>
                <a:ea typeface="Open Sans" pitchFamily="2" charset="0"/>
                <a:cs typeface="Open Sans" pitchFamily="2" charset="0"/>
              </a:rPr>
              <a:t>1</a:t>
            </a:r>
            <a:endParaRPr lang="en-AU" dirty="0">
              <a:solidFill>
                <a:schemeClr val="tx1"/>
              </a:solidFill>
              <a:latin typeface="Product Sans" panose="020B0403030502040203" pitchFamily="34" charset="0"/>
              <a:ea typeface="Open Sans" pitchFamily="2" charset="0"/>
              <a:cs typeface="Open Sans" pitchFamily="2" charset="0"/>
            </a:endParaRPr>
          </a:p>
        </p:txBody>
      </p:sp>
      <p:pic>
        <p:nvPicPr>
          <p:cNvPr id="1026" name="Picture 2">
            <a:extLst>
              <a:ext uri="{FF2B5EF4-FFF2-40B4-BE49-F238E27FC236}">
                <a16:creationId xmlns:a16="http://schemas.microsoft.com/office/drawing/2014/main" id="{96BCDD79-B382-492D-A375-A6EEDEC3EF6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9983" y="3280781"/>
            <a:ext cx="520487" cy="403391"/>
          </a:xfrm>
          <a:prstGeom prst="rect">
            <a:avLst/>
          </a:prstGeom>
          <a:noFill/>
          <a:extLst>
            <a:ext uri="{909E8E84-426E-40DD-AFC4-6F175D3DCCD1}">
              <a14:hiddenFill xmlns:a14="http://schemas.microsoft.com/office/drawing/2010/main">
                <a:solidFill>
                  <a:srgbClr val="FFFFFF"/>
                </a:solidFill>
              </a14:hiddenFill>
            </a:ext>
          </a:extLst>
        </p:spPr>
      </p:pic>
      <p:grpSp>
        <p:nvGrpSpPr>
          <p:cNvPr id="20" name="Group 19">
            <a:extLst>
              <a:ext uri="{FF2B5EF4-FFF2-40B4-BE49-F238E27FC236}">
                <a16:creationId xmlns:a16="http://schemas.microsoft.com/office/drawing/2014/main" id="{908425E1-B2BC-432E-B8B2-F36C4E0DAFF5}"/>
              </a:ext>
            </a:extLst>
          </p:cNvPr>
          <p:cNvGrpSpPr/>
          <p:nvPr/>
        </p:nvGrpSpPr>
        <p:grpSpPr>
          <a:xfrm>
            <a:off x="1074224" y="2920071"/>
            <a:ext cx="3496187" cy="821545"/>
            <a:chOff x="2090798" y="2414128"/>
            <a:chExt cx="3204336" cy="821545"/>
          </a:xfrm>
        </p:grpSpPr>
        <p:sp>
          <p:nvSpPr>
            <p:cNvPr id="19" name="Rectangle: Rounded Corners 18">
              <a:extLst>
                <a:ext uri="{FF2B5EF4-FFF2-40B4-BE49-F238E27FC236}">
                  <a16:creationId xmlns:a16="http://schemas.microsoft.com/office/drawing/2014/main" id="{D7575846-488F-411E-86EC-EBB91E71E3E8}"/>
                </a:ext>
              </a:extLst>
            </p:cNvPr>
            <p:cNvSpPr/>
            <p:nvPr/>
          </p:nvSpPr>
          <p:spPr>
            <a:xfrm>
              <a:off x="2090798" y="2420895"/>
              <a:ext cx="960120" cy="369332"/>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4" name="Rectangle: Rounded Corners 23">
              <a:extLst>
                <a:ext uri="{FF2B5EF4-FFF2-40B4-BE49-F238E27FC236}">
                  <a16:creationId xmlns:a16="http://schemas.microsoft.com/office/drawing/2014/main" id="{2E930694-8085-42F9-960E-624F900D6CDA}"/>
                </a:ext>
              </a:extLst>
            </p:cNvPr>
            <p:cNvSpPr/>
            <p:nvPr/>
          </p:nvSpPr>
          <p:spPr>
            <a:xfrm>
              <a:off x="2090798" y="2866341"/>
              <a:ext cx="960120" cy="369332"/>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5" name="Rectangle: Rounded Corners 24">
              <a:extLst>
                <a:ext uri="{FF2B5EF4-FFF2-40B4-BE49-F238E27FC236}">
                  <a16:creationId xmlns:a16="http://schemas.microsoft.com/office/drawing/2014/main" id="{B08BF743-B207-4FD1-9FAB-12BF01D4C620}"/>
                </a:ext>
              </a:extLst>
            </p:cNvPr>
            <p:cNvSpPr/>
            <p:nvPr/>
          </p:nvSpPr>
          <p:spPr>
            <a:xfrm>
              <a:off x="3138545" y="2414128"/>
              <a:ext cx="960120" cy="369332"/>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6" name="Rectangle: Rounded Corners 25">
              <a:extLst>
                <a:ext uri="{FF2B5EF4-FFF2-40B4-BE49-F238E27FC236}">
                  <a16:creationId xmlns:a16="http://schemas.microsoft.com/office/drawing/2014/main" id="{6FCD7250-12FE-4F26-8182-93B20C2A2293}"/>
                </a:ext>
              </a:extLst>
            </p:cNvPr>
            <p:cNvSpPr/>
            <p:nvPr/>
          </p:nvSpPr>
          <p:spPr>
            <a:xfrm>
              <a:off x="3144488" y="2866341"/>
              <a:ext cx="960120" cy="369332"/>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7" name="Rectangle: Rounded Corners 26">
              <a:extLst>
                <a:ext uri="{FF2B5EF4-FFF2-40B4-BE49-F238E27FC236}">
                  <a16:creationId xmlns:a16="http://schemas.microsoft.com/office/drawing/2014/main" id="{3ADD6701-95A9-4830-AA8B-45674550EA07}"/>
                </a:ext>
              </a:extLst>
            </p:cNvPr>
            <p:cNvSpPr/>
            <p:nvPr/>
          </p:nvSpPr>
          <p:spPr>
            <a:xfrm>
              <a:off x="4186292" y="2414128"/>
              <a:ext cx="960120" cy="369332"/>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8" name="Rectangle: Rounded Corners 27">
              <a:extLst>
                <a:ext uri="{FF2B5EF4-FFF2-40B4-BE49-F238E27FC236}">
                  <a16:creationId xmlns:a16="http://schemas.microsoft.com/office/drawing/2014/main" id="{FC7BA36D-6DAA-4E4F-AC38-F1296EAD1642}"/>
                </a:ext>
              </a:extLst>
            </p:cNvPr>
            <p:cNvSpPr/>
            <p:nvPr/>
          </p:nvSpPr>
          <p:spPr>
            <a:xfrm>
              <a:off x="4186292" y="2866341"/>
              <a:ext cx="960120" cy="369332"/>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9" name="TextBox 28">
              <a:extLst>
                <a:ext uri="{FF2B5EF4-FFF2-40B4-BE49-F238E27FC236}">
                  <a16:creationId xmlns:a16="http://schemas.microsoft.com/office/drawing/2014/main" id="{C787ADAC-60BD-4B2E-8FDE-5B68B1E19DF0}"/>
                </a:ext>
              </a:extLst>
            </p:cNvPr>
            <p:cNvSpPr txBox="1"/>
            <p:nvPr/>
          </p:nvSpPr>
          <p:spPr>
            <a:xfrm>
              <a:off x="2098858" y="2418397"/>
              <a:ext cx="960119" cy="338554"/>
            </a:xfrm>
            <a:prstGeom prst="rect">
              <a:avLst/>
            </a:prstGeom>
            <a:noFill/>
          </p:spPr>
          <p:txBody>
            <a:bodyPr wrap="square">
              <a:spAutoFit/>
            </a:bodyPr>
            <a:lstStyle/>
            <a:p>
              <a:pPr algn="ctr"/>
              <a:r>
                <a:rPr lang="en-US" sz="1600" dirty="0">
                  <a:solidFill>
                    <a:schemeClr val="tx1"/>
                  </a:solidFill>
                  <a:latin typeface="Product Sans" panose="020B0403030502040203" pitchFamily="34" charset="0"/>
                  <a:ea typeface="Open Sans" pitchFamily="2" charset="0"/>
                  <a:cs typeface="Open Sans" pitchFamily="2" charset="0"/>
                </a:rPr>
                <a:t>catch22</a:t>
              </a:r>
              <a:endParaRPr lang="en-AU" sz="1600" dirty="0">
                <a:solidFill>
                  <a:schemeClr val="tx1"/>
                </a:solidFill>
                <a:latin typeface="Product Sans" panose="020B0403030502040203" pitchFamily="34" charset="0"/>
                <a:ea typeface="Open Sans" pitchFamily="2" charset="0"/>
                <a:cs typeface="Open Sans" pitchFamily="2" charset="0"/>
              </a:endParaRPr>
            </a:p>
          </p:txBody>
        </p:sp>
        <p:sp>
          <p:nvSpPr>
            <p:cNvPr id="30" name="TextBox 29">
              <a:extLst>
                <a:ext uri="{FF2B5EF4-FFF2-40B4-BE49-F238E27FC236}">
                  <a16:creationId xmlns:a16="http://schemas.microsoft.com/office/drawing/2014/main" id="{E6996A62-C5D8-40D5-A7DD-B3E29A1AB498}"/>
                </a:ext>
              </a:extLst>
            </p:cNvPr>
            <p:cNvSpPr txBox="1"/>
            <p:nvPr/>
          </p:nvSpPr>
          <p:spPr>
            <a:xfrm>
              <a:off x="2134613" y="2881730"/>
              <a:ext cx="960119" cy="338554"/>
            </a:xfrm>
            <a:prstGeom prst="rect">
              <a:avLst/>
            </a:prstGeom>
            <a:noFill/>
          </p:spPr>
          <p:txBody>
            <a:bodyPr wrap="square">
              <a:spAutoFit/>
            </a:bodyPr>
            <a:lstStyle/>
            <a:p>
              <a:r>
                <a:rPr lang="en-US" sz="1600" dirty="0" err="1">
                  <a:solidFill>
                    <a:schemeClr val="tx1"/>
                  </a:solidFill>
                  <a:latin typeface="Product Sans" panose="020B0403030502040203" pitchFamily="34" charset="0"/>
                  <a:ea typeface="Open Sans" pitchFamily="2" charset="0"/>
                  <a:cs typeface="Open Sans" pitchFamily="2" charset="0"/>
                </a:rPr>
                <a:t>tsfresh</a:t>
              </a:r>
              <a:endParaRPr lang="en-AU" sz="1600" dirty="0">
                <a:solidFill>
                  <a:schemeClr val="tx1"/>
                </a:solidFill>
                <a:latin typeface="Product Sans" panose="020B0403030502040203" pitchFamily="34" charset="0"/>
                <a:ea typeface="Open Sans" pitchFamily="2" charset="0"/>
                <a:cs typeface="Open Sans" pitchFamily="2" charset="0"/>
              </a:endParaRPr>
            </a:p>
          </p:txBody>
        </p:sp>
        <p:sp>
          <p:nvSpPr>
            <p:cNvPr id="31" name="TextBox 30">
              <a:extLst>
                <a:ext uri="{FF2B5EF4-FFF2-40B4-BE49-F238E27FC236}">
                  <a16:creationId xmlns:a16="http://schemas.microsoft.com/office/drawing/2014/main" id="{C84388BB-DDA2-4AE8-A867-FA1185CC4C11}"/>
                </a:ext>
              </a:extLst>
            </p:cNvPr>
            <p:cNvSpPr txBox="1"/>
            <p:nvPr/>
          </p:nvSpPr>
          <p:spPr>
            <a:xfrm>
              <a:off x="3136798" y="2440954"/>
              <a:ext cx="960119" cy="338554"/>
            </a:xfrm>
            <a:prstGeom prst="rect">
              <a:avLst/>
            </a:prstGeom>
            <a:noFill/>
          </p:spPr>
          <p:txBody>
            <a:bodyPr wrap="square">
              <a:spAutoFit/>
            </a:bodyPr>
            <a:lstStyle/>
            <a:p>
              <a:pPr algn="ctr"/>
              <a:r>
                <a:rPr lang="en-US" sz="1600" dirty="0" err="1">
                  <a:solidFill>
                    <a:schemeClr val="tx1"/>
                  </a:solidFill>
                  <a:latin typeface="Product Sans" panose="020B0403030502040203" pitchFamily="34" charset="0"/>
                  <a:ea typeface="Open Sans" pitchFamily="2" charset="0"/>
                  <a:cs typeface="Open Sans" pitchFamily="2" charset="0"/>
                </a:rPr>
                <a:t>tsfel</a:t>
              </a:r>
              <a:endParaRPr lang="en-AU" sz="1600" dirty="0">
                <a:solidFill>
                  <a:schemeClr val="tx1"/>
                </a:solidFill>
                <a:latin typeface="Product Sans" panose="020B0403030502040203" pitchFamily="34" charset="0"/>
                <a:ea typeface="Open Sans" pitchFamily="2" charset="0"/>
                <a:cs typeface="Open Sans" pitchFamily="2" charset="0"/>
              </a:endParaRPr>
            </a:p>
          </p:txBody>
        </p:sp>
        <p:sp>
          <p:nvSpPr>
            <p:cNvPr id="32" name="TextBox 31">
              <a:extLst>
                <a:ext uri="{FF2B5EF4-FFF2-40B4-BE49-F238E27FC236}">
                  <a16:creationId xmlns:a16="http://schemas.microsoft.com/office/drawing/2014/main" id="{59E82143-991A-4393-9023-852788F94EE7}"/>
                </a:ext>
              </a:extLst>
            </p:cNvPr>
            <p:cNvSpPr txBox="1"/>
            <p:nvPr/>
          </p:nvSpPr>
          <p:spPr>
            <a:xfrm>
              <a:off x="2988074" y="2878339"/>
              <a:ext cx="1257565" cy="338554"/>
            </a:xfrm>
            <a:prstGeom prst="rect">
              <a:avLst/>
            </a:prstGeom>
            <a:noFill/>
          </p:spPr>
          <p:txBody>
            <a:bodyPr wrap="square">
              <a:spAutoFit/>
            </a:bodyPr>
            <a:lstStyle/>
            <a:p>
              <a:pPr algn="ctr"/>
              <a:r>
                <a:rPr lang="en-US" sz="1600" dirty="0" err="1">
                  <a:solidFill>
                    <a:schemeClr val="tx1"/>
                  </a:solidFill>
                  <a:latin typeface="Product Sans" panose="020B0403030502040203" pitchFamily="34" charset="0"/>
                  <a:ea typeface="Open Sans" pitchFamily="2" charset="0"/>
                  <a:cs typeface="Open Sans" pitchFamily="2" charset="0"/>
                </a:rPr>
                <a:t>tsfeatures</a:t>
              </a:r>
              <a:endParaRPr lang="en-AU" sz="1600" dirty="0">
                <a:solidFill>
                  <a:schemeClr val="tx1"/>
                </a:solidFill>
                <a:latin typeface="Product Sans" panose="020B0403030502040203" pitchFamily="34" charset="0"/>
                <a:ea typeface="Open Sans" pitchFamily="2" charset="0"/>
                <a:cs typeface="Open Sans" pitchFamily="2" charset="0"/>
              </a:endParaRPr>
            </a:p>
          </p:txBody>
        </p:sp>
        <p:sp>
          <p:nvSpPr>
            <p:cNvPr id="33" name="TextBox 32">
              <a:extLst>
                <a:ext uri="{FF2B5EF4-FFF2-40B4-BE49-F238E27FC236}">
                  <a16:creationId xmlns:a16="http://schemas.microsoft.com/office/drawing/2014/main" id="{F75CC0CC-7742-4B9A-BBE5-9DA2C359AF63}"/>
                </a:ext>
              </a:extLst>
            </p:cNvPr>
            <p:cNvSpPr txBox="1"/>
            <p:nvPr/>
          </p:nvSpPr>
          <p:spPr>
            <a:xfrm>
              <a:off x="4037569" y="2436284"/>
              <a:ext cx="1257565" cy="338554"/>
            </a:xfrm>
            <a:prstGeom prst="rect">
              <a:avLst/>
            </a:prstGeom>
            <a:noFill/>
          </p:spPr>
          <p:txBody>
            <a:bodyPr wrap="square">
              <a:spAutoFit/>
            </a:bodyPr>
            <a:lstStyle/>
            <a:p>
              <a:pPr algn="ctr"/>
              <a:r>
                <a:rPr lang="en-US" sz="1600" dirty="0">
                  <a:solidFill>
                    <a:schemeClr val="tx1"/>
                  </a:solidFill>
                  <a:latin typeface="Product Sans" panose="020B0403030502040203" pitchFamily="34" charset="0"/>
                  <a:ea typeface="Open Sans" pitchFamily="2" charset="0"/>
                  <a:cs typeface="Open Sans" pitchFamily="2" charset="0"/>
                </a:rPr>
                <a:t>feasts</a:t>
              </a:r>
              <a:endParaRPr lang="en-AU" sz="1600" dirty="0">
                <a:solidFill>
                  <a:schemeClr val="tx1"/>
                </a:solidFill>
                <a:latin typeface="Product Sans" panose="020B0403030502040203" pitchFamily="34" charset="0"/>
                <a:ea typeface="Open Sans" pitchFamily="2" charset="0"/>
                <a:cs typeface="Open Sans" pitchFamily="2" charset="0"/>
              </a:endParaRPr>
            </a:p>
          </p:txBody>
        </p:sp>
        <p:sp>
          <p:nvSpPr>
            <p:cNvPr id="34" name="TextBox 33">
              <a:extLst>
                <a:ext uri="{FF2B5EF4-FFF2-40B4-BE49-F238E27FC236}">
                  <a16:creationId xmlns:a16="http://schemas.microsoft.com/office/drawing/2014/main" id="{95077EBC-F02F-4280-93A3-09C2900012D8}"/>
                </a:ext>
              </a:extLst>
            </p:cNvPr>
            <p:cNvSpPr txBox="1"/>
            <p:nvPr/>
          </p:nvSpPr>
          <p:spPr>
            <a:xfrm>
              <a:off x="4015863" y="2873669"/>
              <a:ext cx="1257565" cy="338554"/>
            </a:xfrm>
            <a:prstGeom prst="rect">
              <a:avLst/>
            </a:prstGeom>
            <a:noFill/>
          </p:spPr>
          <p:txBody>
            <a:bodyPr wrap="square">
              <a:spAutoFit/>
            </a:bodyPr>
            <a:lstStyle/>
            <a:p>
              <a:pPr algn="ctr"/>
              <a:r>
                <a:rPr lang="en-US" sz="1600" dirty="0" err="1">
                  <a:solidFill>
                    <a:schemeClr val="tx1"/>
                  </a:solidFill>
                  <a:latin typeface="Product Sans" panose="020B0403030502040203" pitchFamily="34" charset="0"/>
                  <a:ea typeface="Open Sans" pitchFamily="2" charset="0"/>
                  <a:cs typeface="Open Sans" pitchFamily="2" charset="0"/>
                </a:rPr>
                <a:t>kats</a:t>
              </a:r>
              <a:endParaRPr lang="en-AU" sz="1600" dirty="0">
                <a:solidFill>
                  <a:schemeClr val="tx1"/>
                </a:solidFill>
                <a:latin typeface="Product Sans" panose="020B0403030502040203" pitchFamily="34" charset="0"/>
                <a:ea typeface="Open Sans" pitchFamily="2" charset="0"/>
                <a:cs typeface="Open Sans" pitchFamily="2" charset="0"/>
              </a:endParaRPr>
            </a:p>
          </p:txBody>
        </p:sp>
      </p:grpSp>
      <p:sp>
        <p:nvSpPr>
          <p:cNvPr id="23" name="Right Brace 22">
            <a:extLst>
              <a:ext uri="{FF2B5EF4-FFF2-40B4-BE49-F238E27FC236}">
                <a16:creationId xmlns:a16="http://schemas.microsoft.com/office/drawing/2014/main" id="{9BDC5A75-09DA-4FFA-9642-1EC1C045634A}"/>
              </a:ext>
            </a:extLst>
          </p:cNvPr>
          <p:cNvSpPr/>
          <p:nvPr/>
        </p:nvSpPr>
        <p:spPr>
          <a:xfrm>
            <a:off x="4477085" y="2942228"/>
            <a:ext cx="154390" cy="784000"/>
          </a:xfrm>
          <a:prstGeom prst="rightBrace">
            <a:avLst>
              <a:gd name="adj1" fmla="val 71108"/>
              <a:gd name="adj2" fmla="val 50000"/>
            </a:avLst>
          </a:prstGeom>
          <a:ln w="28575">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sp>
        <p:nvSpPr>
          <p:cNvPr id="38" name="TextBox 37">
            <a:extLst>
              <a:ext uri="{FF2B5EF4-FFF2-40B4-BE49-F238E27FC236}">
                <a16:creationId xmlns:a16="http://schemas.microsoft.com/office/drawing/2014/main" id="{25142B44-9217-4B71-A2E0-3A48571A8A08}"/>
              </a:ext>
            </a:extLst>
          </p:cNvPr>
          <p:cNvSpPr txBox="1"/>
          <p:nvPr/>
        </p:nvSpPr>
        <p:spPr>
          <a:xfrm>
            <a:off x="4728344" y="3076927"/>
            <a:ext cx="1345645" cy="584775"/>
          </a:xfrm>
          <a:prstGeom prst="rect">
            <a:avLst/>
          </a:prstGeom>
          <a:noFill/>
        </p:spPr>
        <p:txBody>
          <a:bodyPr wrap="square">
            <a:spAutoFit/>
          </a:bodyPr>
          <a:lstStyle/>
          <a:p>
            <a:r>
              <a:rPr lang="en-US" sz="1600" dirty="0">
                <a:solidFill>
                  <a:schemeClr val="tx1"/>
                </a:solidFill>
                <a:latin typeface="Product Sans" panose="020B0403030502040203" pitchFamily="34" charset="0"/>
                <a:ea typeface="Open Sans" pitchFamily="2" charset="0"/>
                <a:cs typeface="Open Sans" pitchFamily="2" charset="0"/>
              </a:rPr>
              <a:t>&gt;1,300 features</a:t>
            </a:r>
            <a:endParaRPr lang="en-AU" sz="1600" dirty="0">
              <a:solidFill>
                <a:schemeClr val="tx1"/>
              </a:solidFill>
              <a:latin typeface="Product Sans" panose="020B0403030502040203" pitchFamily="34" charset="0"/>
              <a:ea typeface="Open Sans" pitchFamily="2" charset="0"/>
              <a:cs typeface="Open Sans" pitchFamily="2" charset="0"/>
            </a:endParaRPr>
          </a:p>
        </p:txBody>
      </p:sp>
      <p:sp>
        <p:nvSpPr>
          <p:cNvPr id="41" name="TextBox 40">
            <a:extLst>
              <a:ext uri="{FF2B5EF4-FFF2-40B4-BE49-F238E27FC236}">
                <a16:creationId xmlns:a16="http://schemas.microsoft.com/office/drawing/2014/main" id="{3FCDB3FC-B3A1-46F0-993C-B097DDF049C7}"/>
              </a:ext>
            </a:extLst>
          </p:cNvPr>
          <p:cNvSpPr txBox="1"/>
          <p:nvPr/>
        </p:nvSpPr>
        <p:spPr>
          <a:xfrm>
            <a:off x="357536" y="4406085"/>
            <a:ext cx="4926108" cy="1200329"/>
          </a:xfrm>
          <a:prstGeom prst="rect">
            <a:avLst/>
          </a:prstGeom>
          <a:noFill/>
        </p:spPr>
        <p:txBody>
          <a:bodyPr wrap="square">
            <a:spAutoFit/>
          </a:bodyPr>
          <a:lstStyle/>
          <a:p>
            <a:pPr algn="ctr"/>
            <a:r>
              <a:rPr lang="en-US" dirty="0">
                <a:solidFill>
                  <a:schemeClr val="tx1"/>
                </a:solidFill>
                <a:latin typeface="Product Sans" panose="020B0403030502040203" pitchFamily="34" charset="0"/>
                <a:ea typeface="Open Sans" pitchFamily="2" charset="0"/>
                <a:cs typeface="Open Sans" pitchFamily="2" charset="0"/>
              </a:rPr>
              <a:t>22 features derived in a data-</a:t>
            </a:r>
            <a:r>
              <a:rPr lang="en-US" dirty="0">
                <a:latin typeface="Product Sans" panose="020B0403030502040203" pitchFamily="34" charset="0"/>
                <a:ea typeface="Open Sans" pitchFamily="2" charset="0"/>
                <a:cs typeface="Open Sans" pitchFamily="2" charset="0"/>
              </a:rPr>
              <a:t>driven manner</a:t>
            </a:r>
            <a:r>
              <a:rPr lang="en-US" baseline="30000" dirty="0">
                <a:latin typeface="Product Sans" panose="020B0403030502040203" pitchFamily="34" charset="0"/>
                <a:ea typeface="Open Sans" pitchFamily="2" charset="0"/>
                <a:cs typeface="Open Sans" pitchFamily="2" charset="0"/>
              </a:rPr>
              <a:t>2</a:t>
            </a:r>
            <a:r>
              <a:rPr lang="en-US" dirty="0">
                <a:latin typeface="Product Sans" panose="020B0403030502040203" pitchFamily="34" charset="0"/>
                <a:ea typeface="Open Sans" pitchFamily="2" charset="0"/>
                <a:cs typeface="Open Sans" pitchFamily="2" charset="0"/>
              </a:rPr>
              <a:t> </a:t>
            </a:r>
            <a:r>
              <a:rPr lang="en-US" dirty="0">
                <a:solidFill>
                  <a:schemeClr val="tx1"/>
                </a:solidFill>
                <a:latin typeface="Product Sans" panose="020B0403030502040203" pitchFamily="34" charset="0"/>
                <a:ea typeface="Open Sans" pitchFamily="2" charset="0"/>
                <a:cs typeface="Open Sans" pitchFamily="2" charset="0"/>
              </a:rPr>
              <a:t>spanning time-</a:t>
            </a:r>
            <a:r>
              <a:rPr lang="en-US" dirty="0">
                <a:latin typeface="Product Sans" panose="020B0403030502040203" pitchFamily="34" charset="0"/>
                <a:ea typeface="Open Sans" pitchFamily="2" charset="0"/>
                <a:cs typeface="Open Sans" pitchFamily="2" charset="0"/>
              </a:rPr>
              <a:t>series properties including linear and </a:t>
            </a:r>
            <a:r>
              <a:rPr lang="en-US" dirty="0">
                <a:solidFill>
                  <a:schemeClr val="tx1"/>
                </a:solidFill>
                <a:latin typeface="Product Sans" panose="020B0403030502040203" pitchFamily="34" charset="0"/>
                <a:ea typeface="Open Sans" pitchFamily="2" charset="0"/>
                <a:cs typeface="Open Sans" pitchFamily="2" charset="0"/>
              </a:rPr>
              <a:t>nonlinear autocorrelation, periodicities, consecutive stretches, and simple forecasting</a:t>
            </a:r>
            <a:endParaRPr lang="en-AU" dirty="0">
              <a:solidFill>
                <a:schemeClr val="tx1"/>
              </a:solidFill>
              <a:latin typeface="Product Sans" panose="020B0403030502040203" pitchFamily="34" charset="0"/>
              <a:ea typeface="Open Sans" pitchFamily="2" charset="0"/>
              <a:cs typeface="Open Sans" pitchFamily="2" charset="0"/>
            </a:endParaRPr>
          </a:p>
        </p:txBody>
      </p:sp>
      <p:pic>
        <p:nvPicPr>
          <p:cNvPr id="36" name="Picture 35">
            <a:extLst>
              <a:ext uri="{FF2B5EF4-FFF2-40B4-BE49-F238E27FC236}">
                <a16:creationId xmlns:a16="http://schemas.microsoft.com/office/drawing/2014/main" id="{F1C5AE6D-21B9-49FC-9035-E4CDE76BD9F1}"/>
              </a:ext>
            </a:extLst>
          </p:cNvPr>
          <p:cNvPicPr>
            <a:picLocks noChangeAspect="1"/>
          </p:cNvPicPr>
          <p:nvPr/>
        </p:nvPicPr>
        <p:blipFill>
          <a:blip r:embed="rId9"/>
          <a:stretch>
            <a:fillRect/>
          </a:stretch>
        </p:blipFill>
        <p:spPr>
          <a:xfrm>
            <a:off x="6722271" y="2800182"/>
            <a:ext cx="4453041" cy="1068092"/>
          </a:xfrm>
          <a:prstGeom prst="rect">
            <a:avLst/>
          </a:prstGeom>
        </p:spPr>
      </p:pic>
      <p:cxnSp>
        <p:nvCxnSpPr>
          <p:cNvPr id="42" name="Straight Arrow Connector 41">
            <a:extLst>
              <a:ext uri="{FF2B5EF4-FFF2-40B4-BE49-F238E27FC236}">
                <a16:creationId xmlns:a16="http://schemas.microsoft.com/office/drawing/2014/main" id="{CB977D6B-671A-4136-B52F-DC09E83DCE75}"/>
              </a:ext>
            </a:extLst>
          </p:cNvPr>
          <p:cNvCxnSpPr>
            <a:cxnSpLocks/>
          </p:cNvCxnSpPr>
          <p:nvPr/>
        </p:nvCxnSpPr>
        <p:spPr>
          <a:xfrm>
            <a:off x="2739276" y="3954780"/>
            <a:ext cx="0" cy="436245"/>
          </a:xfrm>
          <a:prstGeom prst="straightConnector1">
            <a:avLst/>
          </a:prstGeom>
          <a:ln w="57150">
            <a:solidFill>
              <a:schemeClr val="tx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D3B2F009-D25C-45D1-8296-A1EF65BCDD63}"/>
              </a:ext>
            </a:extLst>
          </p:cNvPr>
          <p:cNvSpPr txBox="1"/>
          <p:nvPr/>
        </p:nvSpPr>
        <p:spPr>
          <a:xfrm>
            <a:off x="6353058" y="4400578"/>
            <a:ext cx="5247027" cy="923330"/>
          </a:xfrm>
          <a:prstGeom prst="rect">
            <a:avLst/>
          </a:prstGeom>
          <a:noFill/>
        </p:spPr>
        <p:txBody>
          <a:bodyPr wrap="square">
            <a:spAutoFit/>
          </a:bodyPr>
          <a:lstStyle/>
          <a:p>
            <a:pPr algn="ctr"/>
            <a:r>
              <a:rPr lang="en-US" dirty="0">
                <a:solidFill>
                  <a:schemeClr val="tx1"/>
                </a:solidFill>
                <a:latin typeface="Product Sans" panose="020B0403030502040203" pitchFamily="34" charset="0"/>
                <a:ea typeface="Open Sans" pitchFamily="2" charset="0"/>
                <a:cs typeface="Open Sans" pitchFamily="2" charset="0"/>
              </a:rPr>
              <a:t>18 SPIs that include dynamic time warping, spectral Granger causality, transfer entropy, and additive noise modeling</a:t>
            </a:r>
            <a:endParaRPr lang="en-AU" dirty="0">
              <a:solidFill>
                <a:schemeClr val="tx1"/>
              </a:solidFill>
              <a:latin typeface="Product Sans" panose="020B0403030502040203" pitchFamily="34" charset="0"/>
              <a:ea typeface="Open Sans" pitchFamily="2" charset="0"/>
              <a:cs typeface="Open Sans" pitchFamily="2" charset="0"/>
            </a:endParaRPr>
          </a:p>
        </p:txBody>
      </p:sp>
      <p:sp>
        <p:nvSpPr>
          <p:cNvPr id="55" name="Right Brace 54">
            <a:extLst>
              <a:ext uri="{FF2B5EF4-FFF2-40B4-BE49-F238E27FC236}">
                <a16:creationId xmlns:a16="http://schemas.microsoft.com/office/drawing/2014/main" id="{E52BF4B5-0C5A-4C37-952D-E72EC17716E6}"/>
              </a:ext>
            </a:extLst>
          </p:cNvPr>
          <p:cNvSpPr/>
          <p:nvPr/>
        </p:nvSpPr>
        <p:spPr>
          <a:xfrm>
            <a:off x="11247702" y="2936778"/>
            <a:ext cx="154390" cy="784000"/>
          </a:xfrm>
          <a:prstGeom prst="rightBrace">
            <a:avLst>
              <a:gd name="adj1" fmla="val 71108"/>
              <a:gd name="adj2" fmla="val 50000"/>
            </a:avLst>
          </a:prstGeom>
          <a:ln w="28575">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sp>
        <p:nvSpPr>
          <p:cNvPr id="56" name="TextBox 55">
            <a:extLst>
              <a:ext uri="{FF2B5EF4-FFF2-40B4-BE49-F238E27FC236}">
                <a16:creationId xmlns:a16="http://schemas.microsoft.com/office/drawing/2014/main" id="{E3EC786A-E980-405C-A556-37149CEBA8DB}"/>
              </a:ext>
            </a:extLst>
          </p:cNvPr>
          <p:cNvSpPr txBox="1"/>
          <p:nvPr/>
        </p:nvSpPr>
        <p:spPr>
          <a:xfrm>
            <a:off x="11493944" y="3071477"/>
            <a:ext cx="875919" cy="584775"/>
          </a:xfrm>
          <a:prstGeom prst="rect">
            <a:avLst/>
          </a:prstGeom>
          <a:noFill/>
        </p:spPr>
        <p:txBody>
          <a:bodyPr wrap="square">
            <a:spAutoFit/>
          </a:bodyPr>
          <a:lstStyle/>
          <a:p>
            <a:r>
              <a:rPr lang="en-US" sz="1600" dirty="0">
                <a:latin typeface="Product Sans" panose="020B0403030502040203" pitchFamily="34" charset="0"/>
                <a:ea typeface="Open Sans" pitchFamily="2" charset="0"/>
                <a:cs typeface="Open Sans" pitchFamily="2" charset="0"/>
              </a:rPr>
              <a:t>249 SPIs</a:t>
            </a:r>
            <a:endParaRPr lang="en-AU" sz="1600" dirty="0">
              <a:solidFill>
                <a:schemeClr val="tx1"/>
              </a:solidFill>
              <a:latin typeface="Product Sans" panose="020B0403030502040203" pitchFamily="34" charset="0"/>
              <a:ea typeface="Open Sans" pitchFamily="2" charset="0"/>
              <a:cs typeface="Open Sans" pitchFamily="2" charset="0"/>
            </a:endParaRPr>
          </a:p>
        </p:txBody>
      </p:sp>
      <p:sp>
        <p:nvSpPr>
          <p:cNvPr id="57" name="TextBox 56">
            <a:extLst>
              <a:ext uri="{FF2B5EF4-FFF2-40B4-BE49-F238E27FC236}">
                <a16:creationId xmlns:a16="http://schemas.microsoft.com/office/drawing/2014/main" id="{19E9AD20-C957-4D55-82E7-1AD2007BAC76}"/>
              </a:ext>
            </a:extLst>
          </p:cNvPr>
          <p:cNvSpPr txBox="1"/>
          <p:nvPr/>
        </p:nvSpPr>
        <p:spPr>
          <a:xfrm>
            <a:off x="5932917" y="2848975"/>
            <a:ext cx="871353" cy="369332"/>
          </a:xfrm>
          <a:prstGeom prst="rect">
            <a:avLst/>
          </a:prstGeom>
          <a:noFill/>
        </p:spPr>
        <p:txBody>
          <a:bodyPr wrap="square">
            <a:spAutoFit/>
          </a:bodyPr>
          <a:lstStyle/>
          <a:p>
            <a:r>
              <a:rPr lang="en-US" dirty="0">
                <a:solidFill>
                  <a:schemeClr val="tx1"/>
                </a:solidFill>
                <a:latin typeface="Product Sans" panose="020B0403030502040203" pitchFamily="34" charset="0"/>
                <a:ea typeface="Open Sans" pitchFamily="2" charset="0"/>
                <a:cs typeface="Open Sans" pitchFamily="2" charset="0"/>
              </a:rPr>
              <a:t>pyspi</a:t>
            </a:r>
            <a:r>
              <a:rPr lang="en-US" baseline="30000" dirty="0">
                <a:solidFill>
                  <a:schemeClr val="tx1"/>
                </a:solidFill>
                <a:latin typeface="Product Sans" panose="020B0403030502040203" pitchFamily="34" charset="0"/>
                <a:ea typeface="Open Sans" pitchFamily="2" charset="0"/>
                <a:cs typeface="Open Sans" pitchFamily="2" charset="0"/>
              </a:rPr>
              <a:t>3</a:t>
            </a:r>
            <a:endParaRPr lang="en-AU" dirty="0">
              <a:solidFill>
                <a:schemeClr val="tx1"/>
              </a:solidFill>
              <a:latin typeface="Product Sans" panose="020B0403030502040203" pitchFamily="34" charset="0"/>
              <a:ea typeface="Open Sans" pitchFamily="2" charset="0"/>
              <a:cs typeface="Open Sans" pitchFamily="2" charset="0"/>
            </a:endParaRPr>
          </a:p>
        </p:txBody>
      </p:sp>
      <p:pic>
        <p:nvPicPr>
          <p:cNvPr id="1032" name="Picture 8">
            <a:extLst>
              <a:ext uri="{FF2B5EF4-FFF2-40B4-BE49-F238E27FC236}">
                <a16:creationId xmlns:a16="http://schemas.microsoft.com/office/drawing/2014/main" id="{6033948E-E4BF-416C-93AF-0B39C6A941C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095870" y="3273319"/>
            <a:ext cx="468297" cy="468297"/>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239B13CA-B565-4D75-8D46-7920113C88AD}"/>
              </a:ext>
            </a:extLst>
          </p:cNvPr>
          <p:cNvSpPr>
            <a:spLocks noGrp="1"/>
          </p:cNvSpPr>
          <p:nvPr>
            <p:ph type="sldNum" sz="quarter" idx="12"/>
          </p:nvPr>
        </p:nvSpPr>
        <p:spPr/>
        <p:txBody>
          <a:bodyPr/>
          <a:lstStyle/>
          <a:p>
            <a:fld id="{C42B02F8-E519-4AA4-8330-31B4BA7144F5}" type="slidenum">
              <a:rPr lang="en-AU" smtClean="0"/>
              <a:t>7</a:t>
            </a:fld>
            <a:endParaRPr lang="en-AU" dirty="0"/>
          </a:p>
        </p:txBody>
      </p:sp>
      <p:sp>
        <p:nvSpPr>
          <p:cNvPr id="6" name="Date Placeholder 5">
            <a:extLst>
              <a:ext uri="{FF2B5EF4-FFF2-40B4-BE49-F238E27FC236}">
                <a16:creationId xmlns:a16="http://schemas.microsoft.com/office/drawing/2014/main" id="{CC08A37C-ED7C-4C3C-8D45-E3FCD44B5387}"/>
              </a:ext>
            </a:extLst>
          </p:cNvPr>
          <p:cNvSpPr>
            <a:spLocks noGrp="1"/>
          </p:cNvSpPr>
          <p:nvPr>
            <p:ph type="dt" sz="half" idx="10"/>
          </p:nvPr>
        </p:nvSpPr>
        <p:spPr>
          <a:xfrm>
            <a:off x="838201" y="6356349"/>
            <a:ext cx="2743200" cy="365125"/>
          </a:xfrm>
        </p:spPr>
        <p:txBody>
          <a:bodyPr/>
          <a:lstStyle/>
          <a:p>
            <a:r>
              <a:rPr lang="en-US"/>
              <a:t>CNS 2022</a:t>
            </a:r>
            <a:endParaRPr lang="en-AU"/>
          </a:p>
        </p:txBody>
      </p:sp>
      <p:cxnSp>
        <p:nvCxnSpPr>
          <p:cNvPr id="46" name="Straight Arrow Connector 45">
            <a:extLst>
              <a:ext uri="{FF2B5EF4-FFF2-40B4-BE49-F238E27FC236}">
                <a16:creationId xmlns:a16="http://schemas.microsoft.com/office/drawing/2014/main" id="{5567F46A-022D-48DA-9CC4-03E3346D50B7}"/>
              </a:ext>
            </a:extLst>
          </p:cNvPr>
          <p:cNvCxnSpPr>
            <a:cxnSpLocks/>
          </p:cNvCxnSpPr>
          <p:nvPr/>
        </p:nvCxnSpPr>
        <p:spPr>
          <a:xfrm>
            <a:off x="9197226" y="3969840"/>
            <a:ext cx="0" cy="436245"/>
          </a:xfrm>
          <a:prstGeom prst="straightConnector1">
            <a:avLst/>
          </a:prstGeom>
          <a:ln w="57150">
            <a:solidFill>
              <a:schemeClr val="tx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09BC545A-5FAF-4967-A1DF-32D00988947C}"/>
              </a:ext>
            </a:extLst>
          </p:cNvPr>
          <p:cNvSpPr txBox="1"/>
          <p:nvPr/>
        </p:nvSpPr>
        <p:spPr>
          <a:xfrm>
            <a:off x="3860676" y="5972247"/>
            <a:ext cx="3828594" cy="523220"/>
          </a:xfrm>
          <a:prstGeom prst="rect">
            <a:avLst/>
          </a:prstGeom>
          <a:noFill/>
        </p:spPr>
        <p:txBody>
          <a:bodyPr wrap="square">
            <a:spAutoFit/>
          </a:bodyPr>
          <a:lstStyle/>
          <a:p>
            <a:pPr algn="ctr"/>
            <a:r>
              <a:rPr lang="en-US" sz="1400" baseline="30000" dirty="0">
                <a:latin typeface="Product Sans" panose="020B0403030502040203" pitchFamily="34" charset="0"/>
                <a:ea typeface="Open Sans" pitchFamily="2" charset="0"/>
                <a:cs typeface="Open Sans" pitchFamily="2" charset="0"/>
              </a:rPr>
              <a:t>1</a:t>
            </a:r>
            <a:r>
              <a:rPr lang="en-US" sz="1400" dirty="0">
                <a:latin typeface="Product Sans" panose="020B0403030502040203" pitchFamily="34" charset="0"/>
                <a:ea typeface="Open Sans" pitchFamily="2" charset="0"/>
                <a:cs typeface="Open Sans" pitchFamily="2" charset="0"/>
              </a:rPr>
              <a:t>Henderson T and Fulcher BD. </a:t>
            </a:r>
            <a:r>
              <a:rPr lang="en-US" sz="1400" i="1" dirty="0">
                <a:latin typeface="Product Sans" panose="020B0403030502040203" pitchFamily="34" charset="0"/>
                <a:ea typeface="Open Sans" pitchFamily="2" charset="0"/>
                <a:cs typeface="Open Sans" pitchFamily="2" charset="0"/>
              </a:rPr>
              <a:t>ICDMW</a:t>
            </a:r>
            <a:r>
              <a:rPr lang="en-US" sz="1400" dirty="0">
                <a:latin typeface="Product Sans" panose="020B0403030502040203" pitchFamily="34" charset="0"/>
                <a:ea typeface="Open Sans" pitchFamily="2" charset="0"/>
                <a:cs typeface="Open Sans" pitchFamily="2" charset="0"/>
              </a:rPr>
              <a:t> (2021).</a:t>
            </a:r>
          </a:p>
          <a:p>
            <a:pPr algn="ctr"/>
            <a:r>
              <a:rPr lang="en-US" sz="1400" baseline="30000" dirty="0">
                <a:latin typeface="Product Sans" panose="020B0403030502040203" pitchFamily="34" charset="0"/>
                <a:ea typeface="Open Sans" pitchFamily="2" charset="0"/>
                <a:cs typeface="Open Sans" pitchFamily="2" charset="0"/>
              </a:rPr>
              <a:t>2</a:t>
            </a:r>
            <a:r>
              <a:rPr lang="en-US" sz="1400" dirty="0">
                <a:latin typeface="Product Sans" panose="020B0403030502040203" pitchFamily="34" charset="0"/>
                <a:ea typeface="Open Sans" pitchFamily="2" charset="0"/>
                <a:cs typeface="Open Sans" pitchFamily="2" charset="0"/>
              </a:rPr>
              <a:t>Lubba CH et al. </a:t>
            </a:r>
            <a:r>
              <a:rPr lang="en-US" sz="1400" i="1" dirty="0">
                <a:latin typeface="Product Sans" panose="020B0403030502040203" pitchFamily="34" charset="0"/>
                <a:ea typeface="Open Sans" pitchFamily="2" charset="0"/>
                <a:cs typeface="Open Sans" pitchFamily="2" charset="0"/>
              </a:rPr>
              <a:t>Data Min </a:t>
            </a:r>
            <a:r>
              <a:rPr lang="en-US" sz="1400" i="1" dirty="0" err="1">
                <a:latin typeface="Product Sans" panose="020B0403030502040203" pitchFamily="34" charset="0"/>
                <a:ea typeface="Open Sans" pitchFamily="2" charset="0"/>
                <a:cs typeface="Open Sans" pitchFamily="2" charset="0"/>
              </a:rPr>
              <a:t>Knowl</a:t>
            </a:r>
            <a:r>
              <a:rPr lang="en-US" sz="1400" i="1" dirty="0">
                <a:latin typeface="Product Sans" panose="020B0403030502040203" pitchFamily="34" charset="0"/>
                <a:ea typeface="Open Sans" pitchFamily="2" charset="0"/>
                <a:cs typeface="Open Sans" pitchFamily="2" charset="0"/>
              </a:rPr>
              <a:t> </a:t>
            </a:r>
            <a:r>
              <a:rPr lang="en-US" sz="1400" i="1" dirty="0" err="1">
                <a:latin typeface="Product Sans" panose="020B0403030502040203" pitchFamily="34" charset="0"/>
                <a:ea typeface="Open Sans" pitchFamily="2" charset="0"/>
                <a:cs typeface="Open Sans" pitchFamily="2" charset="0"/>
              </a:rPr>
              <a:t>Discov</a:t>
            </a:r>
            <a:r>
              <a:rPr lang="en-US" sz="1400" dirty="0">
                <a:latin typeface="Product Sans" panose="020B0403030502040203" pitchFamily="34" charset="0"/>
                <a:ea typeface="Open Sans" pitchFamily="2" charset="0"/>
                <a:cs typeface="Open Sans" pitchFamily="2" charset="0"/>
              </a:rPr>
              <a:t> (2019)</a:t>
            </a:r>
            <a:r>
              <a:rPr lang="en-AU" sz="1400" dirty="0">
                <a:latin typeface="Product Sans" panose="020B0403030502040203" pitchFamily="34" charset="0"/>
                <a:ea typeface="Open Sans" pitchFamily="2" charset="0"/>
                <a:cs typeface="Open Sans" pitchFamily="2" charset="0"/>
              </a:rPr>
              <a:t>.</a:t>
            </a:r>
            <a:endParaRPr lang="en-US" sz="1400" dirty="0">
              <a:latin typeface="Product Sans" panose="020B0403030502040203" pitchFamily="34" charset="0"/>
              <a:ea typeface="Open Sans" pitchFamily="2" charset="0"/>
              <a:cs typeface="Open Sans" pitchFamily="2" charset="0"/>
            </a:endParaRPr>
          </a:p>
        </p:txBody>
      </p:sp>
      <p:sp>
        <p:nvSpPr>
          <p:cNvPr id="47" name="TextBox 46">
            <a:extLst>
              <a:ext uri="{FF2B5EF4-FFF2-40B4-BE49-F238E27FC236}">
                <a16:creationId xmlns:a16="http://schemas.microsoft.com/office/drawing/2014/main" id="{FE93EAC5-CC30-4FA1-A745-1CB3102E956C}"/>
              </a:ext>
            </a:extLst>
          </p:cNvPr>
          <p:cNvSpPr txBox="1"/>
          <p:nvPr/>
        </p:nvSpPr>
        <p:spPr>
          <a:xfrm>
            <a:off x="4615471" y="6447021"/>
            <a:ext cx="2446944" cy="307777"/>
          </a:xfrm>
          <a:prstGeom prst="rect">
            <a:avLst/>
          </a:prstGeom>
          <a:noFill/>
        </p:spPr>
        <p:txBody>
          <a:bodyPr wrap="square">
            <a:spAutoFit/>
          </a:bodyPr>
          <a:lstStyle/>
          <a:p>
            <a:pPr algn="ctr"/>
            <a:r>
              <a:rPr lang="en-US" sz="1400" baseline="30000" dirty="0">
                <a:latin typeface="Product Sans" panose="020B0403030502040203" pitchFamily="34" charset="0"/>
                <a:ea typeface="Open Sans" pitchFamily="2" charset="0"/>
                <a:cs typeface="Open Sans" pitchFamily="2" charset="0"/>
              </a:rPr>
              <a:t>3</a:t>
            </a:r>
            <a:r>
              <a:rPr lang="en-US" sz="1400" dirty="0">
                <a:solidFill>
                  <a:schemeClr val="tx1"/>
                </a:solidFill>
                <a:latin typeface="Product Sans" panose="020B0403030502040203" pitchFamily="34" charset="0"/>
                <a:ea typeface="Open Sans" pitchFamily="2" charset="0"/>
                <a:cs typeface="Open Sans" pitchFamily="2" charset="0"/>
              </a:rPr>
              <a:t>Cliff OM et al. </a:t>
            </a:r>
            <a:r>
              <a:rPr lang="en-US" sz="1400" i="1" dirty="0" err="1">
                <a:solidFill>
                  <a:schemeClr val="tx1"/>
                </a:solidFill>
                <a:latin typeface="Product Sans" panose="020B0403030502040203" pitchFamily="34" charset="0"/>
                <a:ea typeface="Open Sans" pitchFamily="2" charset="0"/>
                <a:cs typeface="Open Sans" pitchFamily="2" charset="0"/>
              </a:rPr>
              <a:t>arXiv</a:t>
            </a:r>
            <a:r>
              <a:rPr lang="en-US" sz="1400" dirty="0">
                <a:solidFill>
                  <a:schemeClr val="tx1"/>
                </a:solidFill>
                <a:latin typeface="Product Sans" panose="020B0403030502040203" pitchFamily="34" charset="0"/>
                <a:ea typeface="Open Sans" pitchFamily="2" charset="0"/>
                <a:cs typeface="Open Sans" pitchFamily="2" charset="0"/>
              </a:rPr>
              <a:t> </a:t>
            </a:r>
            <a:r>
              <a:rPr lang="en-US" sz="1400" dirty="0">
                <a:latin typeface="Product Sans" panose="020B0403030502040203" pitchFamily="34" charset="0"/>
                <a:ea typeface="Open Sans" pitchFamily="2" charset="0"/>
                <a:cs typeface="Open Sans" pitchFamily="2" charset="0"/>
              </a:rPr>
              <a:t>(2022).</a:t>
            </a:r>
            <a:endParaRPr lang="en-AU" sz="1400" dirty="0">
              <a:solidFill>
                <a:schemeClr val="tx1"/>
              </a:solidFill>
              <a:latin typeface="Product Sans" panose="020B0403030502040203" pitchFamily="34" charset="0"/>
              <a:ea typeface="Open Sans" pitchFamily="2" charset="0"/>
              <a:cs typeface="Open Sans" pitchFamily="2" charset="0"/>
            </a:endParaRPr>
          </a:p>
        </p:txBody>
      </p:sp>
      <p:sp>
        <p:nvSpPr>
          <p:cNvPr id="54" name="Rectangle 53">
            <a:extLst>
              <a:ext uri="{FF2B5EF4-FFF2-40B4-BE49-F238E27FC236}">
                <a16:creationId xmlns:a16="http://schemas.microsoft.com/office/drawing/2014/main" id="{535FB621-0416-47E8-B056-3619D42B442B}"/>
              </a:ext>
            </a:extLst>
          </p:cNvPr>
          <p:cNvSpPr/>
          <p:nvPr/>
        </p:nvSpPr>
        <p:spPr>
          <a:xfrm>
            <a:off x="9137999" y="1219"/>
            <a:ext cx="3054001" cy="279401"/>
          </a:xfrm>
          <a:prstGeom prst="rect">
            <a:avLst/>
          </a:prstGeom>
          <a:solidFill>
            <a:srgbClr val="66A2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bg2">
                  <a:lumMod val="25000"/>
                </a:schemeClr>
              </a:solidFill>
            </a:endParaRPr>
          </a:p>
        </p:txBody>
      </p:sp>
      <p:sp>
        <p:nvSpPr>
          <p:cNvPr id="58" name="Rectangle 57">
            <a:extLst>
              <a:ext uri="{FF2B5EF4-FFF2-40B4-BE49-F238E27FC236}">
                <a16:creationId xmlns:a16="http://schemas.microsoft.com/office/drawing/2014/main" id="{5E3CD579-CCDF-4EEC-95E1-C4DC3BFD3DC6}"/>
              </a:ext>
            </a:extLst>
          </p:cNvPr>
          <p:cNvSpPr/>
          <p:nvPr/>
        </p:nvSpPr>
        <p:spPr>
          <a:xfrm>
            <a:off x="6095999" y="1219"/>
            <a:ext cx="3042000" cy="279401"/>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bg2">
                  <a:lumMod val="25000"/>
                </a:schemeClr>
              </a:solidFill>
            </a:endParaRPr>
          </a:p>
        </p:txBody>
      </p:sp>
      <p:sp>
        <p:nvSpPr>
          <p:cNvPr id="59" name="Rectangle 58">
            <a:extLst>
              <a:ext uri="{FF2B5EF4-FFF2-40B4-BE49-F238E27FC236}">
                <a16:creationId xmlns:a16="http://schemas.microsoft.com/office/drawing/2014/main" id="{754BC50D-BDB7-4015-8B8E-C986AB16B54A}"/>
              </a:ext>
            </a:extLst>
          </p:cNvPr>
          <p:cNvSpPr/>
          <p:nvPr/>
        </p:nvSpPr>
        <p:spPr>
          <a:xfrm>
            <a:off x="3041998" y="0"/>
            <a:ext cx="3054003" cy="279401"/>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0" name="Rectangle 59">
            <a:extLst>
              <a:ext uri="{FF2B5EF4-FFF2-40B4-BE49-F238E27FC236}">
                <a16:creationId xmlns:a16="http://schemas.microsoft.com/office/drawing/2014/main" id="{D233FFE0-B322-4D48-B44E-E58053B51062}"/>
              </a:ext>
            </a:extLst>
          </p:cNvPr>
          <p:cNvSpPr/>
          <p:nvPr/>
        </p:nvSpPr>
        <p:spPr>
          <a:xfrm>
            <a:off x="0" y="-4930"/>
            <a:ext cx="3042000" cy="279401"/>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1" name="TextBox 60">
            <a:extLst>
              <a:ext uri="{FF2B5EF4-FFF2-40B4-BE49-F238E27FC236}">
                <a16:creationId xmlns:a16="http://schemas.microsoft.com/office/drawing/2014/main" id="{789BC5E6-4BE6-4761-A424-8DAACDBC825A}"/>
              </a:ext>
            </a:extLst>
          </p:cNvPr>
          <p:cNvSpPr txBox="1"/>
          <p:nvPr/>
        </p:nvSpPr>
        <p:spPr>
          <a:xfrm>
            <a:off x="651155" y="-19767"/>
            <a:ext cx="1504389" cy="307777"/>
          </a:xfrm>
          <a:prstGeom prst="rect">
            <a:avLst/>
          </a:prstGeom>
          <a:noFill/>
        </p:spPr>
        <p:txBody>
          <a:bodyPr wrap="square">
            <a:spAutoFit/>
          </a:bodyPr>
          <a:lstStyle/>
          <a:p>
            <a:pPr algn="ctr"/>
            <a:r>
              <a:rPr lang="en-US" sz="1400" dirty="0">
                <a:solidFill>
                  <a:schemeClr val="bg2">
                    <a:lumMod val="25000"/>
                  </a:schemeClr>
                </a:solidFill>
                <a:latin typeface="Product Sans" panose="020B0403030502040203" pitchFamily="34" charset="0"/>
                <a:ea typeface="Open Sans" pitchFamily="2" charset="0"/>
                <a:cs typeface="Open Sans" pitchFamily="2" charset="0"/>
              </a:rPr>
              <a:t>BACKGROUND</a:t>
            </a:r>
            <a:endParaRPr lang="en-AU" sz="1400" dirty="0">
              <a:solidFill>
                <a:schemeClr val="bg2">
                  <a:lumMod val="25000"/>
                </a:schemeClr>
              </a:solidFill>
              <a:latin typeface="Product Sans" panose="020B0403030502040203" pitchFamily="34" charset="0"/>
              <a:ea typeface="Open Sans" pitchFamily="2" charset="0"/>
              <a:cs typeface="Open Sans" pitchFamily="2" charset="0"/>
            </a:endParaRPr>
          </a:p>
        </p:txBody>
      </p:sp>
      <p:sp>
        <p:nvSpPr>
          <p:cNvPr id="62" name="TextBox 61">
            <a:extLst>
              <a:ext uri="{FF2B5EF4-FFF2-40B4-BE49-F238E27FC236}">
                <a16:creationId xmlns:a16="http://schemas.microsoft.com/office/drawing/2014/main" id="{05B13C0B-240B-4B1F-ACD2-52ACE0900ECE}"/>
              </a:ext>
            </a:extLst>
          </p:cNvPr>
          <p:cNvSpPr txBox="1"/>
          <p:nvPr/>
        </p:nvSpPr>
        <p:spPr>
          <a:xfrm>
            <a:off x="3804487" y="-13546"/>
            <a:ext cx="1504389" cy="307777"/>
          </a:xfrm>
          <a:prstGeom prst="rect">
            <a:avLst/>
          </a:prstGeom>
          <a:noFill/>
        </p:spPr>
        <p:txBody>
          <a:bodyPr wrap="square">
            <a:spAutoFit/>
          </a:bodyPr>
          <a:lstStyle/>
          <a:p>
            <a:pPr algn="ctr"/>
            <a:r>
              <a:rPr lang="en-US" sz="1400" b="1" dirty="0">
                <a:latin typeface="Product Sans" panose="020B0403030502040203" pitchFamily="34" charset="0"/>
                <a:ea typeface="Open Sans" pitchFamily="2" charset="0"/>
                <a:cs typeface="Open Sans" pitchFamily="2" charset="0"/>
              </a:rPr>
              <a:t>METHODS</a:t>
            </a:r>
            <a:endParaRPr lang="en-AU" sz="1400" b="1" dirty="0">
              <a:latin typeface="Product Sans" panose="020B0403030502040203" pitchFamily="34" charset="0"/>
              <a:ea typeface="Open Sans" pitchFamily="2" charset="0"/>
              <a:cs typeface="Open Sans" pitchFamily="2" charset="0"/>
            </a:endParaRPr>
          </a:p>
        </p:txBody>
      </p:sp>
      <p:sp>
        <p:nvSpPr>
          <p:cNvPr id="63" name="TextBox 62">
            <a:extLst>
              <a:ext uri="{FF2B5EF4-FFF2-40B4-BE49-F238E27FC236}">
                <a16:creationId xmlns:a16="http://schemas.microsoft.com/office/drawing/2014/main" id="{8BAF7EFB-C33A-4BCC-8BDE-65DEA966154E}"/>
              </a:ext>
            </a:extLst>
          </p:cNvPr>
          <p:cNvSpPr txBox="1"/>
          <p:nvPr/>
        </p:nvSpPr>
        <p:spPr>
          <a:xfrm>
            <a:off x="6846487" y="-14698"/>
            <a:ext cx="1504389" cy="307777"/>
          </a:xfrm>
          <a:prstGeom prst="rect">
            <a:avLst/>
          </a:prstGeom>
          <a:noFill/>
        </p:spPr>
        <p:txBody>
          <a:bodyPr wrap="square">
            <a:spAutoFit/>
          </a:bodyPr>
          <a:lstStyle/>
          <a:p>
            <a:pPr algn="ctr"/>
            <a:r>
              <a:rPr lang="en-US" sz="1400" dirty="0">
                <a:solidFill>
                  <a:schemeClr val="bg2">
                    <a:lumMod val="25000"/>
                  </a:schemeClr>
                </a:solidFill>
                <a:latin typeface="Product Sans" panose="020B0403030502040203" pitchFamily="34" charset="0"/>
                <a:ea typeface="Open Sans" pitchFamily="2" charset="0"/>
                <a:cs typeface="Open Sans" pitchFamily="2" charset="0"/>
              </a:rPr>
              <a:t>RESULTS</a:t>
            </a:r>
            <a:endParaRPr lang="en-AU" sz="1400" dirty="0">
              <a:solidFill>
                <a:schemeClr val="bg2">
                  <a:lumMod val="25000"/>
                </a:schemeClr>
              </a:solidFill>
              <a:latin typeface="Product Sans" panose="020B0403030502040203" pitchFamily="34" charset="0"/>
              <a:ea typeface="Open Sans" pitchFamily="2" charset="0"/>
              <a:cs typeface="Open Sans" pitchFamily="2" charset="0"/>
            </a:endParaRPr>
          </a:p>
        </p:txBody>
      </p:sp>
      <p:sp>
        <p:nvSpPr>
          <p:cNvPr id="64" name="TextBox 63">
            <a:extLst>
              <a:ext uri="{FF2B5EF4-FFF2-40B4-BE49-F238E27FC236}">
                <a16:creationId xmlns:a16="http://schemas.microsoft.com/office/drawing/2014/main" id="{FB3D0F92-D4C8-4A9E-A75E-2C28DE30837A}"/>
              </a:ext>
            </a:extLst>
          </p:cNvPr>
          <p:cNvSpPr txBox="1"/>
          <p:nvPr/>
        </p:nvSpPr>
        <p:spPr>
          <a:xfrm>
            <a:off x="9925122" y="-19767"/>
            <a:ext cx="1504389" cy="307777"/>
          </a:xfrm>
          <a:prstGeom prst="rect">
            <a:avLst/>
          </a:prstGeom>
          <a:noFill/>
        </p:spPr>
        <p:txBody>
          <a:bodyPr wrap="square">
            <a:spAutoFit/>
          </a:bodyPr>
          <a:lstStyle/>
          <a:p>
            <a:pPr algn="ctr"/>
            <a:r>
              <a:rPr lang="en-US" sz="1400" dirty="0">
                <a:solidFill>
                  <a:schemeClr val="bg2">
                    <a:lumMod val="25000"/>
                  </a:schemeClr>
                </a:solidFill>
                <a:latin typeface="Product Sans" panose="020B0403030502040203" pitchFamily="34" charset="0"/>
                <a:ea typeface="Open Sans" pitchFamily="2" charset="0"/>
                <a:cs typeface="Open Sans" pitchFamily="2" charset="0"/>
              </a:rPr>
              <a:t>CONCLUSIONS</a:t>
            </a:r>
            <a:endParaRPr lang="en-AU" sz="1400" dirty="0">
              <a:solidFill>
                <a:schemeClr val="bg2">
                  <a:lumMod val="25000"/>
                </a:schemeClr>
              </a:solidFill>
              <a:latin typeface="Product Sans" panose="020B0403030502040203" pitchFamily="34" charset="0"/>
              <a:ea typeface="Open Sans" pitchFamily="2" charset="0"/>
              <a:cs typeface="Open Sans" pitchFamily="2" charset="0"/>
            </a:endParaRPr>
          </a:p>
        </p:txBody>
      </p:sp>
    </p:spTree>
    <p:extLst>
      <p:ext uri="{BB962C8B-B14F-4D97-AF65-F5344CB8AC3E}">
        <p14:creationId xmlns:p14="http://schemas.microsoft.com/office/powerpoint/2010/main" val="30757968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1"/>
                                        </p:tgtEl>
                                        <p:attrNameLst>
                                          <p:attrName>style.visibility</p:attrName>
                                        </p:attrNameLst>
                                      </p:cBhvr>
                                      <p:to>
                                        <p:strVal val="visible"/>
                                      </p:to>
                                    </p:set>
                                    <p:animEffect transition="in" filter="fade">
                                      <p:cBhvr>
                                        <p:cTn id="10" dur="500"/>
                                        <p:tgtEl>
                                          <p:spTgt spid="4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57"/>
                                        </p:tgtEl>
                                        <p:attrNameLst>
                                          <p:attrName>style.visibility</p:attrName>
                                        </p:attrNameLst>
                                      </p:cBhvr>
                                      <p:to>
                                        <p:strVal val="visible"/>
                                      </p:to>
                                    </p:set>
                                    <p:animEffect transition="in" filter="fade">
                                      <p:cBhvr>
                                        <p:cTn id="21" dur="500"/>
                                        <p:tgtEl>
                                          <p:spTgt spid="57"/>
                                        </p:tgtEl>
                                      </p:cBhvr>
                                    </p:animEffect>
                                  </p:childTnLst>
                                </p:cTn>
                              </p:par>
                              <p:par>
                                <p:cTn id="22" presetID="10" presetClass="entr" presetSubtype="0" fill="hold" nodeType="withEffect">
                                  <p:stCondLst>
                                    <p:cond delay="0"/>
                                  </p:stCondLst>
                                  <p:childTnLst>
                                    <p:set>
                                      <p:cBhvr>
                                        <p:cTn id="23" dur="1" fill="hold">
                                          <p:stCondLst>
                                            <p:cond delay="0"/>
                                          </p:stCondLst>
                                        </p:cTn>
                                        <p:tgtEl>
                                          <p:spTgt spid="1032"/>
                                        </p:tgtEl>
                                        <p:attrNameLst>
                                          <p:attrName>style.visibility</p:attrName>
                                        </p:attrNameLst>
                                      </p:cBhvr>
                                      <p:to>
                                        <p:strVal val="visible"/>
                                      </p:to>
                                    </p:set>
                                    <p:animEffect transition="in" filter="fade">
                                      <p:cBhvr>
                                        <p:cTn id="24" dur="500"/>
                                        <p:tgtEl>
                                          <p:spTgt spid="1032"/>
                                        </p:tgtEl>
                                      </p:cBhvr>
                                    </p:animEffect>
                                  </p:childTnLst>
                                </p:cTn>
                              </p:par>
                              <p:par>
                                <p:cTn id="25" presetID="10" presetClass="entr" presetSubtype="0" fill="hold" nodeType="withEffect">
                                  <p:stCondLst>
                                    <p:cond delay="0"/>
                                  </p:stCondLst>
                                  <p:childTnLst>
                                    <p:set>
                                      <p:cBhvr>
                                        <p:cTn id="26" dur="1" fill="hold">
                                          <p:stCondLst>
                                            <p:cond delay="0"/>
                                          </p:stCondLst>
                                        </p:cTn>
                                        <p:tgtEl>
                                          <p:spTgt spid="36"/>
                                        </p:tgtEl>
                                        <p:attrNameLst>
                                          <p:attrName>style.visibility</p:attrName>
                                        </p:attrNameLst>
                                      </p:cBhvr>
                                      <p:to>
                                        <p:strVal val="visible"/>
                                      </p:to>
                                    </p:set>
                                    <p:animEffect transition="in" filter="fade">
                                      <p:cBhvr>
                                        <p:cTn id="27" dur="500"/>
                                        <p:tgtEl>
                                          <p:spTgt spid="36"/>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55"/>
                                        </p:tgtEl>
                                        <p:attrNameLst>
                                          <p:attrName>style.visibility</p:attrName>
                                        </p:attrNameLst>
                                      </p:cBhvr>
                                      <p:to>
                                        <p:strVal val="visible"/>
                                      </p:to>
                                    </p:set>
                                    <p:animEffect transition="in" filter="fade">
                                      <p:cBhvr>
                                        <p:cTn id="30" dur="500"/>
                                        <p:tgtEl>
                                          <p:spTgt spid="55"/>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56"/>
                                        </p:tgtEl>
                                        <p:attrNameLst>
                                          <p:attrName>style.visibility</p:attrName>
                                        </p:attrNameLst>
                                      </p:cBhvr>
                                      <p:to>
                                        <p:strVal val="visible"/>
                                      </p:to>
                                    </p:set>
                                    <p:animEffect transition="in" filter="fade">
                                      <p:cBhvr>
                                        <p:cTn id="33" dur="500"/>
                                        <p:tgtEl>
                                          <p:spTgt spid="56"/>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53"/>
                                        </p:tgtEl>
                                        <p:attrNameLst>
                                          <p:attrName>style.visibility</p:attrName>
                                        </p:attrNameLst>
                                      </p:cBhvr>
                                      <p:to>
                                        <p:strVal val="visible"/>
                                      </p:to>
                                    </p:set>
                                    <p:animEffect transition="in" filter="fade">
                                      <p:cBhvr>
                                        <p:cTn id="38" dur="500"/>
                                        <p:tgtEl>
                                          <p:spTgt spid="53"/>
                                        </p:tgtEl>
                                      </p:cBhvr>
                                    </p:animEffect>
                                  </p:childTnLst>
                                </p:cTn>
                              </p:par>
                              <p:par>
                                <p:cTn id="39" presetID="10" presetClass="entr" presetSubtype="0" fill="hold" nodeType="withEffect">
                                  <p:stCondLst>
                                    <p:cond delay="0"/>
                                  </p:stCondLst>
                                  <p:childTnLst>
                                    <p:set>
                                      <p:cBhvr>
                                        <p:cTn id="40" dur="1" fill="hold">
                                          <p:stCondLst>
                                            <p:cond delay="0"/>
                                          </p:stCondLst>
                                        </p:cTn>
                                        <p:tgtEl>
                                          <p:spTgt spid="46"/>
                                        </p:tgtEl>
                                        <p:attrNameLst>
                                          <p:attrName>style.visibility</p:attrName>
                                        </p:attrNameLst>
                                      </p:cBhvr>
                                      <p:to>
                                        <p:strVal val="visible"/>
                                      </p:to>
                                    </p:set>
                                    <p:animEffect transition="in" filter="fade">
                                      <p:cBhvr>
                                        <p:cTn id="41"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41" grpId="0"/>
      <p:bldP spid="53" grpId="0"/>
      <p:bldP spid="55" grpId="0" animBg="1"/>
      <p:bldP spid="56" grpId="0"/>
      <p:bldP spid="5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4EBF5A5-AF3C-4AA5-BBE9-4EB59EE4A021}"/>
              </a:ext>
            </a:extLst>
          </p:cNvPr>
          <p:cNvSpPr>
            <a:spLocks noGrp="1"/>
          </p:cNvSpPr>
          <p:nvPr>
            <p:ph type="title"/>
          </p:nvPr>
        </p:nvSpPr>
        <p:spPr>
          <a:xfrm>
            <a:off x="831850" y="2549004"/>
            <a:ext cx="6943380" cy="2917003"/>
          </a:xfrm>
        </p:spPr>
        <p:txBody>
          <a:bodyPr/>
          <a:lstStyle/>
          <a:p>
            <a:r>
              <a:rPr lang="en-US" dirty="0"/>
              <a:t>Results, part one: </a:t>
            </a:r>
            <a:r>
              <a:rPr lang="en-US" b="1" dirty="0"/>
              <a:t>univariate</a:t>
            </a:r>
            <a:r>
              <a:rPr lang="en-US" dirty="0"/>
              <a:t> statistics</a:t>
            </a:r>
            <a:endParaRPr lang="en-AU" dirty="0">
              <a:latin typeface="Product Sans" panose="020B0403030502040203" pitchFamily="34" charset="0"/>
            </a:endParaRPr>
          </a:p>
        </p:txBody>
      </p:sp>
      <p:pic>
        <p:nvPicPr>
          <p:cNvPr id="7" name="Picture 6">
            <a:extLst>
              <a:ext uri="{FF2B5EF4-FFF2-40B4-BE49-F238E27FC236}">
                <a16:creationId xmlns:a16="http://schemas.microsoft.com/office/drawing/2014/main" id="{6DB87F6D-9201-4EBB-AEE0-B0E90889D7C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697083" y="1992407"/>
            <a:ext cx="1078147" cy="598971"/>
          </a:xfrm>
          <a:prstGeom prst="rect">
            <a:avLst/>
          </a:prstGeom>
        </p:spPr>
      </p:pic>
      <p:pic>
        <p:nvPicPr>
          <p:cNvPr id="8" name="Picture 2" descr="Vector image of side view of human brain in pink">
            <a:extLst>
              <a:ext uri="{FF2B5EF4-FFF2-40B4-BE49-F238E27FC236}">
                <a16:creationId xmlns:a16="http://schemas.microsoft.com/office/drawing/2014/main" id="{B0B10611-9AC4-44F6-B320-64BD4F8A7BFF}"/>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7527437" y="2272638"/>
            <a:ext cx="2638207" cy="2242477"/>
          </a:xfrm>
          <a:prstGeom prst="rect">
            <a:avLst/>
          </a:prstGeom>
          <a:noFill/>
          <a:extLst>
            <a:ext uri="{909E8E84-426E-40DD-AFC4-6F175D3DCCD1}">
              <a14:hiddenFill xmlns:a14="http://schemas.microsoft.com/office/drawing/2010/main">
                <a:solidFill>
                  <a:srgbClr val="FFFFFF"/>
                </a:solidFill>
              </a14:hiddenFill>
            </a:ext>
          </a:extLst>
        </p:spPr>
      </p:pic>
      <p:sp>
        <p:nvSpPr>
          <p:cNvPr id="9" name="Oval 8">
            <a:extLst>
              <a:ext uri="{FF2B5EF4-FFF2-40B4-BE49-F238E27FC236}">
                <a16:creationId xmlns:a16="http://schemas.microsoft.com/office/drawing/2014/main" id="{1FAECDE5-A5E2-4751-B136-54EAB0B7E294}"/>
              </a:ext>
            </a:extLst>
          </p:cNvPr>
          <p:cNvSpPr/>
          <p:nvPr/>
        </p:nvSpPr>
        <p:spPr>
          <a:xfrm>
            <a:off x="7727745" y="2822118"/>
            <a:ext cx="172015" cy="172015"/>
          </a:xfrm>
          <a:prstGeom prst="ellipse">
            <a:avLst/>
          </a:prstGeom>
          <a:solidFill>
            <a:srgbClr val="B179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 name="Oval 9">
            <a:extLst>
              <a:ext uri="{FF2B5EF4-FFF2-40B4-BE49-F238E27FC236}">
                <a16:creationId xmlns:a16="http://schemas.microsoft.com/office/drawing/2014/main" id="{0EB2879E-E06C-4AA2-8D82-5CACD43093AB}"/>
              </a:ext>
            </a:extLst>
          </p:cNvPr>
          <p:cNvSpPr/>
          <p:nvPr/>
        </p:nvSpPr>
        <p:spPr>
          <a:xfrm>
            <a:off x="8378086" y="3362192"/>
            <a:ext cx="172015" cy="172015"/>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Oval 10">
            <a:extLst>
              <a:ext uri="{FF2B5EF4-FFF2-40B4-BE49-F238E27FC236}">
                <a16:creationId xmlns:a16="http://schemas.microsoft.com/office/drawing/2014/main" id="{485378FA-FB17-478C-8A8D-127A27E8DD47}"/>
              </a:ext>
            </a:extLst>
          </p:cNvPr>
          <p:cNvSpPr/>
          <p:nvPr/>
        </p:nvSpPr>
        <p:spPr>
          <a:xfrm>
            <a:off x="9334641" y="2983007"/>
            <a:ext cx="172015" cy="172015"/>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2" name="Oval 11">
            <a:extLst>
              <a:ext uri="{FF2B5EF4-FFF2-40B4-BE49-F238E27FC236}">
                <a16:creationId xmlns:a16="http://schemas.microsoft.com/office/drawing/2014/main" id="{CA06AF45-B7BB-44D1-ACA9-8F8F0BD3D773}"/>
              </a:ext>
            </a:extLst>
          </p:cNvPr>
          <p:cNvSpPr/>
          <p:nvPr/>
        </p:nvSpPr>
        <p:spPr>
          <a:xfrm>
            <a:off x="8932547" y="2376989"/>
            <a:ext cx="172015" cy="172015"/>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 name="Oval 12">
            <a:extLst>
              <a:ext uri="{FF2B5EF4-FFF2-40B4-BE49-F238E27FC236}">
                <a16:creationId xmlns:a16="http://schemas.microsoft.com/office/drawing/2014/main" id="{EBAEA950-C155-4F4D-AC43-80EFBBC27140}"/>
              </a:ext>
            </a:extLst>
          </p:cNvPr>
          <p:cNvSpPr/>
          <p:nvPr/>
        </p:nvSpPr>
        <p:spPr>
          <a:xfrm>
            <a:off x="8846539" y="3658053"/>
            <a:ext cx="172015" cy="172015"/>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 name="Oval 13">
            <a:extLst>
              <a:ext uri="{FF2B5EF4-FFF2-40B4-BE49-F238E27FC236}">
                <a16:creationId xmlns:a16="http://schemas.microsoft.com/office/drawing/2014/main" id="{FECCD863-F6B1-4210-BC70-9C6C6A517A21}"/>
              </a:ext>
            </a:extLst>
          </p:cNvPr>
          <p:cNvSpPr/>
          <p:nvPr/>
        </p:nvSpPr>
        <p:spPr>
          <a:xfrm>
            <a:off x="9884353" y="3448199"/>
            <a:ext cx="172015" cy="172015"/>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6" name="TextBox 15">
            <a:extLst>
              <a:ext uri="{FF2B5EF4-FFF2-40B4-BE49-F238E27FC236}">
                <a16:creationId xmlns:a16="http://schemas.microsoft.com/office/drawing/2014/main" id="{A3E061AB-06C6-4EB4-923C-06FA7438F117}"/>
              </a:ext>
            </a:extLst>
          </p:cNvPr>
          <p:cNvSpPr txBox="1"/>
          <p:nvPr/>
        </p:nvSpPr>
        <p:spPr>
          <a:xfrm>
            <a:off x="7417195" y="1391993"/>
            <a:ext cx="2858687" cy="369332"/>
          </a:xfrm>
          <a:prstGeom prst="rect">
            <a:avLst/>
          </a:prstGeom>
          <a:noFill/>
        </p:spPr>
        <p:txBody>
          <a:bodyPr wrap="square">
            <a:spAutoFit/>
          </a:bodyPr>
          <a:lstStyle/>
          <a:p>
            <a:pPr algn="ctr"/>
            <a:r>
              <a:rPr lang="en-US" b="1" dirty="0">
                <a:latin typeface="Product Sans" panose="020B0403030502040203" pitchFamily="34" charset="0"/>
                <a:ea typeface="Open Sans" pitchFamily="2" charset="0"/>
                <a:cs typeface="Open Sans" pitchFamily="2" charset="0"/>
              </a:rPr>
              <a:t>Local regional dynamics</a:t>
            </a:r>
            <a:endParaRPr lang="en-AU" b="1" dirty="0">
              <a:solidFill>
                <a:schemeClr val="tx1"/>
              </a:solidFill>
              <a:latin typeface="Product Sans" panose="020B0403030502040203" pitchFamily="34" charset="0"/>
              <a:ea typeface="Open Sans" pitchFamily="2" charset="0"/>
              <a:cs typeface="Open Sans" pitchFamily="2" charset="0"/>
            </a:endParaRPr>
          </a:p>
        </p:txBody>
      </p:sp>
      <p:sp>
        <p:nvSpPr>
          <p:cNvPr id="3" name="Slide Number Placeholder 2">
            <a:extLst>
              <a:ext uri="{FF2B5EF4-FFF2-40B4-BE49-F238E27FC236}">
                <a16:creationId xmlns:a16="http://schemas.microsoft.com/office/drawing/2014/main" id="{CDB4DE3E-A946-40C6-A729-A462CF8EF03D}"/>
              </a:ext>
            </a:extLst>
          </p:cNvPr>
          <p:cNvSpPr>
            <a:spLocks noGrp="1"/>
          </p:cNvSpPr>
          <p:nvPr>
            <p:ph type="sldNum" sz="quarter" idx="12"/>
          </p:nvPr>
        </p:nvSpPr>
        <p:spPr/>
        <p:txBody>
          <a:bodyPr/>
          <a:lstStyle/>
          <a:p>
            <a:fld id="{C42B02F8-E519-4AA4-8330-31B4BA7144F5}" type="slidenum">
              <a:rPr lang="en-AU" smtClean="0"/>
              <a:t>8</a:t>
            </a:fld>
            <a:endParaRPr lang="en-AU"/>
          </a:p>
        </p:txBody>
      </p:sp>
      <p:sp>
        <p:nvSpPr>
          <p:cNvPr id="5" name="Date Placeholder 4">
            <a:extLst>
              <a:ext uri="{FF2B5EF4-FFF2-40B4-BE49-F238E27FC236}">
                <a16:creationId xmlns:a16="http://schemas.microsoft.com/office/drawing/2014/main" id="{637AE2D0-98E6-4FC3-B927-22ACCD4FBBFB}"/>
              </a:ext>
            </a:extLst>
          </p:cNvPr>
          <p:cNvSpPr>
            <a:spLocks noGrp="1"/>
          </p:cNvSpPr>
          <p:nvPr>
            <p:ph type="dt" sz="half" idx="10"/>
          </p:nvPr>
        </p:nvSpPr>
        <p:spPr/>
        <p:txBody>
          <a:bodyPr/>
          <a:lstStyle/>
          <a:p>
            <a:r>
              <a:rPr lang="en-US"/>
              <a:t>CNS 2022</a:t>
            </a:r>
            <a:endParaRPr lang="en-AU"/>
          </a:p>
        </p:txBody>
      </p:sp>
      <p:sp>
        <p:nvSpPr>
          <p:cNvPr id="24" name="Rectangle 23">
            <a:extLst>
              <a:ext uri="{FF2B5EF4-FFF2-40B4-BE49-F238E27FC236}">
                <a16:creationId xmlns:a16="http://schemas.microsoft.com/office/drawing/2014/main" id="{BA247CAB-EF25-41FE-BD2A-D871ECA83816}"/>
              </a:ext>
            </a:extLst>
          </p:cNvPr>
          <p:cNvSpPr/>
          <p:nvPr/>
        </p:nvSpPr>
        <p:spPr>
          <a:xfrm>
            <a:off x="9137999" y="1219"/>
            <a:ext cx="3054001" cy="279401"/>
          </a:xfrm>
          <a:prstGeom prst="rect">
            <a:avLst/>
          </a:prstGeom>
          <a:solidFill>
            <a:srgbClr val="66A2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bg2">
                  <a:lumMod val="25000"/>
                </a:schemeClr>
              </a:solidFill>
            </a:endParaRPr>
          </a:p>
        </p:txBody>
      </p:sp>
      <p:sp>
        <p:nvSpPr>
          <p:cNvPr id="25" name="Rectangle 24">
            <a:extLst>
              <a:ext uri="{FF2B5EF4-FFF2-40B4-BE49-F238E27FC236}">
                <a16:creationId xmlns:a16="http://schemas.microsoft.com/office/drawing/2014/main" id="{7F9FFF53-0EDB-4B36-90EA-FCED2044A7D9}"/>
              </a:ext>
            </a:extLst>
          </p:cNvPr>
          <p:cNvSpPr/>
          <p:nvPr/>
        </p:nvSpPr>
        <p:spPr>
          <a:xfrm>
            <a:off x="6095999" y="1219"/>
            <a:ext cx="3042000" cy="279401"/>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bg2">
                  <a:lumMod val="25000"/>
                </a:schemeClr>
              </a:solidFill>
            </a:endParaRPr>
          </a:p>
        </p:txBody>
      </p:sp>
      <p:sp>
        <p:nvSpPr>
          <p:cNvPr id="26" name="Rectangle 25">
            <a:extLst>
              <a:ext uri="{FF2B5EF4-FFF2-40B4-BE49-F238E27FC236}">
                <a16:creationId xmlns:a16="http://schemas.microsoft.com/office/drawing/2014/main" id="{07DD4428-075D-4C26-8D69-3BA824B424DB}"/>
              </a:ext>
            </a:extLst>
          </p:cNvPr>
          <p:cNvSpPr/>
          <p:nvPr/>
        </p:nvSpPr>
        <p:spPr>
          <a:xfrm>
            <a:off x="3041998" y="0"/>
            <a:ext cx="3054003" cy="279401"/>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7" name="Rectangle 26">
            <a:extLst>
              <a:ext uri="{FF2B5EF4-FFF2-40B4-BE49-F238E27FC236}">
                <a16:creationId xmlns:a16="http://schemas.microsoft.com/office/drawing/2014/main" id="{AB1EAEE5-C90D-4007-97BE-A5FCAFD84FFB}"/>
              </a:ext>
            </a:extLst>
          </p:cNvPr>
          <p:cNvSpPr/>
          <p:nvPr/>
        </p:nvSpPr>
        <p:spPr>
          <a:xfrm>
            <a:off x="0" y="-4930"/>
            <a:ext cx="3042000" cy="279401"/>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8" name="TextBox 27">
            <a:extLst>
              <a:ext uri="{FF2B5EF4-FFF2-40B4-BE49-F238E27FC236}">
                <a16:creationId xmlns:a16="http://schemas.microsoft.com/office/drawing/2014/main" id="{E89440E8-D0ED-4DEC-84A9-4E80EA27E5A4}"/>
              </a:ext>
            </a:extLst>
          </p:cNvPr>
          <p:cNvSpPr txBox="1"/>
          <p:nvPr/>
        </p:nvSpPr>
        <p:spPr>
          <a:xfrm>
            <a:off x="651155" y="-19767"/>
            <a:ext cx="1504389" cy="307777"/>
          </a:xfrm>
          <a:prstGeom prst="rect">
            <a:avLst/>
          </a:prstGeom>
          <a:noFill/>
        </p:spPr>
        <p:txBody>
          <a:bodyPr wrap="square">
            <a:spAutoFit/>
          </a:bodyPr>
          <a:lstStyle/>
          <a:p>
            <a:pPr algn="ctr"/>
            <a:r>
              <a:rPr lang="en-US" sz="1400" dirty="0">
                <a:solidFill>
                  <a:schemeClr val="bg2">
                    <a:lumMod val="25000"/>
                  </a:schemeClr>
                </a:solidFill>
                <a:latin typeface="Product Sans" panose="020B0403030502040203" pitchFamily="34" charset="0"/>
                <a:ea typeface="Open Sans" pitchFamily="2" charset="0"/>
                <a:cs typeface="Open Sans" pitchFamily="2" charset="0"/>
              </a:rPr>
              <a:t>BACKGROUND</a:t>
            </a:r>
            <a:endParaRPr lang="en-AU" sz="1400" dirty="0">
              <a:solidFill>
                <a:schemeClr val="bg2">
                  <a:lumMod val="25000"/>
                </a:schemeClr>
              </a:solidFill>
              <a:latin typeface="Product Sans" panose="020B0403030502040203" pitchFamily="34" charset="0"/>
              <a:ea typeface="Open Sans" pitchFamily="2" charset="0"/>
              <a:cs typeface="Open Sans" pitchFamily="2" charset="0"/>
            </a:endParaRPr>
          </a:p>
        </p:txBody>
      </p:sp>
      <p:sp>
        <p:nvSpPr>
          <p:cNvPr id="29" name="TextBox 28">
            <a:extLst>
              <a:ext uri="{FF2B5EF4-FFF2-40B4-BE49-F238E27FC236}">
                <a16:creationId xmlns:a16="http://schemas.microsoft.com/office/drawing/2014/main" id="{A24D912A-937E-4AEE-8C94-257345BA47EC}"/>
              </a:ext>
            </a:extLst>
          </p:cNvPr>
          <p:cNvSpPr txBox="1"/>
          <p:nvPr/>
        </p:nvSpPr>
        <p:spPr>
          <a:xfrm>
            <a:off x="3804487" y="-12970"/>
            <a:ext cx="1504389" cy="307777"/>
          </a:xfrm>
          <a:prstGeom prst="rect">
            <a:avLst/>
          </a:prstGeom>
          <a:noFill/>
        </p:spPr>
        <p:txBody>
          <a:bodyPr wrap="square">
            <a:spAutoFit/>
          </a:bodyPr>
          <a:lstStyle/>
          <a:p>
            <a:pPr algn="ctr"/>
            <a:r>
              <a:rPr lang="en-US" sz="1400" dirty="0">
                <a:solidFill>
                  <a:schemeClr val="bg2">
                    <a:lumMod val="25000"/>
                  </a:schemeClr>
                </a:solidFill>
                <a:latin typeface="Product Sans" panose="020B0403030502040203" pitchFamily="34" charset="0"/>
                <a:ea typeface="Open Sans" pitchFamily="2" charset="0"/>
                <a:cs typeface="Open Sans" pitchFamily="2" charset="0"/>
              </a:rPr>
              <a:t>METHODS</a:t>
            </a:r>
            <a:endParaRPr lang="en-AU" sz="1400" dirty="0">
              <a:solidFill>
                <a:schemeClr val="bg2">
                  <a:lumMod val="25000"/>
                </a:schemeClr>
              </a:solidFill>
              <a:latin typeface="Product Sans" panose="020B0403030502040203" pitchFamily="34" charset="0"/>
              <a:ea typeface="Open Sans" pitchFamily="2" charset="0"/>
              <a:cs typeface="Open Sans" pitchFamily="2" charset="0"/>
            </a:endParaRPr>
          </a:p>
        </p:txBody>
      </p:sp>
      <p:sp>
        <p:nvSpPr>
          <p:cNvPr id="30" name="TextBox 29">
            <a:extLst>
              <a:ext uri="{FF2B5EF4-FFF2-40B4-BE49-F238E27FC236}">
                <a16:creationId xmlns:a16="http://schemas.microsoft.com/office/drawing/2014/main" id="{5BA36EDB-26DF-42C3-996D-59ECE3FB3FAB}"/>
              </a:ext>
            </a:extLst>
          </p:cNvPr>
          <p:cNvSpPr txBox="1"/>
          <p:nvPr/>
        </p:nvSpPr>
        <p:spPr>
          <a:xfrm>
            <a:off x="6846487" y="-14698"/>
            <a:ext cx="1504389" cy="307777"/>
          </a:xfrm>
          <a:prstGeom prst="rect">
            <a:avLst/>
          </a:prstGeom>
          <a:noFill/>
        </p:spPr>
        <p:txBody>
          <a:bodyPr wrap="square">
            <a:spAutoFit/>
          </a:bodyPr>
          <a:lstStyle/>
          <a:p>
            <a:pPr algn="ctr"/>
            <a:r>
              <a:rPr lang="en-US" sz="1400" b="1" dirty="0">
                <a:latin typeface="Product Sans" panose="020B0403030502040203" pitchFamily="34" charset="0"/>
                <a:ea typeface="Open Sans" pitchFamily="2" charset="0"/>
                <a:cs typeface="Open Sans" pitchFamily="2" charset="0"/>
              </a:rPr>
              <a:t>RESULTS</a:t>
            </a:r>
            <a:endParaRPr lang="en-AU" sz="1400" b="1" dirty="0">
              <a:latin typeface="Product Sans" panose="020B0403030502040203" pitchFamily="34" charset="0"/>
              <a:ea typeface="Open Sans" pitchFamily="2" charset="0"/>
              <a:cs typeface="Open Sans" pitchFamily="2" charset="0"/>
            </a:endParaRPr>
          </a:p>
        </p:txBody>
      </p:sp>
      <p:sp>
        <p:nvSpPr>
          <p:cNvPr id="31" name="TextBox 30">
            <a:extLst>
              <a:ext uri="{FF2B5EF4-FFF2-40B4-BE49-F238E27FC236}">
                <a16:creationId xmlns:a16="http://schemas.microsoft.com/office/drawing/2014/main" id="{C3E5CCB0-E54A-47B9-94C5-8B6C1BA30FBA}"/>
              </a:ext>
            </a:extLst>
          </p:cNvPr>
          <p:cNvSpPr txBox="1"/>
          <p:nvPr/>
        </p:nvSpPr>
        <p:spPr>
          <a:xfrm>
            <a:off x="9925122" y="-19767"/>
            <a:ext cx="1504389" cy="307777"/>
          </a:xfrm>
          <a:prstGeom prst="rect">
            <a:avLst/>
          </a:prstGeom>
          <a:noFill/>
        </p:spPr>
        <p:txBody>
          <a:bodyPr wrap="square">
            <a:spAutoFit/>
          </a:bodyPr>
          <a:lstStyle/>
          <a:p>
            <a:pPr algn="ctr"/>
            <a:r>
              <a:rPr lang="en-US" sz="1400" dirty="0">
                <a:solidFill>
                  <a:schemeClr val="bg2">
                    <a:lumMod val="25000"/>
                  </a:schemeClr>
                </a:solidFill>
                <a:latin typeface="Product Sans" panose="020B0403030502040203" pitchFamily="34" charset="0"/>
                <a:ea typeface="Open Sans" pitchFamily="2" charset="0"/>
                <a:cs typeface="Open Sans" pitchFamily="2" charset="0"/>
              </a:rPr>
              <a:t>CONCLUSIONS</a:t>
            </a:r>
            <a:endParaRPr lang="en-AU" sz="1400" dirty="0">
              <a:solidFill>
                <a:schemeClr val="bg2">
                  <a:lumMod val="25000"/>
                </a:schemeClr>
              </a:solidFill>
              <a:latin typeface="Product Sans" panose="020B0403030502040203" pitchFamily="34" charset="0"/>
              <a:ea typeface="Open Sans" pitchFamily="2" charset="0"/>
              <a:cs typeface="Open Sans" pitchFamily="2" charset="0"/>
            </a:endParaRPr>
          </a:p>
        </p:txBody>
      </p:sp>
    </p:spTree>
    <p:extLst>
      <p:ext uri="{BB962C8B-B14F-4D97-AF65-F5344CB8AC3E}">
        <p14:creationId xmlns:p14="http://schemas.microsoft.com/office/powerpoint/2010/main" val="988082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repeatCount="indefinite" fill="hold" nodeType="withEffect">
                                  <p:stCondLst>
                                    <p:cond delay="50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1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Rectangle 45">
            <a:extLst>
              <a:ext uri="{FF2B5EF4-FFF2-40B4-BE49-F238E27FC236}">
                <a16:creationId xmlns:a16="http://schemas.microsoft.com/office/drawing/2014/main" id="{D12AC447-0727-4B4F-8144-891410EAE106}"/>
              </a:ext>
            </a:extLst>
          </p:cNvPr>
          <p:cNvSpPr/>
          <p:nvPr/>
        </p:nvSpPr>
        <p:spPr>
          <a:xfrm>
            <a:off x="580284" y="1618321"/>
            <a:ext cx="976461" cy="976461"/>
          </a:xfrm>
          <a:prstGeom prst="rect">
            <a:avLst/>
          </a:prstGeom>
          <a:solidFill>
            <a:srgbClr val="F2F2F2"/>
          </a:solidFill>
          <a:ln w="28575">
            <a:solidFill>
              <a:srgbClr val="F0224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100"/>
          </a:p>
        </p:txBody>
      </p:sp>
      <p:sp>
        <p:nvSpPr>
          <p:cNvPr id="90" name="Rectangle 89">
            <a:extLst>
              <a:ext uri="{FF2B5EF4-FFF2-40B4-BE49-F238E27FC236}">
                <a16:creationId xmlns:a16="http://schemas.microsoft.com/office/drawing/2014/main" id="{CEA68F8D-B524-4491-A64E-600B42BCACAA}"/>
              </a:ext>
            </a:extLst>
          </p:cNvPr>
          <p:cNvSpPr/>
          <p:nvPr/>
        </p:nvSpPr>
        <p:spPr>
          <a:xfrm>
            <a:off x="703526" y="1754881"/>
            <a:ext cx="976461" cy="976461"/>
          </a:xfrm>
          <a:prstGeom prst="rect">
            <a:avLst/>
          </a:prstGeom>
          <a:solidFill>
            <a:srgbClr val="F2F2F2"/>
          </a:solidFill>
          <a:ln w="28575">
            <a:solidFill>
              <a:srgbClr val="F0224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100"/>
          </a:p>
        </p:txBody>
      </p:sp>
      <p:sp>
        <p:nvSpPr>
          <p:cNvPr id="91" name="Rectangle 90">
            <a:extLst>
              <a:ext uri="{FF2B5EF4-FFF2-40B4-BE49-F238E27FC236}">
                <a16:creationId xmlns:a16="http://schemas.microsoft.com/office/drawing/2014/main" id="{A687D9BF-C156-4C0C-AEA7-03C6C33C0327}"/>
              </a:ext>
            </a:extLst>
          </p:cNvPr>
          <p:cNvSpPr/>
          <p:nvPr/>
        </p:nvSpPr>
        <p:spPr>
          <a:xfrm>
            <a:off x="852122" y="1890059"/>
            <a:ext cx="976461" cy="976461"/>
          </a:xfrm>
          <a:prstGeom prst="rect">
            <a:avLst/>
          </a:prstGeom>
          <a:solidFill>
            <a:srgbClr val="F2F2F2"/>
          </a:solidFill>
          <a:ln w="28575">
            <a:solidFill>
              <a:srgbClr val="F0224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100"/>
          </a:p>
        </p:txBody>
      </p:sp>
      <p:graphicFrame>
        <p:nvGraphicFramePr>
          <p:cNvPr id="92" name="Table 27">
            <a:extLst>
              <a:ext uri="{FF2B5EF4-FFF2-40B4-BE49-F238E27FC236}">
                <a16:creationId xmlns:a16="http://schemas.microsoft.com/office/drawing/2014/main" id="{8D480279-C71B-4E28-858F-33F75D2085E2}"/>
              </a:ext>
            </a:extLst>
          </p:cNvPr>
          <p:cNvGraphicFramePr>
            <a:graphicFrameLocks noGrp="1"/>
          </p:cNvGraphicFramePr>
          <p:nvPr/>
        </p:nvGraphicFramePr>
        <p:xfrm>
          <a:off x="990390" y="2043572"/>
          <a:ext cx="972590" cy="973270"/>
        </p:xfrm>
        <a:graphic>
          <a:graphicData uri="http://schemas.openxmlformats.org/drawingml/2006/table">
            <a:tbl>
              <a:tblPr firstRow="1" bandRow="1">
                <a:tableStyleId>{5C22544A-7EE6-4342-B048-85BDC9FD1C3A}</a:tableStyleId>
              </a:tblPr>
              <a:tblGrid>
                <a:gridCol w="194518">
                  <a:extLst>
                    <a:ext uri="{9D8B030D-6E8A-4147-A177-3AD203B41FA5}">
                      <a16:colId xmlns:a16="http://schemas.microsoft.com/office/drawing/2014/main" val="1063832990"/>
                    </a:ext>
                  </a:extLst>
                </a:gridCol>
                <a:gridCol w="194518">
                  <a:extLst>
                    <a:ext uri="{9D8B030D-6E8A-4147-A177-3AD203B41FA5}">
                      <a16:colId xmlns:a16="http://schemas.microsoft.com/office/drawing/2014/main" val="2630756239"/>
                    </a:ext>
                  </a:extLst>
                </a:gridCol>
                <a:gridCol w="194518">
                  <a:extLst>
                    <a:ext uri="{9D8B030D-6E8A-4147-A177-3AD203B41FA5}">
                      <a16:colId xmlns:a16="http://schemas.microsoft.com/office/drawing/2014/main" val="717389419"/>
                    </a:ext>
                  </a:extLst>
                </a:gridCol>
                <a:gridCol w="194518">
                  <a:extLst>
                    <a:ext uri="{9D8B030D-6E8A-4147-A177-3AD203B41FA5}">
                      <a16:colId xmlns:a16="http://schemas.microsoft.com/office/drawing/2014/main" val="2955863827"/>
                    </a:ext>
                  </a:extLst>
                </a:gridCol>
                <a:gridCol w="194518">
                  <a:extLst>
                    <a:ext uri="{9D8B030D-6E8A-4147-A177-3AD203B41FA5}">
                      <a16:colId xmlns:a16="http://schemas.microsoft.com/office/drawing/2014/main" val="3780822076"/>
                    </a:ext>
                  </a:extLst>
                </a:gridCol>
              </a:tblGrid>
              <a:tr h="194654">
                <a:tc>
                  <a:txBody>
                    <a:bodyPr/>
                    <a:lstStyle/>
                    <a:p>
                      <a:endParaRPr lang="en-AU" sz="1100" dirty="0">
                        <a:solidFill>
                          <a:srgbClr val="F0224B"/>
                        </a:solidFill>
                      </a:endParaRPr>
                    </a:p>
                  </a:txBody>
                  <a:tcPr marL="17803" marR="17803" marT="8902" marB="8902">
                    <a:lnL w="19050" cap="flat" cmpd="sng" algn="ctr">
                      <a:solidFill>
                        <a:srgbClr val="F0224B"/>
                      </a:solidFill>
                      <a:prstDash val="solid"/>
                      <a:round/>
                      <a:headEnd type="none" w="med" len="med"/>
                      <a:tailEnd type="none" w="med" len="med"/>
                    </a:lnL>
                    <a:lnR w="19050" cap="flat" cmpd="sng" algn="ctr">
                      <a:solidFill>
                        <a:srgbClr val="F0224B"/>
                      </a:solidFill>
                      <a:prstDash val="solid"/>
                      <a:round/>
                      <a:headEnd type="none" w="med" len="med"/>
                      <a:tailEnd type="none" w="med" len="med"/>
                    </a:lnR>
                    <a:lnT w="19050" cap="flat" cmpd="sng" algn="ctr">
                      <a:solidFill>
                        <a:srgbClr val="F0224B"/>
                      </a:solidFill>
                      <a:prstDash val="solid"/>
                      <a:round/>
                      <a:headEnd type="none" w="med" len="med"/>
                      <a:tailEnd type="none" w="med" len="med"/>
                    </a:lnT>
                    <a:lnB w="19050" cap="flat" cmpd="sng" algn="ctr">
                      <a:solidFill>
                        <a:srgbClr val="F0224B"/>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F0224B"/>
                      </a:solidFill>
                      <a:prstDash val="solid"/>
                      <a:round/>
                      <a:headEnd type="none" w="med" len="med"/>
                      <a:tailEnd type="none" w="med" len="med"/>
                    </a:lnL>
                    <a:lnR w="19050" cap="flat" cmpd="sng" algn="ctr">
                      <a:solidFill>
                        <a:srgbClr val="F0224B"/>
                      </a:solidFill>
                      <a:prstDash val="solid"/>
                      <a:round/>
                      <a:headEnd type="none" w="med" len="med"/>
                      <a:tailEnd type="none" w="med" len="med"/>
                    </a:lnR>
                    <a:lnT w="19050" cap="flat" cmpd="sng" algn="ctr">
                      <a:solidFill>
                        <a:srgbClr val="F0224B"/>
                      </a:solidFill>
                      <a:prstDash val="solid"/>
                      <a:round/>
                      <a:headEnd type="none" w="med" len="med"/>
                      <a:tailEnd type="none" w="med" len="med"/>
                    </a:lnT>
                    <a:lnB w="19050" cap="flat" cmpd="sng" algn="ctr">
                      <a:solidFill>
                        <a:srgbClr val="F0224B"/>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F0224B"/>
                      </a:solidFill>
                      <a:prstDash val="solid"/>
                      <a:round/>
                      <a:headEnd type="none" w="med" len="med"/>
                      <a:tailEnd type="none" w="med" len="med"/>
                    </a:lnL>
                    <a:lnR w="19050" cap="flat" cmpd="sng" algn="ctr">
                      <a:solidFill>
                        <a:srgbClr val="F0224B"/>
                      </a:solidFill>
                      <a:prstDash val="solid"/>
                      <a:round/>
                      <a:headEnd type="none" w="med" len="med"/>
                      <a:tailEnd type="none" w="med" len="med"/>
                    </a:lnR>
                    <a:lnT w="19050" cap="flat" cmpd="sng" algn="ctr">
                      <a:solidFill>
                        <a:srgbClr val="F0224B"/>
                      </a:solidFill>
                      <a:prstDash val="solid"/>
                      <a:round/>
                      <a:headEnd type="none" w="med" len="med"/>
                      <a:tailEnd type="none" w="med" len="med"/>
                    </a:lnT>
                    <a:lnB w="19050" cap="flat" cmpd="sng" algn="ctr">
                      <a:solidFill>
                        <a:srgbClr val="F0224B"/>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F0224B"/>
                      </a:solidFill>
                      <a:prstDash val="solid"/>
                      <a:round/>
                      <a:headEnd type="none" w="med" len="med"/>
                      <a:tailEnd type="none" w="med" len="med"/>
                    </a:lnL>
                    <a:lnR w="19050" cap="flat" cmpd="sng" algn="ctr">
                      <a:solidFill>
                        <a:srgbClr val="F0224B"/>
                      </a:solidFill>
                      <a:prstDash val="solid"/>
                      <a:round/>
                      <a:headEnd type="none" w="med" len="med"/>
                      <a:tailEnd type="none" w="med" len="med"/>
                    </a:lnR>
                    <a:lnT w="19050" cap="flat" cmpd="sng" algn="ctr">
                      <a:solidFill>
                        <a:srgbClr val="F0224B"/>
                      </a:solidFill>
                      <a:prstDash val="solid"/>
                      <a:round/>
                      <a:headEnd type="none" w="med" len="med"/>
                      <a:tailEnd type="none" w="med" len="med"/>
                    </a:lnT>
                    <a:lnB w="19050" cap="flat" cmpd="sng" algn="ctr">
                      <a:solidFill>
                        <a:srgbClr val="F0224B"/>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F0224B"/>
                      </a:solidFill>
                      <a:prstDash val="solid"/>
                      <a:round/>
                      <a:headEnd type="none" w="med" len="med"/>
                      <a:tailEnd type="none" w="med" len="med"/>
                    </a:lnL>
                    <a:lnR w="19050" cap="flat" cmpd="sng" algn="ctr">
                      <a:solidFill>
                        <a:srgbClr val="F0224B"/>
                      </a:solidFill>
                      <a:prstDash val="solid"/>
                      <a:round/>
                      <a:headEnd type="none" w="med" len="med"/>
                      <a:tailEnd type="none" w="med" len="med"/>
                    </a:lnR>
                    <a:lnT w="19050" cap="flat" cmpd="sng" algn="ctr">
                      <a:solidFill>
                        <a:srgbClr val="F0224B"/>
                      </a:solidFill>
                      <a:prstDash val="solid"/>
                      <a:round/>
                      <a:headEnd type="none" w="med" len="med"/>
                      <a:tailEnd type="none" w="med" len="med"/>
                    </a:lnT>
                    <a:lnB w="19050" cap="flat" cmpd="sng" algn="ctr">
                      <a:solidFill>
                        <a:srgbClr val="F0224B"/>
                      </a:solidFill>
                      <a:prstDash val="solid"/>
                      <a:round/>
                      <a:headEnd type="none" w="med" len="med"/>
                      <a:tailEnd type="none" w="med" len="med"/>
                    </a:lnB>
                    <a:solidFill>
                      <a:srgbClr val="E6E6E6"/>
                    </a:solidFill>
                  </a:tcPr>
                </a:tc>
                <a:extLst>
                  <a:ext uri="{0D108BD9-81ED-4DB2-BD59-A6C34878D82A}">
                    <a16:rowId xmlns:a16="http://schemas.microsoft.com/office/drawing/2014/main" val="1193276421"/>
                  </a:ext>
                </a:extLst>
              </a:tr>
              <a:tr h="194654">
                <a:tc>
                  <a:txBody>
                    <a:bodyPr/>
                    <a:lstStyle/>
                    <a:p>
                      <a:endParaRPr lang="en-AU" sz="1100" dirty="0">
                        <a:solidFill>
                          <a:srgbClr val="F0224B"/>
                        </a:solidFill>
                      </a:endParaRPr>
                    </a:p>
                  </a:txBody>
                  <a:tcPr marL="17803" marR="17803" marT="8902" marB="8902">
                    <a:lnL w="19050" cap="flat" cmpd="sng" algn="ctr">
                      <a:solidFill>
                        <a:srgbClr val="F0224B"/>
                      </a:solidFill>
                      <a:prstDash val="solid"/>
                      <a:round/>
                      <a:headEnd type="none" w="med" len="med"/>
                      <a:tailEnd type="none" w="med" len="med"/>
                    </a:lnL>
                    <a:lnR w="19050" cap="flat" cmpd="sng" algn="ctr">
                      <a:solidFill>
                        <a:srgbClr val="F0224B"/>
                      </a:solidFill>
                      <a:prstDash val="solid"/>
                      <a:round/>
                      <a:headEnd type="none" w="med" len="med"/>
                      <a:tailEnd type="none" w="med" len="med"/>
                    </a:lnR>
                    <a:lnT w="19050" cap="flat" cmpd="sng" algn="ctr">
                      <a:solidFill>
                        <a:srgbClr val="F0224B"/>
                      </a:solidFill>
                      <a:prstDash val="solid"/>
                      <a:round/>
                      <a:headEnd type="none" w="med" len="med"/>
                      <a:tailEnd type="none" w="med" len="med"/>
                    </a:lnT>
                    <a:lnB w="19050" cap="flat" cmpd="sng" algn="ctr">
                      <a:solidFill>
                        <a:srgbClr val="F0224B"/>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F0224B"/>
                      </a:solidFill>
                      <a:prstDash val="solid"/>
                      <a:round/>
                      <a:headEnd type="none" w="med" len="med"/>
                      <a:tailEnd type="none" w="med" len="med"/>
                    </a:lnL>
                    <a:lnR w="19050" cap="flat" cmpd="sng" algn="ctr">
                      <a:solidFill>
                        <a:srgbClr val="F0224B"/>
                      </a:solidFill>
                      <a:prstDash val="solid"/>
                      <a:round/>
                      <a:headEnd type="none" w="med" len="med"/>
                      <a:tailEnd type="none" w="med" len="med"/>
                    </a:lnR>
                    <a:lnT w="19050" cap="flat" cmpd="sng" algn="ctr">
                      <a:solidFill>
                        <a:srgbClr val="F0224B"/>
                      </a:solidFill>
                      <a:prstDash val="solid"/>
                      <a:round/>
                      <a:headEnd type="none" w="med" len="med"/>
                      <a:tailEnd type="none" w="med" len="med"/>
                    </a:lnT>
                    <a:lnB w="19050" cap="flat" cmpd="sng" algn="ctr">
                      <a:solidFill>
                        <a:srgbClr val="F0224B"/>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F0224B"/>
                      </a:solidFill>
                      <a:prstDash val="solid"/>
                      <a:round/>
                      <a:headEnd type="none" w="med" len="med"/>
                      <a:tailEnd type="none" w="med" len="med"/>
                    </a:lnL>
                    <a:lnR w="19050" cap="flat" cmpd="sng" algn="ctr">
                      <a:solidFill>
                        <a:srgbClr val="F0224B"/>
                      </a:solidFill>
                      <a:prstDash val="solid"/>
                      <a:round/>
                      <a:headEnd type="none" w="med" len="med"/>
                      <a:tailEnd type="none" w="med" len="med"/>
                    </a:lnR>
                    <a:lnT w="19050" cap="flat" cmpd="sng" algn="ctr">
                      <a:solidFill>
                        <a:srgbClr val="F0224B"/>
                      </a:solidFill>
                      <a:prstDash val="solid"/>
                      <a:round/>
                      <a:headEnd type="none" w="med" len="med"/>
                      <a:tailEnd type="none" w="med" len="med"/>
                    </a:lnT>
                    <a:lnB w="19050" cap="flat" cmpd="sng" algn="ctr">
                      <a:solidFill>
                        <a:srgbClr val="F0224B"/>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F0224B"/>
                      </a:solidFill>
                      <a:prstDash val="solid"/>
                      <a:round/>
                      <a:headEnd type="none" w="med" len="med"/>
                      <a:tailEnd type="none" w="med" len="med"/>
                    </a:lnL>
                    <a:lnR w="19050" cap="flat" cmpd="sng" algn="ctr">
                      <a:solidFill>
                        <a:srgbClr val="F0224B"/>
                      </a:solidFill>
                      <a:prstDash val="solid"/>
                      <a:round/>
                      <a:headEnd type="none" w="med" len="med"/>
                      <a:tailEnd type="none" w="med" len="med"/>
                    </a:lnR>
                    <a:lnT w="19050" cap="flat" cmpd="sng" algn="ctr">
                      <a:solidFill>
                        <a:srgbClr val="F0224B"/>
                      </a:solidFill>
                      <a:prstDash val="solid"/>
                      <a:round/>
                      <a:headEnd type="none" w="med" len="med"/>
                      <a:tailEnd type="none" w="med" len="med"/>
                    </a:lnT>
                    <a:lnB w="19050" cap="flat" cmpd="sng" algn="ctr">
                      <a:solidFill>
                        <a:srgbClr val="F0224B"/>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F0224B"/>
                      </a:solidFill>
                      <a:prstDash val="solid"/>
                      <a:round/>
                      <a:headEnd type="none" w="med" len="med"/>
                      <a:tailEnd type="none" w="med" len="med"/>
                    </a:lnL>
                    <a:lnR w="19050" cap="flat" cmpd="sng" algn="ctr">
                      <a:solidFill>
                        <a:srgbClr val="F0224B"/>
                      </a:solidFill>
                      <a:prstDash val="solid"/>
                      <a:round/>
                      <a:headEnd type="none" w="med" len="med"/>
                      <a:tailEnd type="none" w="med" len="med"/>
                    </a:lnR>
                    <a:lnT w="19050" cap="flat" cmpd="sng" algn="ctr">
                      <a:solidFill>
                        <a:srgbClr val="F0224B"/>
                      </a:solidFill>
                      <a:prstDash val="solid"/>
                      <a:round/>
                      <a:headEnd type="none" w="med" len="med"/>
                      <a:tailEnd type="none" w="med" len="med"/>
                    </a:lnT>
                    <a:lnB w="19050" cap="flat" cmpd="sng" algn="ctr">
                      <a:solidFill>
                        <a:srgbClr val="F0224B"/>
                      </a:solidFill>
                      <a:prstDash val="solid"/>
                      <a:round/>
                      <a:headEnd type="none" w="med" len="med"/>
                      <a:tailEnd type="none" w="med" len="med"/>
                    </a:lnB>
                    <a:solidFill>
                      <a:srgbClr val="E6E6E6"/>
                    </a:solidFill>
                  </a:tcPr>
                </a:tc>
                <a:extLst>
                  <a:ext uri="{0D108BD9-81ED-4DB2-BD59-A6C34878D82A}">
                    <a16:rowId xmlns:a16="http://schemas.microsoft.com/office/drawing/2014/main" val="3152730118"/>
                  </a:ext>
                </a:extLst>
              </a:tr>
              <a:tr h="194654">
                <a:tc>
                  <a:txBody>
                    <a:bodyPr/>
                    <a:lstStyle/>
                    <a:p>
                      <a:endParaRPr lang="en-AU" sz="1100">
                        <a:solidFill>
                          <a:srgbClr val="F0224B"/>
                        </a:solidFill>
                      </a:endParaRPr>
                    </a:p>
                  </a:txBody>
                  <a:tcPr marL="17803" marR="17803" marT="8902" marB="8902">
                    <a:lnL w="19050" cap="flat" cmpd="sng" algn="ctr">
                      <a:solidFill>
                        <a:srgbClr val="F0224B"/>
                      </a:solidFill>
                      <a:prstDash val="solid"/>
                      <a:round/>
                      <a:headEnd type="none" w="med" len="med"/>
                      <a:tailEnd type="none" w="med" len="med"/>
                    </a:lnL>
                    <a:lnR w="19050" cap="flat" cmpd="sng" algn="ctr">
                      <a:solidFill>
                        <a:srgbClr val="F0224B"/>
                      </a:solidFill>
                      <a:prstDash val="solid"/>
                      <a:round/>
                      <a:headEnd type="none" w="med" len="med"/>
                      <a:tailEnd type="none" w="med" len="med"/>
                    </a:lnR>
                    <a:lnT w="19050" cap="flat" cmpd="sng" algn="ctr">
                      <a:solidFill>
                        <a:srgbClr val="F0224B"/>
                      </a:solidFill>
                      <a:prstDash val="solid"/>
                      <a:round/>
                      <a:headEnd type="none" w="med" len="med"/>
                      <a:tailEnd type="none" w="med" len="med"/>
                    </a:lnT>
                    <a:lnB w="19050" cap="flat" cmpd="sng" algn="ctr">
                      <a:solidFill>
                        <a:srgbClr val="F0224B"/>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F0224B"/>
                      </a:solidFill>
                      <a:prstDash val="solid"/>
                      <a:round/>
                      <a:headEnd type="none" w="med" len="med"/>
                      <a:tailEnd type="none" w="med" len="med"/>
                    </a:lnL>
                    <a:lnR w="19050" cap="flat" cmpd="sng" algn="ctr">
                      <a:solidFill>
                        <a:srgbClr val="F0224B"/>
                      </a:solidFill>
                      <a:prstDash val="solid"/>
                      <a:round/>
                      <a:headEnd type="none" w="med" len="med"/>
                      <a:tailEnd type="none" w="med" len="med"/>
                    </a:lnR>
                    <a:lnT w="19050" cap="flat" cmpd="sng" algn="ctr">
                      <a:solidFill>
                        <a:srgbClr val="F0224B"/>
                      </a:solidFill>
                      <a:prstDash val="solid"/>
                      <a:round/>
                      <a:headEnd type="none" w="med" len="med"/>
                      <a:tailEnd type="none" w="med" len="med"/>
                    </a:lnT>
                    <a:lnB w="19050" cap="flat" cmpd="sng" algn="ctr">
                      <a:solidFill>
                        <a:srgbClr val="F0224B"/>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F0224B"/>
                      </a:solidFill>
                      <a:prstDash val="solid"/>
                      <a:round/>
                      <a:headEnd type="none" w="med" len="med"/>
                      <a:tailEnd type="none" w="med" len="med"/>
                    </a:lnL>
                    <a:lnR w="19050" cap="flat" cmpd="sng" algn="ctr">
                      <a:solidFill>
                        <a:srgbClr val="F0224B"/>
                      </a:solidFill>
                      <a:prstDash val="solid"/>
                      <a:round/>
                      <a:headEnd type="none" w="med" len="med"/>
                      <a:tailEnd type="none" w="med" len="med"/>
                    </a:lnR>
                    <a:lnT w="19050" cap="flat" cmpd="sng" algn="ctr">
                      <a:solidFill>
                        <a:srgbClr val="F0224B"/>
                      </a:solidFill>
                      <a:prstDash val="solid"/>
                      <a:round/>
                      <a:headEnd type="none" w="med" len="med"/>
                      <a:tailEnd type="none" w="med" len="med"/>
                    </a:lnT>
                    <a:lnB w="19050" cap="flat" cmpd="sng" algn="ctr">
                      <a:solidFill>
                        <a:srgbClr val="F0224B"/>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F0224B"/>
                      </a:solidFill>
                      <a:prstDash val="solid"/>
                      <a:round/>
                      <a:headEnd type="none" w="med" len="med"/>
                      <a:tailEnd type="none" w="med" len="med"/>
                    </a:lnL>
                    <a:lnR w="19050" cap="flat" cmpd="sng" algn="ctr">
                      <a:solidFill>
                        <a:srgbClr val="F0224B"/>
                      </a:solidFill>
                      <a:prstDash val="solid"/>
                      <a:round/>
                      <a:headEnd type="none" w="med" len="med"/>
                      <a:tailEnd type="none" w="med" len="med"/>
                    </a:lnR>
                    <a:lnT w="19050" cap="flat" cmpd="sng" algn="ctr">
                      <a:solidFill>
                        <a:srgbClr val="F0224B"/>
                      </a:solidFill>
                      <a:prstDash val="solid"/>
                      <a:round/>
                      <a:headEnd type="none" w="med" len="med"/>
                      <a:tailEnd type="none" w="med" len="med"/>
                    </a:lnT>
                    <a:lnB w="19050" cap="flat" cmpd="sng" algn="ctr">
                      <a:solidFill>
                        <a:srgbClr val="F0224B"/>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F0224B"/>
                      </a:solidFill>
                      <a:prstDash val="solid"/>
                      <a:round/>
                      <a:headEnd type="none" w="med" len="med"/>
                      <a:tailEnd type="none" w="med" len="med"/>
                    </a:lnL>
                    <a:lnR w="19050" cap="flat" cmpd="sng" algn="ctr">
                      <a:solidFill>
                        <a:srgbClr val="F0224B"/>
                      </a:solidFill>
                      <a:prstDash val="solid"/>
                      <a:round/>
                      <a:headEnd type="none" w="med" len="med"/>
                      <a:tailEnd type="none" w="med" len="med"/>
                    </a:lnR>
                    <a:lnT w="19050" cap="flat" cmpd="sng" algn="ctr">
                      <a:solidFill>
                        <a:srgbClr val="F0224B"/>
                      </a:solidFill>
                      <a:prstDash val="solid"/>
                      <a:round/>
                      <a:headEnd type="none" w="med" len="med"/>
                      <a:tailEnd type="none" w="med" len="med"/>
                    </a:lnT>
                    <a:lnB w="19050" cap="flat" cmpd="sng" algn="ctr">
                      <a:solidFill>
                        <a:srgbClr val="F0224B"/>
                      </a:solidFill>
                      <a:prstDash val="solid"/>
                      <a:round/>
                      <a:headEnd type="none" w="med" len="med"/>
                      <a:tailEnd type="none" w="med" len="med"/>
                    </a:lnB>
                    <a:solidFill>
                      <a:srgbClr val="E6E6E6"/>
                    </a:solidFill>
                  </a:tcPr>
                </a:tc>
                <a:extLst>
                  <a:ext uri="{0D108BD9-81ED-4DB2-BD59-A6C34878D82A}">
                    <a16:rowId xmlns:a16="http://schemas.microsoft.com/office/drawing/2014/main" val="2124142268"/>
                  </a:ext>
                </a:extLst>
              </a:tr>
              <a:tr h="194654">
                <a:tc>
                  <a:txBody>
                    <a:bodyPr/>
                    <a:lstStyle/>
                    <a:p>
                      <a:endParaRPr lang="en-AU" sz="1100" dirty="0">
                        <a:solidFill>
                          <a:srgbClr val="F0224B"/>
                        </a:solidFill>
                      </a:endParaRPr>
                    </a:p>
                  </a:txBody>
                  <a:tcPr marL="17803" marR="17803" marT="8902" marB="8902">
                    <a:lnL w="19050" cap="flat" cmpd="sng" algn="ctr">
                      <a:solidFill>
                        <a:srgbClr val="F0224B"/>
                      </a:solidFill>
                      <a:prstDash val="solid"/>
                      <a:round/>
                      <a:headEnd type="none" w="med" len="med"/>
                      <a:tailEnd type="none" w="med" len="med"/>
                    </a:lnL>
                    <a:lnR w="19050" cap="flat" cmpd="sng" algn="ctr">
                      <a:solidFill>
                        <a:srgbClr val="F0224B"/>
                      </a:solidFill>
                      <a:prstDash val="solid"/>
                      <a:round/>
                      <a:headEnd type="none" w="med" len="med"/>
                      <a:tailEnd type="none" w="med" len="med"/>
                    </a:lnR>
                    <a:lnT w="19050" cap="flat" cmpd="sng" algn="ctr">
                      <a:solidFill>
                        <a:srgbClr val="F0224B"/>
                      </a:solidFill>
                      <a:prstDash val="solid"/>
                      <a:round/>
                      <a:headEnd type="none" w="med" len="med"/>
                      <a:tailEnd type="none" w="med" len="med"/>
                    </a:lnT>
                    <a:lnB w="19050" cap="flat" cmpd="sng" algn="ctr">
                      <a:solidFill>
                        <a:srgbClr val="F0224B"/>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F0224B"/>
                      </a:solidFill>
                      <a:prstDash val="solid"/>
                      <a:round/>
                      <a:headEnd type="none" w="med" len="med"/>
                      <a:tailEnd type="none" w="med" len="med"/>
                    </a:lnL>
                    <a:lnR w="19050" cap="flat" cmpd="sng" algn="ctr">
                      <a:solidFill>
                        <a:srgbClr val="F0224B"/>
                      </a:solidFill>
                      <a:prstDash val="solid"/>
                      <a:round/>
                      <a:headEnd type="none" w="med" len="med"/>
                      <a:tailEnd type="none" w="med" len="med"/>
                    </a:lnR>
                    <a:lnT w="19050" cap="flat" cmpd="sng" algn="ctr">
                      <a:solidFill>
                        <a:srgbClr val="F0224B"/>
                      </a:solidFill>
                      <a:prstDash val="solid"/>
                      <a:round/>
                      <a:headEnd type="none" w="med" len="med"/>
                      <a:tailEnd type="none" w="med" len="med"/>
                    </a:lnT>
                    <a:lnB w="19050" cap="flat" cmpd="sng" algn="ctr">
                      <a:solidFill>
                        <a:srgbClr val="F0224B"/>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F0224B"/>
                      </a:solidFill>
                      <a:prstDash val="solid"/>
                      <a:round/>
                      <a:headEnd type="none" w="med" len="med"/>
                      <a:tailEnd type="none" w="med" len="med"/>
                    </a:lnL>
                    <a:lnR w="19050" cap="flat" cmpd="sng" algn="ctr">
                      <a:solidFill>
                        <a:srgbClr val="F0224B"/>
                      </a:solidFill>
                      <a:prstDash val="solid"/>
                      <a:round/>
                      <a:headEnd type="none" w="med" len="med"/>
                      <a:tailEnd type="none" w="med" len="med"/>
                    </a:lnR>
                    <a:lnT w="19050" cap="flat" cmpd="sng" algn="ctr">
                      <a:solidFill>
                        <a:srgbClr val="F0224B"/>
                      </a:solidFill>
                      <a:prstDash val="solid"/>
                      <a:round/>
                      <a:headEnd type="none" w="med" len="med"/>
                      <a:tailEnd type="none" w="med" len="med"/>
                    </a:lnT>
                    <a:lnB w="19050" cap="flat" cmpd="sng" algn="ctr">
                      <a:solidFill>
                        <a:srgbClr val="F0224B"/>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F0224B"/>
                      </a:solidFill>
                      <a:prstDash val="solid"/>
                      <a:round/>
                      <a:headEnd type="none" w="med" len="med"/>
                      <a:tailEnd type="none" w="med" len="med"/>
                    </a:lnL>
                    <a:lnR w="19050" cap="flat" cmpd="sng" algn="ctr">
                      <a:solidFill>
                        <a:srgbClr val="F0224B"/>
                      </a:solidFill>
                      <a:prstDash val="solid"/>
                      <a:round/>
                      <a:headEnd type="none" w="med" len="med"/>
                      <a:tailEnd type="none" w="med" len="med"/>
                    </a:lnR>
                    <a:lnT w="19050" cap="flat" cmpd="sng" algn="ctr">
                      <a:solidFill>
                        <a:srgbClr val="F0224B"/>
                      </a:solidFill>
                      <a:prstDash val="solid"/>
                      <a:round/>
                      <a:headEnd type="none" w="med" len="med"/>
                      <a:tailEnd type="none" w="med" len="med"/>
                    </a:lnT>
                    <a:lnB w="19050" cap="flat" cmpd="sng" algn="ctr">
                      <a:solidFill>
                        <a:srgbClr val="F0224B"/>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F0224B"/>
                      </a:solidFill>
                      <a:prstDash val="solid"/>
                      <a:round/>
                      <a:headEnd type="none" w="med" len="med"/>
                      <a:tailEnd type="none" w="med" len="med"/>
                    </a:lnL>
                    <a:lnR w="19050" cap="flat" cmpd="sng" algn="ctr">
                      <a:solidFill>
                        <a:srgbClr val="F0224B"/>
                      </a:solidFill>
                      <a:prstDash val="solid"/>
                      <a:round/>
                      <a:headEnd type="none" w="med" len="med"/>
                      <a:tailEnd type="none" w="med" len="med"/>
                    </a:lnR>
                    <a:lnT w="19050" cap="flat" cmpd="sng" algn="ctr">
                      <a:solidFill>
                        <a:srgbClr val="F0224B"/>
                      </a:solidFill>
                      <a:prstDash val="solid"/>
                      <a:round/>
                      <a:headEnd type="none" w="med" len="med"/>
                      <a:tailEnd type="none" w="med" len="med"/>
                    </a:lnT>
                    <a:lnB w="19050" cap="flat" cmpd="sng" algn="ctr">
                      <a:solidFill>
                        <a:srgbClr val="F0224B"/>
                      </a:solidFill>
                      <a:prstDash val="solid"/>
                      <a:round/>
                      <a:headEnd type="none" w="med" len="med"/>
                      <a:tailEnd type="none" w="med" len="med"/>
                    </a:lnB>
                    <a:solidFill>
                      <a:srgbClr val="C5E0B4"/>
                    </a:solidFill>
                  </a:tcPr>
                </a:tc>
                <a:extLst>
                  <a:ext uri="{0D108BD9-81ED-4DB2-BD59-A6C34878D82A}">
                    <a16:rowId xmlns:a16="http://schemas.microsoft.com/office/drawing/2014/main" val="110328191"/>
                  </a:ext>
                </a:extLst>
              </a:tr>
              <a:tr h="194654">
                <a:tc>
                  <a:txBody>
                    <a:bodyPr/>
                    <a:lstStyle/>
                    <a:p>
                      <a:endParaRPr lang="en-AU" sz="1100" dirty="0">
                        <a:solidFill>
                          <a:srgbClr val="F0224B"/>
                        </a:solidFill>
                      </a:endParaRPr>
                    </a:p>
                  </a:txBody>
                  <a:tcPr marL="17803" marR="17803" marT="8902" marB="8902">
                    <a:lnL w="19050" cap="flat" cmpd="sng" algn="ctr">
                      <a:solidFill>
                        <a:srgbClr val="F0224B"/>
                      </a:solidFill>
                      <a:prstDash val="solid"/>
                      <a:round/>
                      <a:headEnd type="none" w="med" len="med"/>
                      <a:tailEnd type="none" w="med" len="med"/>
                    </a:lnL>
                    <a:lnR w="19050" cap="flat" cmpd="sng" algn="ctr">
                      <a:solidFill>
                        <a:srgbClr val="F0224B"/>
                      </a:solidFill>
                      <a:prstDash val="solid"/>
                      <a:round/>
                      <a:headEnd type="none" w="med" len="med"/>
                      <a:tailEnd type="none" w="med" len="med"/>
                    </a:lnR>
                    <a:lnT w="19050" cap="flat" cmpd="sng" algn="ctr">
                      <a:solidFill>
                        <a:srgbClr val="F0224B"/>
                      </a:solidFill>
                      <a:prstDash val="solid"/>
                      <a:round/>
                      <a:headEnd type="none" w="med" len="med"/>
                      <a:tailEnd type="none" w="med" len="med"/>
                    </a:lnT>
                    <a:lnB w="19050" cap="flat" cmpd="sng" algn="ctr">
                      <a:solidFill>
                        <a:srgbClr val="F0224B"/>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F0224B"/>
                      </a:solidFill>
                      <a:prstDash val="solid"/>
                      <a:round/>
                      <a:headEnd type="none" w="med" len="med"/>
                      <a:tailEnd type="none" w="med" len="med"/>
                    </a:lnL>
                    <a:lnR w="19050" cap="flat" cmpd="sng" algn="ctr">
                      <a:solidFill>
                        <a:srgbClr val="F0224B"/>
                      </a:solidFill>
                      <a:prstDash val="solid"/>
                      <a:round/>
                      <a:headEnd type="none" w="med" len="med"/>
                      <a:tailEnd type="none" w="med" len="med"/>
                    </a:lnR>
                    <a:lnT w="19050" cap="flat" cmpd="sng" algn="ctr">
                      <a:solidFill>
                        <a:srgbClr val="F0224B"/>
                      </a:solidFill>
                      <a:prstDash val="solid"/>
                      <a:round/>
                      <a:headEnd type="none" w="med" len="med"/>
                      <a:tailEnd type="none" w="med" len="med"/>
                    </a:lnT>
                    <a:lnB w="19050" cap="flat" cmpd="sng" algn="ctr">
                      <a:solidFill>
                        <a:srgbClr val="F0224B"/>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F0224B"/>
                      </a:solidFill>
                      <a:prstDash val="solid"/>
                      <a:round/>
                      <a:headEnd type="none" w="med" len="med"/>
                      <a:tailEnd type="none" w="med" len="med"/>
                    </a:lnL>
                    <a:lnR w="19050" cap="flat" cmpd="sng" algn="ctr">
                      <a:solidFill>
                        <a:srgbClr val="F0224B"/>
                      </a:solidFill>
                      <a:prstDash val="solid"/>
                      <a:round/>
                      <a:headEnd type="none" w="med" len="med"/>
                      <a:tailEnd type="none" w="med" len="med"/>
                    </a:lnR>
                    <a:lnT w="19050" cap="flat" cmpd="sng" algn="ctr">
                      <a:solidFill>
                        <a:srgbClr val="F0224B"/>
                      </a:solidFill>
                      <a:prstDash val="solid"/>
                      <a:round/>
                      <a:headEnd type="none" w="med" len="med"/>
                      <a:tailEnd type="none" w="med" len="med"/>
                    </a:lnT>
                    <a:lnB w="19050" cap="flat" cmpd="sng" algn="ctr">
                      <a:solidFill>
                        <a:srgbClr val="F0224B"/>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F0224B"/>
                      </a:solidFill>
                      <a:prstDash val="solid"/>
                      <a:round/>
                      <a:headEnd type="none" w="med" len="med"/>
                      <a:tailEnd type="none" w="med" len="med"/>
                    </a:lnL>
                    <a:lnR w="19050" cap="flat" cmpd="sng" algn="ctr">
                      <a:solidFill>
                        <a:srgbClr val="F0224B"/>
                      </a:solidFill>
                      <a:prstDash val="solid"/>
                      <a:round/>
                      <a:headEnd type="none" w="med" len="med"/>
                      <a:tailEnd type="none" w="med" len="med"/>
                    </a:lnR>
                    <a:lnT w="19050" cap="flat" cmpd="sng" algn="ctr">
                      <a:solidFill>
                        <a:srgbClr val="F0224B"/>
                      </a:solidFill>
                      <a:prstDash val="solid"/>
                      <a:round/>
                      <a:headEnd type="none" w="med" len="med"/>
                      <a:tailEnd type="none" w="med" len="med"/>
                    </a:lnT>
                    <a:lnB w="19050" cap="flat" cmpd="sng" algn="ctr">
                      <a:solidFill>
                        <a:srgbClr val="F0224B"/>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F0224B"/>
                      </a:solidFill>
                      <a:prstDash val="solid"/>
                      <a:round/>
                      <a:headEnd type="none" w="med" len="med"/>
                      <a:tailEnd type="none" w="med" len="med"/>
                    </a:lnL>
                    <a:lnR w="19050" cap="flat" cmpd="sng" algn="ctr">
                      <a:solidFill>
                        <a:srgbClr val="F0224B"/>
                      </a:solidFill>
                      <a:prstDash val="solid"/>
                      <a:round/>
                      <a:headEnd type="none" w="med" len="med"/>
                      <a:tailEnd type="none" w="med" len="med"/>
                    </a:lnR>
                    <a:lnT w="19050" cap="flat" cmpd="sng" algn="ctr">
                      <a:solidFill>
                        <a:srgbClr val="F0224B"/>
                      </a:solidFill>
                      <a:prstDash val="solid"/>
                      <a:round/>
                      <a:headEnd type="none" w="med" len="med"/>
                      <a:tailEnd type="none" w="med" len="med"/>
                    </a:lnT>
                    <a:lnB w="19050" cap="flat" cmpd="sng" algn="ctr">
                      <a:solidFill>
                        <a:srgbClr val="F0224B"/>
                      </a:solidFill>
                      <a:prstDash val="solid"/>
                      <a:round/>
                      <a:headEnd type="none" w="med" len="med"/>
                      <a:tailEnd type="none" w="med" len="med"/>
                    </a:lnB>
                    <a:solidFill>
                      <a:srgbClr val="C5E0B4"/>
                    </a:solidFill>
                  </a:tcPr>
                </a:tc>
                <a:extLst>
                  <a:ext uri="{0D108BD9-81ED-4DB2-BD59-A6C34878D82A}">
                    <a16:rowId xmlns:a16="http://schemas.microsoft.com/office/drawing/2014/main" val="2814128390"/>
                  </a:ext>
                </a:extLst>
              </a:tr>
            </a:tbl>
          </a:graphicData>
        </a:graphic>
      </p:graphicFrame>
      <p:sp>
        <p:nvSpPr>
          <p:cNvPr id="111" name="Rectangle 110">
            <a:extLst>
              <a:ext uri="{FF2B5EF4-FFF2-40B4-BE49-F238E27FC236}">
                <a16:creationId xmlns:a16="http://schemas.microsoft.com/office/drawing/2014/main" id="{5964F56B-1DF3-4CE8-B32B-A9A0470AB189}"/>
              </a:ext>
            </a:extLst>
          </p:cNvPr>
          <p:cNvSpPr/>
          <p:nvPr/>
        </p:nvSpPr>
        <p:spPr>
          <a:xfrm>
            <a:off x="983330" y="2039500"/>
            <a:ext cx="983974" cy="983974"/>
          </a:xfrm>
          <a:prstGeom prst="rect">
            <a:avLst/>
          </a:prstGeom>
          <a:noFill/>
          <a:ln w="28575">
            <a:solidFill>
              <a:srgbClr val="F0224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100"/>
          </a:p>
        </p:txBody>
      </p:sp>
      <p:sp>
        <p:nvSpPr>
          <p:cNvPr id="117" name="Title 1">
            <a:extLst>
              <a:ext uri="{FF2B5EF4-FFF2-40B4-BE49-F238E27FC236}">
                <a16:creationId xmlns:a16="http://schemas.microsoft.com/office/drawing/2014/main" id="{A2BDA3EE-8BCB-43AB-86AB-4A0AD56B91B2}"/>
              </a:ext>
            </a:extLst>
          </p:cNvPr>
          <p:cNvSpPr>
            <a:spLocks noGrp="1"/>
          </p:cNvSpPr>
          <p:nvPr>
            <p:ph type="title"/>
          </p:nvPr>
        </p:nvSpPr>
        <p:spPr>
          <a:xfrm>
            <a:off x="812752" y="327537"/>
            <a:ext cx="10515600" cy="608980"/>
          </a:xfrm>
        </p:spPr>
        <p:txBody>
          <a:bodyPr>
            <a:normAutofit/>
          </a:bodyPr>
          <a:lstStyle/>
          <a:p>
            <a:pPr algn="ctr"/>
            <a:r>
              <a:rPr lang="en-US" sz="3600" dirty="0">
                <a:latin typeface="Product Sans" panose="020B0403030502040203" pitchFamily="34" charset="0"/>
              </a:rPr>
              <a:t>Classification method overview</a:t>
            </a:r>
            <a:endParaRPr lang="en-AU" sz="3600" dirty="0">
              <a:latin typeface="Product Sans" panose="020B0403030502040203" pitchFamily="34" charset="0"/>
            </a:endParaRPr>
          </a:p>
        </p:txBody>
      </p:sp>
      <p:sp>
        <p:nvSpPr>
          <p:cNvPr id="123" name="Right Bracket 122">
            <a:extLst>
              <a:ext uri="{FF2B5EF4-FFF2-40B4-BE49-F238E27FC236}">
                <a16:creationId xmlns:a16="http://schemas.microsoft.com/office/drawing/2014/main" id="{16172B4D-B807-46D4-AE46-0B1F343CC249}"/>
              </a:ext>
            </a:extLst>
          </p:cNvPr>
          <p:cNvSpPr/>
          <p:nvPr/>
        </p:nvSpPr>
        <p:spPr>
          <a:xfrm rot="19021902">
            <a:off x="1795732" y="1507155"/>
            <a:ext cx="45719" cy="553269"/>
          </a:xfrm>
          <a:prstGeom prst="rightBracket">
            <a:avLst>
              <a:gd name="adj" fmla="val 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sz="1100"/>
          </a:p>
        </p:txBody>
      </p:sp>
      <p:sp>
        <p:nvSpPr>
          <p:cNvPr id="124" name="TextBox 123">
            <a:extLst>
              <a:ext uri="{FF2B5EF4-FFF2-40B4-BE49-F238E27FC236}">
                <a16:creationId xmlns:a16="http://schemas.microsoft.com/office/drawing/2014/main" id="{064DF4DF-2F8E-4B82-A3AD-AE3A82C967E6}"/>
              </a:ext>
            </a:extLst>
          </p:cNvPr>
          <p:cNvSpPr txBox="1"/>
          <p:nvPr/>
        </p:nvSpPr>
        <p:spPr>
          <a:xfrm>
            <a:off x="1873150" y="1350988"/>
            <a:ext cx="1288741" cy="523220"/>
          </a:xfrm>
          <a:prstGeom prst="rect">
            <a:avLst/>
          </a:prstGeom>
          <a:noFill/>
        </p:spPr>
        <p:txBody>
          <a:bodyPr wrap="square">
            <a:spAutoFit/>
          </a:bodyPr>
          <a:lstStyle/>
          <a:p>
            <a:r>
              <a:rPr lang="en-US" sz="1400" dirty="0">
                <a:solidFill>
                  <a:schemeClr val="tx1"/>
                </a:solidFill>
                <a:latin typeface="Product Sans" panose="020B0403030502040203" pitchFamily="34" charset="0"/>
                <a:ea typeface="Open Sans" pitchFamily="2" charset="0"/>
                <a:cs typeface="Open Sans" pitchFamily="2" charset="0"/>
              </a:rPr>
              <a:t>Brain </a:t>
            </a:r>
          </a:p>
          <a:p>
            <a:r>
              <a:rPr lang="en-US" sz="1400" dirty="0">
                <a:solidFill>
                  <a:schemeClr val="tx1"/>
                </a:solidFill>
                <a:latin typeface="Product Sans" panose="020B0403030502040203" pitchFamily="34" charset="0"/>
                <a:ea typeface="Open Sans" pitchFamily="2" charset="0"/>
                <a:cs typeface="Open Sans" pitchFamily="2" charset="0"/>
              </a:rPr>
              <a:t>Regions 1-82</a:t>
            </a:r>
            <a:endParaRPr lang="en-AU" sz="1400" dirty="0">
              <a:solidFill>
                <a:schemeClr val="tx1"/>
              </a:solidFill>
              <a:latin typeface="Product Sans" panose="020B0403030502040203" pitchFamily="34" charset="0"/>
              <a:ea typeface="Open Sans" pitchFamily="2" charset="0"/>
              <a:cs typeface="Open Sans" pitchFamily="2" charset="0"/>
            </a:endParaRPr>
          </a:p>
        </p:txBody>
      </p:sp>
      <p:cxnSp>
        <p:nvCxnSpPr>
          <p:cNvPr id="125" name="Straight Arrow Connector 124">
            <a:extLst>
              <a:ext uri="{FF2B5EF4-FFF2-40B4-BE49-F238E27FC236}">
                <a16:creationId xmlns:a16="http://schemas.microsoft.com/office/drawing/2014/main" id="{88E8FA20-8413-43D1-BDD0-CE81094ACBFA}"/>
              </a:ext>
            </a:extLst>
          </p:cNvPr>
          <p:cNvCxnSpPr>
            <a:cxnSpLocks/>
          </p:cNvCxnSpPr>
          <p:nvPr/>
        </p:nvCxnSpPr>
        <p:spPr>
          <a:xfrm>
            <a:off x="984040" y="3126829"/>
            <a:ext cx="102339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6" name="Straight Arrow Connector 125">
            <a:extLst>
              <a:ext uri="{FF2B5EF4-FFF2-40B4-BE49-F238E27FC236}">
                <a16:creationId xmlns:a16="http://schemas.microsoft.com/office/drawing/2014/main" id="{EFA276CB-B06C-4BA7-8B91-C38171A2AB41}"/>
              </a:ext>
            </a:extLst>
          </p:cNvPr>
          <p:cNvCxnSpPr>
            <a:cxnSpLocks/>
          </p:cNvCxnSpPr>
          <p:nvPr/>
        </p:nvCxnSpPr>
        <p:spPr>
          <a:xfrm>
            <a:off x="2086941" y="2032570"/>
            <a:ext cx="0" cy="99090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8" name="TextBox 127">
            <a:extLst>
              <a:ext uri="{FF2B5EF4-FFF2-40B4-BE49-F238E27FC236}">
                <a16:creationId xmlns:a16="http://schemas.microsoft.com/office/drawing/2014/main" id="{1950DA04-05C2-47E1-BF4A-FCDA1278FA7A}"/>
              </a:ext>
            </a:extLst>
          </p:cNvPr>
          <p:cNvSpPr txBox="1"/>
          <p:nvPr/>
        </p:nvSpPr>
        <p:spPr>
          <a:xfrm>
            <a:off x="596710" y="3156775"/>
            <a:ext cx="2203308" cy="307777"/>
          </a:xfrm>
          <a:prstGeom prst="rect">
            <a:avLst/>
          </a:prstGeom>
          <a:noFill/>
        </p:spPr>
        <p:txBody>
          <a:bodyPr wrap="square">
            <a:spAutoFit/>
          </a:bodyPr>
          <a:lstStyle/>
          <a:p>
            <a:r>
              <a:rPr lang="en-US" sz="1400" dirty="0">
                <a:solidFill>
                  <a:schemeClr val="tx1"/>
                </a:solidFill>
                <a:latin typeface="Product Sans" panose="020B0403030502040203" pitchFamily="34" charset="0"/>
                <a:ea typeface="Open Sans" pitchFamily="2" charset="0"/>
                <a:cs typeface="Open Sans" pitchFamily="2" charset="0"/>
              </a:rPr>
              <a:t>Univariate features (22)</a:t>
            </a:r>
            <a:endParaRPr lang="en-AU" sz="1400" dirty="0">
              <a:solidFill>
                <a:schemeClr val="tx1"/>
              </a:solidFill>
              <a:latin typeface="Product Sans" panose="020B0403030502040203" pitchFamily="34" charset="0"/>
              <a:ea typeface="Open Sans" pitchFamily="2" charset="0"/>
              <a:cs typeface="Open Sans" pitchFamily="2" charset="0"/>
            </a:endParaRPr>
          </a:p>
        </p:txBody>
      </p:sp>
      <p:sp>
        <p:nvSpPr>
          <p:cNvPr id="129" name="Rectangle 128">
            <a:extLst>
              <a:ext uri="{FF2B5EF4-FFF2-40B4-BE49-F238E27FC236}">
                <a16:creationId xmlns:a16="http://schemas.microsoft.com/office/drawing/2014/main" id="{8BE0ADB5-5A97-41C9-9862-098AF7E2F17D}"/>
              </a:ext>
            </a:extLst>
          </p:cNvPr>
          <p:cNvSpPr/>
          <p:nvPr/>
        </p:nvSpPr>
        <p:spPr>
          <a:xfrm>
            <a:off x="185921" y="994275"/>
            <a:ext cx="3366512" cy="5003666"/>
          </a:xfrm>
          <a:prstGeom prst="rect">
            <a:avLst/>
          </a:prstGeom>
          <a:noFill/>
          <a:ln w="57150">
            <a:solidFill>
              <a:srgbClr val="F0224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100"/>
          </a:p>
        </p:txBody>
      </p:sp>
      <p:sp>
        <p:nvSpPr>
          <p:cNvPr id="130" name="Rectangle 129">
            <a:extLst>
              <a:ext uri="{FF2B5EF4-FFF2-40B4-BE49-F238E27FC236}">
                <a16:creationId xmlns:a16="http://schemas.microsoft.com/office/drawing/2014/main" id="{D52A62E3-A43D-4523-AF1A-8097843975BC}"/>
              </a:ext>
            </a:extLst>
          </p:cNvPr>
          <p:cNvSpPr/>
          <p:nvPr/>
        </p:nvSpPr>
        <p:spPr>
          <a:xfrm>
            <a:off x="3731864" y="994274"/>
            <a:ext cx="3433705" cy="5003667"/>
          </a:xfrm>
          <a:prstGeom prst="rect">
            <a:avLst/>
          </a:prstGeom>
          <a:noFill/>
          <a:ln w="57150">
            <a:solidFill>
              <a:srgbClr val="5C86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100"/>
          </a:p>
        </p:txBody>
      </p:sp>
      <p:sp>
        <p:nvSpPr>
          <p:cNvPr id="132" name="TextBox 131">
            <a:extLst>
              <a:ext uri="{FF2B5EF4-FFF2-40B4-BE49-F238E27FC236}">
                <a16:creationId xmlns:a16="http://schemas.microsoft.com/office/drawing/2014/main" id="{BAC5E61B-E13F-4E46-81F7-4A16C2022D42}"/>
              </a:ext>
            </a:extLst>
          </p:cNvPr>
          <p:cNvSpPr txBox="1"/>
          <p:nvPr/>
        </p:nvSpPr>
        <p:spPr>
          <a:xfrm>
            <a:off x="128344" y="1006428"/>
            <a:ext cx="3366512" cy="369332"/>
          </a:xfrm>
          <a:prstGeom prst="rect">
            <a:avLst/>
          </a:prstGeom>
          <a:noFill/>
        </p:spPr>
        <p:txBody>
          <a:bodyPr wrap="square">
            <a:spAutoFit/>
          </a:bodyPr>
          <a:lstStyle/>
          <a:p>
            <a:pPr algn="ctr"/>
            <a:r>
              <a:rPr lang="en-US" b="1" dirty="0">
                <a:solidFill>
                  <a:schemeClr val="tx1"/>
                </a:solidFill>
                <a:latin typeface="Product Sans" panose="020B0403030502040203" pitchFamily="34" charset="0"/>
                <a:ea typeface="Open Sans" pitchFamily="2" charset="0"/>
                <a:cs typeface="Open Sans" pitchFamily="2" charset="0"/>
              </a:rPr>
              <a:t>1. Region-wise classification</a:t>
            </a:r>
            <a:endParaRPr lang="en-AU" b="1" dirty="0">
              <a:solidFill>
                <a:schemeClr val="tx1"/>
              </a:solidFill>
              <a:latin typeface="Product Sans" panose="020B0403030502040203" pitchFamily="34" charset="0"/>
              <a:ea typeface="Open Sans" pitchFamily="2" charset="0"/>
              <a:cs typeface="Open Sans" pitchFamily="2" charset="0"/>
            </a:endParaRPr>
          </a:p>
        </p:txBody>
      </p:sp>
      <p:grpSp>
        <p:nvGrpSpPr>
          <p:cNvPr id="133" name="Group 132">
            <a:extLst>
              <a:ext uri="{FF2B5EF4-FFF2-40B4-BE49-F238E27FC236}">
                <a16:creationId xmlns:a16="http://schemas.microsoft.com/office/drawing/2014/main" id="{9A74D0DB-D52F-45F7-AA52-FDF6524E9698}"/>
              </a:ext>
            </a:extLst>
          </p:cNvPr>
          <p:cNvGrpSpPr/>
          <p:nvPr/>
        </p:nvGrpSpPr>
        <p:grpSpPr>
          <a:xfrm>
            <a:off x="346147" y="4074009"/>
            <a:ext cx="704702" cy="738664"/>
            <a:chOff x="26963080" y="6779941"/>
            <a:chExt cx="1858181" cy="1947733"/>
          </a:xfrm>
        </p:grpSpPr>
        <p:grpSp>
          <p:nvGrpSpPr>
            <p:cNvPr id="134" name="Group 133">
              <a:extLst>
                <a:ext uri="{FF2B5EF4-FFF2-40B4-BE49-F238E27FC236}">
                  <a16:creationId xmlns:a16="http://schemas.microsoft.com/office/drawing/2014/main" id="{DBC155A2-4611-4747-B8FB-F3A5E84840F8}"/>
                </a:ext>
              </a:extLst>
            </p:cNvPr>
            <p:cNvGrpSpPr/>
            <p:nvPr/>
          </p:nvGrpSpPr>
          <p:grpSpPr>
            <a:xfrm>
              <a:off x="26963080" y="6779941"/>
              <a:ext cx="1858181" cy="1947733"/>
              <a:chOff x="2398798" y="5581650"/>
              <a:chExt cx="790575" cy="790576"/>
            </a:xfrm>
          </p:grpSpPr>
          <p:cxnSp>
            <p:nvCxnSpPr>
              <p:cNvPr id="148" name="Straight Arrow Connector 147">
                <a:extLst>
                  <a:ext uri="{FF2B5EF4-FFF2-40B4-BE49-F238E27FC236}">
                    <a16:creationId xmlns:a16="http://schemas.microsoft.com/office/drawing/2014/main" id="{9DB23E9F-8492-4D3B-B3FD-D0FE7FD53A04}"/>
                  </a:ext>
                </a:extLst>
              </p:cNvPr>
              <p:cNvCxnSpPr/>
              <p:nvPr/>
            </p:nvCxnSpPr>
            <p:spPr>
              <a:xfrm flipV="1">
                <a:off x="2398798" y="5581650"/>
                <a:ext cx="0" cy="79057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9" name="Straight Arrow Connector 148">
                <a:extLst>
                  <a:ext uri="{FF2B5EF4-FFF2-40B4-BE49-F238E27FC236}">
                    <a16:creationId xmlns:a16="http://schemas.microsoft.com/office/drawing/2014/main" id="{EE4CF247-816E-44EF-A480-1484257F1107}"/>
                  </a:ext>
                </a:extLst>
              </p:cNvPr>
              <p:cNvCxnSpPr>
                <a:cxnSpLocks/>
              </p:cNvCxnSpPr>
              <p:nvPr/>
            </p:nvCxnSpPr>
            <p:spPr>
              <a:xfrm rot="5400000" flipV="1">
                <a:off x="2794086" y="5976938"/>
                <a:ext cx="0" cy="79057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35" name="Oval 134">
              <a:extLst>
                <a:ext uri="{FF2B5EF4-FFF2-40B4-BE49-F238E27FC236}">
                  <a16:creationId xmlns:a16="http://schemas.microsoft.com/office/drawing/2014/main" id="{73504086-0EA7-4586-A2F0-81F00EFD115E}"/>
                </a:ext>
              </a:extLst>
            </p:cNvPr>
            <p:cNvSpPr/>
            <p:nvPr/>
          </p:nvSpPr>
          <p:spPr>
            <a:xfrm>
              <a:off x="27059534" y="7431389"/>
              <a:ext cx="107459" cy="115070"/>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136" name="Oval 135">
              <a:extLst>
                <a:ext uri="{FF2B5EF4-FFF2-40B4-BE49-F238E27FC236}">
                  <a16:creationId xmlns:a16="http://schemas.microsoft.com/office/drawing/2014/main" id="{177E39DD-31B3-4A4B-ACEF-65DE4451075B}"/>
                </a:ext>
              </a:extLst>
            </p:cNvPr>
            <p:cNvSpPr/>
            <p:nvPr/>
          </p:nvSpPr>
          <p:spPr>
            <a:xfrm>
              <a:off x="27414273" y="7719918"/>
              <a:ext cx="107459" cy="115070"/>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137" name="Oval 136">
              <a:extLst>
                <a:ext uri="{FF2B5EF4-FFF2-40B4-BE49-F238E27FC236}">
                  <a16:creationId xmlns:a16="http://schemas.microsoft.com/office/drawing/2014/main" id="{806C7521-55C1-49F5-BDE4-13119E0C4626}"/>
                </a:ext>
              </a:extLst>
            </p:cNvPr>
            <p:cNvSpPr/>
            <p:nvPr/>
          </p:nvSpPr>
          <p:spPr>
            <a:xfrm>
              <a:off x="27141446" y="7955836"/>
              <a:ext cx="107459" cy="115070"/>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138" name="Oval 137">
              <a:extLst>
                <a:ext uri="{FF2B5EF4-FFF2-40B4-BE49-F238E27FC236}">
                  <a16:creationId xmlns:a16="http://schemas.microsoft.com/office/drawing/2014/main" id="{68F37C79-A3F8-4C5F-89FE-41428155DC21}"/>
                </a:ext>
              </a:extLst>
            </p:cNvPr>
            <p:cNvSpPr/>
            <p:nvPr/>
          </p:nvSpPr>
          <p:spPr>
            <a:xfrm>
              <a:off x="27521732" y="8122956"/>
              <a:ext cx="107459" cy="115070"/>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139" name="Oval 138">
              <a:extLst>
                <a:ext uri="{FF2B5EF4-FFF2-40B4-BE49-F238E27FC236}">
                  <a16:creationId xmlns:a16="http://schemas.microsoft.com/office/drawing/2014/main" id="{D36EC416-4A5E-44B9-B49B-6AF6CBD56E9A}"/>
                </a:ext>
              </a:extLst>
            </p:cNvPr>
            <p:cNvSpPr/>
            <p:nvPr/>
          </p:nvSpPr>
          <p:spPr>
            <a:xfrm>
              <a:off x="27232355" y="8454861"/>
              <a:ext cx="107459" cy="115070"/>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140" name="Oval 139">
              <a:extLst>
                <a:ext uri="{FF2B5EF4-FFF2-40B4-BE49-F238E27FC236}">
                  <a16:creationId xmlns:a16="http://schemas.microsoft.com/office/drawing/2014/main" id="{DB723C46-35D7-4534-BB07-894BAFCEDE58}"/>
                </a:ext>
              </a:extLst>
            </p:cNvPr>
            <p:cNvSpPr/>
            <p:nvPr/>
          </p:nvSpPr>
          <p:spPr>
            <a:xfrm>
              <a:off x="27892172" y="8310244"/>
              <a:ext cx="107459" cy="115070"/>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141" name="Oval 140">
              <a:extLst>
                <a:ext uri="{FF2B5EF4-FFF2-40B4-BE49-F238E27FC236}">
                  <a16:creationId xmlns:a16="http://schemas.microsoft.com/office/drawing/2014/main" id="{73A90E12-2073-42FC-9660-66538A2B0136}"/>
                </a:ext>
              </a:extLst>
            </p:cNvPr>
            <p:cNvSpPr/>
            <p:nvPr/>
          </p:nvSpPr>
          <p:spPr>
            <a:xfrm>
              <a:off x="27195174" y="7196957"/>
              <a:ext cx="107459" cy="115070"/>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142" name="Oval 141">
              <a:extLst>
                <a:ext uri="{FF2B5EF4-FFF2-40B4-BE49-F238E27FC236}">
                  <a16:creationId xmlns:a16="http://schemas.microsoft.com/office/drawing/2014/main" id="{0430CEDF-FD43-4202-921B-B6B5E4DB3BB7}"/>
                </a:ext>
              </a:extLst>
            </p:cNvPr>
            <p:cNvSpPr/>
            <p:nvPr/>
          </p:nvSpPr>
          <p:spPr>
            <a:xfrm>
              <a:off x="27575460" y="7071498"/>
              <a:ext cx="107459" cy="115070"/>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143" name="Oval 142">
              <a:extLst>
                <a:ext uri="{FF2B5EF4-FFF2-40B4-BE49-F238E27FC236}">
                  <a16:creationId xmlns:a16="http://schemas.microsoft.com/office/drawing/2014/main" id="{8514B5AE-B0FD-4F4A-9C9B-51F64293DC9A}"/>
                </a:ext>
              </a:extLst>
            </p:cNvPr>
            <p:cNvSpPr/>
            <p:nvPr/>
          </p:nvSpPr>
          <p:spPr>
            <a:xfrm>
              <a:off x="28048148" y="7820781"/>
              <a:ext cx="107459" cy="115070"/>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144" name="Oval 143">
              <a:extLst>
                <a:ext uri="{FF2B5EF4-FFF2-40B4-BE49-F238E27FC236}">
                  <a16:creationId xmlns:a16="http://schemas.microsoft.com/office/drawing/2014/main" id="{C99BEF35-EE42-4513-A48E-24E0AE7C8ACE}"/>
                </a:ext>
              </a:extLst>
            </p:cNvPr>
            <p:cNvSpPr/>
            <p:nvPr/>
          </p:nvSpPr>
          <p:spPr>
            <a:xfrm>
              <a:off x="27844726" y="7424623"/>
              <a:ext cx="107459" cy="115070"/>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145" name="Oval 144">
              <a:extLst>
                <a:ext uri="{FF2B5EF4-FFF2-40B4-BE49-F238E27FC236}">
                  <a16:creationId xmlns:a16="http://schemas.microsoft.com/office/drawing/2014/main" id="{243A740A-BE1F-4B98-B9F9-0F715FAE81BE}"/>
                </a:ext>
              </a:extLst>
            </p:cNvPr>
            <p:cNvSpPr/>
            <p:nvPr/>
          </p:nvSpPr>
          <p:spPr>
            <a:xfrm>
              <a:off x="28552616" y="8280743"/>
              <a:ext cx="107459" cy="115070"/>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146" name="Oval 145">
              <a:extLst>
                <a:ext uri="{FF2B5EF4-FFF2-40B4-BE49-F238E27FC236}">
                  <a16:creationId xmlns:a16="http://schemas.microsoft.com/office/drawing/2014/main" id="{A933F115-316D-4857-8ADF-C424A6BAA683}"/>
                </a:ext>
              </a:extLst>
            </p:cNvPr>
            <p:cNvSpPr/>
            <p:nvPr/>
          </p:nvSpPr>
          <p:spPr>
            <a:xfrm>
              <a:off x="28498888" y="7777454"/>
              <a:ext cx="107459" cy="115070"/>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cxnSp>
          <p:nvCxnSpPr>
            <p:cNvPr id="147" name="Straight Connector 146">
              <a:extLst>
                <a:ext uri="{FF2B5EF4-FFF2-40B4-BE49-F238E27FC236}">
                  <a16:creationId xmlns:a16="http://schemas.microsoft.com/office/drawing/2014/main" id="{C12BB435-51AB-40F4-947C-0A5172215EAD}"/>
                </a:ext>
              </a:extLst>
            </p:cNvPr>
            <p:cNvCxnSpPr>
              <a:cxnSpLocks/>
            </p:cNvCxnSpPr>
            <p:nvPr/>
          </p:nvCxnSpPr>
          <p:spPr>
            <a:xfrm>
              <a:off x="27113262" y="7303347"/>
              <a:ext cx="1259939" cy="1092465"/>
            </a:xfrm>
            <a:prstGeom prst="line">
              <a:avLst/>
            </a:prstGeom>
            <a:ln w="38100">
              <a:solidFill>
                <a:srgbClr val="F0224B"/>
              </a:solidFill>
            </a:ln>
          </p:spPr>
          <p:style>
            <a:lnRef idx="1">
              <a:schemeClr val="accent1"/>
            </a:lnRef>
            <a:fillRef idx="0">
              <a:schemeClr val="accent1"/>
            </a:fillRef>
            <a:effectRef idx="0">
              <a:schemeClr val="accent1"/>
            </a:effectRef>
            <a:fontRef idx="minor">
              <a:schemeClr val="tx1"/>
            </a:fontRef>
          </p:style>
        </p:cxnSp>
      </p:grpSp>
      <p:grpSp>
        <p:nvGrpSpPr>
          <p:cNvPr id="151" name="Group 150">
            <a:extLst>
              <a:ext uri="{FF2B5EF4-FFF2-40B4-BE49-F238E27FC236}">
                <a16:creationId xmlns:a16="http://schemas.microsoft.com/office/drawing/2014/main" id="{7D49458A-71D2-4E72-B4EE-F6B647D4D766}"/>
              </a:ext>
            </a:extLst>
          </p:cNvPr>
          <p:cNvGrpSpPr/>
          <p:nvPr/>
        </p:nvGrpSpPr>
        <p:grpSpPr>
          <a:xfrm>
            <a:off x="1210161" y="4074009"/>
            <a:ext cx="704702" cy="738664"/>
            <a:chOff x="2398798" y="5581650"/>
            <a:chExt cx="790575" cy="790576"/>
          </a:xfrm>
        </p:grpSpPr>
        <p:cxnSp>
          <p:nvCxnSpPr>
            <p:cNvPr id="165" name="Straight Arrow Connector 164">
              <a:extLst>
                <a:ext uri="{FF2B5EF4-FFF2-40B4-BE49-F238E27FC236}">
                  <a16:creationId xmlns:a16="http://schemas.microsoft.com/office/drawing/2014/main" id="{2FD30F79-B12F-44E9-9FC6-5186C320EF1B}"/>
                </a:ext>
              </a:extLst>
            </p:cNvPr>
            <p:cNvCxnSpPr/>
            <p:nvPr/>
          </p:nvCxnSpPr>
          <p:spPr>
            <a:xfrm flipV="1">
              <a:off x="2398798" y="5581650"/>
              <a:ext cx="0" cy="79057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6" name="Straight Arrow Connector 165">
              <a:extLst>
                <a:ext uri="{FF2B5EF4-FFF2-40B4-BE49-F238E27FC236}">
                  <a16:creationId xmlns:a16="http://schemas.microsoft.com/office/drawing/2014/main" id="{FF9FEF50-D418-49C0-9D73-787004E05593}"/>
                </a:ext>
              </a:extLst>
            </p:cNvPr>
            <p:cNvCxnSpPr>
              <a:cxnSpLocks/>
            </p:cNvCxnSpPr>
            <p:nvPr/>
          </p:nvCxnSpPr>
          <p:spPr>
            <a:xfrm rot="5400000" flipV="1">
              <a:off x="2794086" y="5976938"/>
              <a:ext cx="0" cy="79057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52" name="Oval 151">
            <a:extLst>
              <a:ext uri="{FF2B5EF4-FFF2-40B4-BE49-F238E27FC236}">
                <a16:creationId xmlns:a16="http://schemas.microsoft.com/office/drawing/2014/main" id="{A131A9D2-541B-48DA-9552-E57C382A0311}"/>
              </a:ext>
            </a:extLst>
          </p:cNvPr>
          <p:cNvSpPr/>
          <p:nvPr/>
        </p:nvSpPr>
        <p:spPr>
          <a:xfrm>
            <a:off x="1572253" y="4176348"/>
            <a:ext cx="40753" cy="43639"/>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153" name="Oval 152">
            <a:extLst>
              <a:ext uri="{FF2B5EF4-FFF2-40B4-BE49-F238E27FC236}">
                <a16:creationId xmlns:a16="http://schemas.microsoft.com/office/drawing/2014/main" id="{F476BE07-A5F0-4117-9F32-17786908079F}"/>
              </a:ext>
            </a:extLst>
          </p:cNvPr>
          <p:cNvSpPr/>
          <p:nvPr/>
        </p:nvSpPr>
        <p:spPr>
          <a:xfrm>
            <a:off x="1381471" y="4269005"/>
            <a:ext cx="40753" cy="43639"/>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154" name="Oval 153">
            <a:extLst>
              <a:ext uri="{FF2B5EF4-FFF2-40B4-BE49-F238E27FC236}">
                <a16:creationId xmlns:a16="http://schemas.microsoft.com/office/drawing/2014/main" id="{578D15D2-04D2-4BAF-BAB0-C36C40B2471C}"/>
              </a:ext>
            </a:extLst>
          </p:cNvPr>
          <p:cNvSpPr/>
          <p:nvPr/>
        </p:nvSpPr>
        <p:spPr>
          <a:xfrm>
            <a:off x="1277805" y="4519959"/>
            <a:ext cx="40753" cy="43639"/>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155" name="Oval 154">
            <a:extLst>
              <a:ext uri="{FF2B5EF4-FFF2-40B4-BE49-F238E27FC236}">
                <a16:creationId xmlns:a16="http://schemas.microsoft.com/office/drawing/2014/main" id="{11A7B640-FC30-411C-85D7-13A206F84425}"/>
              </a:ext>
            </a:extLst>
          </p:cNvPr>
          <p:cNvSpPr/>
          <p:nvPr/>
        </p:nvSpPr>
        <p:spPr>
          <a:xfrm>
            <a:off x="1402171" y="4519959"/>
            <a:ext cx="40753" cy="43639"/>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156" name="Oval 155">
            <a:extLst>
              <a:ext uri="{FF2B5EF4-FFF2-40B4-BE49-F238E27FC236}">
                <a16:creationId xmlns:a16="http://schemas.microsoft.com/office/drawing/2014/main" id="{8390E146-4A74-4081-85AD-23BCDAB8B3EA}"/>
              </a:ext>
            </a:extLst>
          </p:cNvPr>
          <p:cNvSpPr/>
          <p:nvPr/>
        </p:nvSpPr>
        <p:spPr>
          <a:xfrm>
            <a:off x="1347807" y="4719111"/>
            <a:ext cx="40753" cy="43639"/>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157" name="Oval 156">
            <a:extLst>
              <a:ext uri="{FF2B5EF4-FFF2-40B4-BE49-F238E27FC236}">
                <a16:creationId xmlns:a16="http://schemas.microsoft.com/office/drawing/2014/main" id="{2811391D-8B65-434E-B2BD-5E19C3F4916E}"/>
              </a:ext>
            </a:extLst>
          </p:cNvPr>
          <p:cNvSpPr/>
          <p:nvPr/>
        </p:nvSpPr>
        <p:spPr>
          <a:xfrm>
            <a:off x="1662328" y="4271414"/>
            <a:ext cx="40753" cy="43639"/>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158" name="Oval 157">
            <a:extLst>
              <a:ext uri="{FF2B5EF4-FFF2-40B4-BE49-F238E27FC236}">
                <a16:creationId xmlns:a16="http://schemas.microsoft.com/office/drawing/2014/main" id="{8EE09280-0F64-4781-B264-F87522471D64}"/>
              </a:ext>
            </a:extLst>
          </p:cNvPr>
          <p:cNvSpPr/>
          <p:nvPr/>
        </p:nvSpPr>
        <p:spPr>
          <a:xfrm>
            <a:off x="1561406" y="4697419"/>
            <a:ext cx="40753" cy="43639"/>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159" name="Oval 158">
            <a:extLst>
              <a:ext uri="{FF2B5EF4-FFF2-40B4-BE49-F238E27FC236}">
                <a16:creationId xmlns:a16="http://schemas.microsoft.com/office/drawing/2014/main" id="{9AC2B7CA-E016-4A0E-82DE-870E99BC007F}"/>
              </a:ext>
            </a:extLst>
          </p:cNvPr>
          <p:cNvSpPr/>
          <p:nvPr/>
        </p:nvSpPr>
        <p:spPr>
          <a:xfrm>
            <a:off x="1673595" y="4675600"/>
            <a:ext cx="40753" cy="43639"/>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160" name="Oval 159">
            <a:extLst>
              <a:ext uri="{FF2B5EF4-FFF2-40B4-BE49-F238E27FC236}">
                <a16:creationId xmlns:a16="http://schemas.microsoft.com/office/drawing/2014/main" id="{E42E87B5-5806-4017-BF4C-E949DC53436C}"/>
              </a:ext>
            </a:extLst>
          </p:cNvPr>
          <p:cNvSpPr/>
          <p:nvPr/>
        </p:nvSpPr>
        <p:spPr>
          <a:xfrm>
            <a:off x="1641951" y="4569033"/>
            <a:ext cx="40753" cy="43639"/>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161" name="Oval 160">
            <a:extLst>
              <a:ext uri="{FF2B5EF4-FFF2-40B4-BE49-F238E27FC236}">
                <a16:creationId xmlns:a16="http://schemas.microsoft.com/office/drawing/2014/main" id="{3D299A06-0435-414F-A3D5-98804085DE21}"/>
              </a:ext>
            </a:extLst>
          </p:cNvPr>
          <p:cNvSpPr/>
          <p:nvPr/>
        </p:nvSpPr>
        <p:spPr>
          <a:xfrm>
            <a:off x="1498645" y="4353130"/>
            <a:ext cx="40753" cy="43639"/>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162" name="Oval 161">
            <a:extLst>
              <a:ext uri="{FF2B5EF4-FFF2-40B4-BE49-F238E27FC236}">
                <a16:creationId xmlns:a16="http://schemas.microsoft.com/office/drawing/2014/main" id="{7B782DA6-53E3-4B78-8F56-5A87E8BCF25A}"/>
              </a:ext>
            </a:extLst>
          </p:cNvPr>
          <p:cNvSpPr/>
          <p:nvPr/>
        </p:nvSpPr>
        <p:spPr>
          <a:xfrm>
            <a:off x="1812981" y="4643178"/>
            <a:ext cx="40753" cy="43639"/>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163" name="Oval 162">
            <a:extLst>
              <a:ext uri="{FF2B5EF4-FFF2-40B4-BE49-F238E27FC236}">
                <a16:creationId xmlns:a16="http://schemas.microsoft.com/office/drawing/2014/main" id="{DA04B90F-D1AF-4CBA-B58A-E452CFC7370B}"/>
              </a:ext>
            </a:extLst>
          </p:cNvPr>
          <p:cNvSpPr/>
          <p:nvPr/>
        </p:nvSpPr>
        <p:spPr>
          <a:xfrm>
            <a:off x="1792605" y="4452309"/>
            <a:ext cx="40753" cy="43639"/>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cxnSp>
        <p:nvCxnSpPr>
          <p:cNvPr id="164" name="Straight Connector 163">
            <a:extLst>
              <a:ext uri="{FF2B5EF4-FFF2-40B4-BE49-F238E27FC236}">
                <a16:creationId xmlns:a16="http://schemas.microsoft.com/office/drawing/2014/main" id="{DDB13592-3F04-4B90-8DFE-E4390287AA80}"/>
              </a:ext>
            </a:extLst>
          </p:cNvPr>
          <p:cNvCxnSpPr>
            <a:cxnSpLocks/>
          </p:cNvCxnSpPr>
          <p:nvPr/>
        </p:nvCxnSpPr>
        <p:spPr>
          <a:xfrm flipV="1">
            <a:off x="1261869" y="4300103"/>
            <a:ext cx="611281" cy="439711"/>
          </a:xfrm>
          <a:prstGeom prst="line">
            <a:avLst/>
          </a:prstGeom>
          <a:ln w="38100">
            <a:solidFill>
              <a:srgbClr val="F0224B"/>
            </a:solidFill>
          </a:ln>
        </p:spPr>
        <p:style>
          <a:lnRef idx="1">
            <a:schemeClr val="accent1"/>
          </a:lnRef>
          <a:fillRef idx="0">
            <a:schemeClr val="accent1"/>
          </a:fillRef>
          <a:effectRef idx="0">
            <a:schemeClr val="accent1"/>
          </a:effectRef>
          <a:fontRef idx="minor">
            <a:schemeClr val="tx1"/>
          </a:fontRef>
        </p:style>
      </p:cxnSp>
      <p:sp>
        <p:nvSpPr>
          <p:cNvPr id="169" name="Oval 168">
            <a:extLst>
              <a:ext uri="{FF2B5EF4-FFF2-40B4-BE49-F238E27FC236}">
                <a16:creationId xmlns:a16="http://schemas.microsoft.com/office/drawing/2014/main" id="{54A7FDBB-0C4E-4BE3-AD62-931FA699FEAA}"/>
              </a:ext>
            </a:extLst>
          </p:cNvPr>
          <p:cNvSpPr/>
          <p:nvPr/>
        </p:nvSpPr>
        <p:spPr>
          <a:xfrm>
            <a:off x="3041610" y="4244975"/>
            <a:ext cx="40753" cy="43639"/>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170" name="Oval 169">
            <a:extLst>
              <a:ext uri="{FF2B5EF4-FFF2-40B4-BE49-F238E27FC236}">
                <a16:creationId xmlns:a16="http://schemas.microsoft.com/office/drawing/2014/main" id="{14B4FC1F-E296-437F-9299-F9C98C46B387}"/>
              </a:ext>
            </a:extLst>
          </p:cNvPr>
          <p:cNvSpPr/>
          <p:nvPr/>
        </p:nvSpPr>
        <p:spPr>
          <a:xfrm>
            <a:off x="2862831" y="4196633"/>
            <a:ext cx="40753" cy="43639"/>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171" name="Oval 170">
            <a:extLst>
              <a:ext uri="{FF2B5EF4-FFF2-40B4-BE49-F238E27FC236}">
                <a16:creationId xmlns:a16="http://schemas.microsoft.com/office/drawing/2014/main" id="{08E31484-E5E9-4302-AA44-B228194FD292}"/>
              </a:ext>
            </a:extLst>
          </p:cNvPr>
          <p:cNvSpPr/>
          <p:nvPr/>
        </p:nvSpPr>
        <p:spPr>
          <a:xfrm>
            <a:off x="3041609" y="4362039"/>
            <a:ext cx="40753" cy="43639"/>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grpSp>
        <p:nvGrpSpPr>
          <p:cNvPr id="2" name="Group 1">
            <a:extLst>
              <a:ext uri="{FF2B5EF4-FFF2-40B4-BE49-F238E27FC236}">
                <a16:creationId xmlns:a16="http://schemas.microsoft.com/office/drawing/2014/main" id="{9D71F9C9-62A2-41D5-AC5A-414A8AB64310}"/>
              </a:ext>
            </a:extLst>
          </p:cNvPr>
          <p:cNvGrpSpPr/>
          <p:nvPr/>
        </p:nvGrpSpPr>
        <p:grpSpPr>
          <a:xfrm>
            <a:off x="2622078" y="4074009"/>
            <a:ext cx="704702" cy="738664"/>
            <a:chOff x="2685578" y="4074009"/>
            <a:chExt cx="704702" cy="738664"/>
          </a:xfrm>
        </p:grpSpPr>
        <p:grpSp>
          <p:nvGrpSpPr>
            <p:cNvPr id="168" name="Group 167">
              <a:extLst>
                <a:ext uri="{FF2B5EF4-FFF2-40B4-BE49-F238E27FC236}">
                  <a16:creationId xmlns:a16="http://schemas.microsoft.com/office/drawing/2014/main" id="{A30BDF01-3512-4173-9DB0-91A3A2DB5FC5}"/>
                </a:ext>
              </a:extLst>
            </p:cNvPr>
            <p:cNvGrpSpPr/>
            <p:nvPr/>
          </p:nvGrpSpPr>
          <p:grpSpPr>
            <a:xfrm>
              <a:off x="2685578" y="4074009"/>
              <a:ext cx="704702" cy="738664"/>
              <a:chOff x="2398798" y="5581650"/>
              <a:chExt cx="790575" cy="790576"/>
            </a:xfrm>
          </p:grpSpPr>
          <p:cxnSp>
            <p:nvCxnSpPr>
              <p:cNvPr id="182" name="Straight Arrow Connector 181">
                <a:extLst>
                  <a:ext uri="{FF2B5EF4-FFF2-40B4-BE49-F238E27FC236}">
                    <a16:creationId xmlns:a16="http://schemas.microsoft.com/office/drawing/2014/main" id="{A958BB6C-4996-409B-8BD0-7A4A5E59159D}"/>
                  </a:ext>
                </a:extLst>
              </p:cNvPr>
              <p:cNvCxnSpPr/>
              <p:nvPr/>
            </p:nvCxnSpPr>
            <p:spPr>
              <a:xfrm flipV="1">
                <a:off x="2398798" y="5581650"/>
                <a:ext cx="0" cy="79057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3" name="Straight Arrow Connector 182">
                <a:extLst>
                  <a:ext uri="{FF2B5EF4-FFF2-40B4-BE49-F238E27FC236}">
                    <a16:creationId xmlns:a16="http://schemas.microsoft.com/office/drawing/2014/main" id="{9E5F863C-0648-47F1-A5B9-882DF033BB1F}"/>
                  </a:ext>
                </a:extLst>
              </p:cNvPr>
              <p:cNvCxnSpPr>
                <a:cxnSpLocks/>
              </p:cNvCxnSpPr>
              <p:nvPr/>
            </p:nvCxnSpPr>
            <p:spPr>
              <a:xfrm rot="5400000" flipV="1">
                <a:off x="2794086" y="5976938"/>
                <a:ext cx="0" cy="79057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72" name="Oval 171">
              <a:extLst>
                <a:ext uri="{FF2B5EF4-FFF2-40B4-BE49-F238E27FC236}">
                  <a16:creationId xmlns:a16="http://schemas.microsoft.com/office/drawing/2014/main" id="{C8B191F4-0B26-4176-AE3D-8E06C0C112A1}"/>
                </a:ext>
              </a:extLst>
            </p:cNvPr>
            <p:cNvSpPr/>
            <p:nvPr/>
          </p:nvSpPr>
          <p:spPr>
            <a:xfrm>
              <a:off x="3240446" y="4296389"/>
              <a:ext cx="40753" cy="43639"/>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grpSp>
      <p:sp>
        <p:nvSpPr>
          <p:cNvPr id="173" name="Oval 172">
            <a:extLst>
              <a:ext uri="{FF2B5EF4-FFF2-40B4-BE49-F238E27FC236}">
                <a16:creationId xmlns:a16="http://schemas.microsoft.com/office/drawing/2014/main" id="{08560876-5C50-4D5A-9B00-D8D5BF1DC899}"/>
              </a:ext>
            </a:extLst>
          </p:cNvPr>
          <p:cNvSpPr/>
          <p:nvPr/>
        </p:nvSpPr>
        <p:spPr>
          <a:xfrm>
            <a:off x="3061985" y="4697291"/>
            <a:ext cx="40753" cy="43639"/>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174" name="Oval 173">
            <a:extLst>
              <a:ext uri="{FF2B5EF4-FFF2-40B4-BE49-F238E27FC236}">
                <a16:creationId xmlns:a16="http://schemas.microsoft.com/office/drawing/2014/main" id="{67D11F5A-2B3F-49B1-8A4C-82CCAD12D026}"/>
              </a:ext>
            </a:extLst>
          </p:cNvPr>
          <p:cNvSpPr/>
          <p:nvPr/>
        </p:nvSpPr>
        <p:spPr>
          <a:xfrm>
            <a:off x="3215347" y="4450386"/>
            <a:ext cx="40753" cy="43639"/>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175" name="Oval 174">
            <a:extLst>
              <a:ext uri="{FF2B5EF4-FFF2-40B4-BE49-F238E27FC236}">
                <a16:creationId xmlns:a16="http://schemas.microsoft.com/office/drawing/2014/main" id="{A73EA321-B76E-4125-8EF3-EB216F36BCEB}"/>
              </a:ext>
            </a:extLst>
          </p:cNvPr>
          <p:cNvSpPr/>
          <p:nvPr/>
        </p:nvSpPr>
        <p:spPr>
          <a:xfrm>
            <a:off x="2688236" y="4322506"/>
            <a:ext cx="40753" cy="43639"/>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176" name="Oval 175">
            <a:extLst>
              <a:ext uri="{FF2B5EF4-FFF2-40B4-BE49-F238E27FC236}">
                <a16:creationId xmlns:a16="http://schemas.microsoft.com/office/drawing/2014/main" id="{2E933AB9-9EDA-4937-A34F-AD3C92901454}"/>
              </a:ext>
            </a:extLst>
          </p:cNvPr>
          <p:cNvSpPr/>
          <p:nvPr/>
        </p:nvSpPr>
        <p:spPr>
          <a:xfrm>
            <a:off x="2772165" y="4542255"/>
            <a:ext cx="40753" cy="43639"/>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177" name="Oval 176">
            <a:extLst>
              <a:ext uri="{FF2B5EF4-FFF2-40B4-BE49-F238E27FC236}">
                <a16:creationId xmlns:a16="http://schemas.microsoft.com/office/drawing/2014/main" id="{873AACE6-9C59-4249-BAEB-119F885FCBFE}"/>
              </a:ext>
            </a:extLst>
          </p:cNvPr>
          <p:cNvSpPr/>
          <p:nvPr/>
        </p:nvSpPr>
        <p:spPr>
          <a:xfrm>
            <a:off x="2936188" y="4335358"/>
            <a:ext cx="40753" cy="43639"/>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178" name="Oval 177">
            <a:extLst>
              <a:ext uri="{FF2B5EF4-FFF2-40B4-BE49-F238E27FC236}">
                <a16:creationId xmlns:a16="http://schemas.microsoft.com/office/drawing/2014/main" id="{FA09C443-807E-4633-AEEC-B4080BE1301E}"/>
              </a:ext>
            </a:extLst>
          </p:cNvPr>
          <p:cNvSpPr/>
          <p:nvPr/>
        </p:nvSpPr>
        <p:spPr>
          <a:xfrm>
            <a:off x="2684355" y="4399591"/>
            <a:ext cx="40753" cy="43639"/>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179" name="Oval 178">
            <a:extLst>
              <a:ext uri="{FF2B5EF4-FFF2-40B4-BE49-F238E27FC236}">
                <a16:creationId xmlns:a16="http://schemas.microsoft.com/office/drawing/2014/main" id="{698106BC-4EF3-4EC8-A1D3-BD867CE1B28F}"/>
              </a:ext>
            </a:extLst>
          </p:cNvPr>
          <p:cNvSpPr/>
          <p:nvPr/>
        </p:nvSpPr>
        <p:spPr>
          <a:xfrm>
            <a:off x="2681325" y="4632538"/>
            <a:ext cx="40753" cy="43639"/>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180" name="Oval 179">
            <a:extLst>
              <a:ext uri="{FF2B5EF4-FFF2-40B4-BE49-F238E27FC236}">
                <a16:creationId xmlns:a16="http://schemas.microsoft.com/office/drawing/2014/main" id="{A19C38C1-FC0F-4763-9EED-E55369C2A5CF}"/>
              </a:ext>
            </a:extLst>
          </p:cNvPr>
          <p:cNvSpPr/>
          <p:nvPr/>
        </p:nvSpPr>
        <p:spPr>
          <a:xfrm>
            <a:off x="2849196" y="4649326"/>
            <a:ext cx="40753" cy="43639"/>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cxnSp>
        <p:nvCxnSpPr>
          <p:cNvPr id="181" name="Straight Connector 180">
            <a:extLst>
              <a:ext uri="{FF2B5EF4-FFF2-40B4-BE49-F238E27FC236}">
                <a16:creationId xmlns:a16="http://schemas.microsoft.com/office/drawing/2014/main" id="{BE052F45-9FCB-4F18-9207-3707F99F4E4F}"/>
              </a:ext>
            </a:extLst>
          </p:cNvPr>
          <p:cNvCxnSpPr>
            <a:cxnSpLocks/>
          </p:cNvCxnSpPr>
          <p:nvPr/>
        </p:nvCxnSpPr>
        <p:spPr>
          <a:xfrm>
            <a:off x="2699409" y="4208545"/>
            <a:ext cx="477823" cy="414310"/>
          </a:xfrm>
          <a:prstGeom prst="line">
            <a:avLst/>
          </a:prstGeom>
          <a:ln w="38100">
            <a:solidFill>
              <a:srgbClr val="F0224B"/>
            </a:solidFill>
          </a:ln>
        </p:spPr>
        <p:style>
          <a:lnRef idx="1">
            <a:schemeClr val="accent1"/>
          </a:lnRef>
          <a:fillRef idx="0">
            <a:schemeClr val="accent1"/>
          </a:fillRef>
          <a:effectRef idx="0">
            <a:schemeClr val="accent1"/>
          </a:effectRef>
          <a:fontRef idx="minor">
            <a:schemeClr val="tx1"/>
          </a:fontRef>
        </p:style>
      </p:cxnSp>
      <p:sp>
        <p:nvSpPr>
          <p:cNvPr id="184" name="TextBox 183">
            <a:extLst>
              <a:ext uri="{FF2B5EF4-FFF2-40B4-BE49-F238E27FC236}">
                <a16:creationId xmlns:a16="http://schemas.microsoft.com/office/drawing/2014/main" id="{56B72501-12EC-4DE0-83AB-7A2D2F2D5837}"/>
              </a:ext>
            </a:extLst>
          </p:cNvPr>
          <p:cNvSpPr txBox="1"/>
          <p:nvPr/>
        </p:nvSpPr>
        <p:spPr>
          <a:xfrm>
            <a:off x="212639" y="3857407"/>
            <a:ext cx="903794" cy="276999"/>
          </a:xfrm>
          <a:prstGeom prst="rect">
            <a:avLst/>
          </a:prstGeom>
          <a:noFill/>
        </p:spPr>
        <p:txBody>
          <a:bodyPr wrap="square">
            <a:spAutoFit/>
          </a:bodyPr>
          <a:lstStyle/>
          <a:p>
            <a:pPr algn="ctr"/>
            <a:r>
              <a:rPr lang="en-US" sz="1200" dirty="0">
                <a:solidFill>
                  <a:schemeClr val="tx1"/>
                </a:solidFill>
                <a:latin typeface="Product Sans" panose="020B0403030502040203" pitchFamily="34" charset="0"/>
                <a:ea typeface="Open Sans" pitchFamily="2" charset="0"/>
                <a:cs typeface="Open Sans" pitchFamily="2" charset="0"/>
              </a:rPr>
              <a:t>Region 1</a:t>
            </a:r>
            <a:endParaRPr lang="en-AU" sz="1200" dirty="0">
              <a:solidFill>
                <a:schemeClr val="tx1"/>
              </a:solidFill>
              <a:latin typeface="Product Sans" panose="020B0403030502040203" pitchFamily="34" charset="0"/>
              <a:ea typeface="Open Sans" pitchFamily="2" charset="0"/>
              <a:cs typeface="Open Sans" pitchFamily="2" charset="0"/>
            </a:endParaRPr>
          </a:p>
        </p:txBody>
      </p:sp>
      <p:sp>
        <p:nvSpPr>
          <p:cNvPr id="185" name="TextBox 184">
            <a:extLst>
              <a:ext uri="{FF2B5EF4-FFF2-40B4-BE49-F238E27FC236}">
                <a16:creationId xmlns:a16="http://schemas.microsoft.com/office/drawing/2014/main" id="{FA510723-EF6B-414C-9D7A-D5E8299F3FAB}"/>
              </a:ext>
            </a:extLst>
          </p:cNvPr>
          <p:cNvSpPr txBox="1"/>
          <p:nvPr/>
        </p:nvSpPr>
        <p:spPr>
          <a:xfrm>
            <a:off x="1114893" y="3849554"/>
            <a:ext cx="903794" cy="276999"/>
          </a:xfrm>
          <a:prstGeom prst="rect">
            <a:avLst/>
          </a:prstGeom>
          <a:noFill/>
        </p:spPr>
        <p:txBody>
          <a:bodyPr wrap="square">
            <a:spAutoFit/>
          </a:bodyPr>
          <a:lstStyle/>
          <a:p>
            <a:pPr algn="ctr"/>
            <a:r>
              <a:rPr lang="en-US" sz="1200" dirty="0">
                <a:solidFill>
                  <a:schemeClr val="tx1"/>
                </a:solidFill>
                <a:latin typeface="Product Sans" panose="020B0403030502040203" pitchFamily="34" charset="0"/>
                <a:ea typeface="Open Sans" pitchFamily="2" charset="0"/>
                <a:cs typeface="Open Sans" pitchFamily="2" charset="0"/>
              </a:rPr>
              <a:t>Region 2</a:t>
            </a:r>
            <a:endParaRPr lang="en-AU" sz="1200" dirty="0">
              <a:solidFill>
                <a:schemeClr val="tx1"/>
              </a:solidFill>
              <a:latin typeface="Product Sans" panose="020B0403030502040203" pitchFamily="34" charset="0"/>
              <a:ea typeface="Open Sans" pitchFamily="2" charset="0"/>
              <a:cs typeface="Open Sans" pitchFamily="2" charset="0"/>
            </a:endParaRPr>
          </a:p>
        </p:txBody>
      </p:sp>
      <p:sp>
        <p:nvSpPr>
          <p:cNvPr id="186" name="TextBox 185">
            <a:extLst>
              <a:ext uri="{FF2B5EF4-FFF2-40B4-BE49-F238E27FC236}">
                <a16:creationId xmlns:a16="http://schemas.microsoft.com/office/drawing/2014/main" id="{EFB99C42-246A-4E95-85C0-59B64036085E}"/>
              </a:ext>
            </a:extLst>
          </p:cNvPr>
          <p:cNvSpPr txBox="1"/>
          <p:nvPr/>
        </p:nvSpPr>
        <p:spPr>
          <a:xfrm>
            <a:off x="2542908" y="3849543"/>
            <a:ext cx="964707" cy="276999"/>
          </a:xfrm>
          <a:prstGeom prst="rect">
            <a:avLst/>
          </a:prstGeom>
          <a:noFill/>
        </p:spPr>
        <p:txBody>
          <a:bodyPr wrap="square">
            <a:spAutoFit/>
          </a:bodyPr>
          <a:lstStyle/>
          <a:p>
            <a:pPr algn="ctr"/>
            <a:r>
              <a:rPr lang="en-US" sz="1200" dirty="0">
                <a:solidFill>
                  <a:schemeClr val="tx1"/>
                </a:solidFill>
                <a:latin typeface="Product Sans" panose="020B0403030502040203" pitchFamily="34" charset="0"/>
                <a:ea typeface="Open Sans" pitchFamily="2" charset="0"/>
                <a:cs typeface="Open Sans" pitchFamily="2" charset="0"/>
              </a:rPr>
              <a:t>Region 82</a:t>
            </a:r>
            <a:endParaRPr lang="en-AU" sz="1200" dirty="0">
              <a:solidFill>
                <a:schemeClr val="tx1"/>
              </a:solidFill>
              <a:latin typeface="Product Sans" panose="020B0403030502040203" pitchFamily="34" charset="0"/>
              <a:ea typeface="Open Sans" pitchFamily="2" charset="0"/>
              <a:cs typeface="Open Sans" pitchFamily="2" charset="0"/>
            </a:endParaRPr>
          </a:p>
        </p:txBody>
      </p:sp>
      <p:sp>
        <p:nvSpPr>
          <p:cNvPr id="187" name="TextBox 186">
            <a:extLst>
              <a:ext uri="{FF2B5EF4-FFF2-40B4-BE49-F238E27FC236}">
                <a16:creationId xmlns:a16="http://schemas.microsoft.com/office/drawing/2014/main" id="{3D9C6BDF-D6AB-4C1D-8AB8-16524BB3C75A}"/>
              </a:ext>
            </a:extLst>
          </p:cNvPr>
          <p:cNvSpPr txBox="1"/>
          <p:nvPr/>
        </p:nvSpPr>
        <p:spPr>
          <a:xfrm>
            <a:off x="2057300" y="4184580"/>
            <a:ext cx="403517" cy="369332"/>
          </a:xfrm>
          <a:prstGeom prst="rect">
            <a:avLst/>
          </a:prstGeom>
          <a:noFill/>
        </p:spPr>
        <p:txBody>
          <a:bodyPr wrap="square">
            <a:spAutoFit/>
          </a:bodyPr>
          <a:lstStyle/>
          <a:p>
            <a:pPr algn="ctr"/>
            <a:r>
              <a:rPr lang="en-US" dirty="0">
                <a:solidFill>
                  <a:schemeClr val="tx1"/>
                </a:solidFill>
                <a:latin typeface="Product Sans" panose="020B0403030502040203" pitchFamily="34" charset="0"/>
                <a:ea typeface="Open Sans" pitchFamily="2" charset="0"/>
                <a:cs typeface="Open Sans" pitchFamily="2" charset="0"/>
              </a:rPr>
              <a:t>…</a:t>
            </a:r>
            <a:endParaRPr lang="en-AU" dirty="0">
              <a:solidFill>
                <a:schemeClr val="tx1"/>
              </a:solidFill>
              <a:latin typeface="Product Sans" panose="020B0403030502040203" pitchFamily="34" charset="0"/>
              <a:ea typeface="Open Sans" pitchFamily="2" charset="0"/>
              <a:cs typeface="Open Sans" pitchFamily="2" charset="0"/>
            </a:endParaRPr>
          </a:p>
        </p:txBody>
      </p:sp>
      <p:sp>
        <p:nvSpPr>
          <p:cNvPr id="188" name="TextBox 187">
            <a:extLst>
              <a:ext uri="{FF2B5EF4-FFF2-40B4-BE49-F238E27FC236}">
                <a16:creationId xmlns:a16="http://schemas.microsoft.com/office/drawing/2014/main" id="{00FCA594-9199-48FA-AA7F-25FBCEA5A154}"/>
              </a:ext>
            </a:extLst>
          </p:cNvPr>
          <p:cNvSpPr txBox="1"/>
          <p:nvPr/>
        </p:nvSpPr>
        <p:spPr>
          <a:xfrm>
            <a:off x="544535" y="3499431"/>
            <a:ext cx="2606432" cy="338554"/>
          </a:xfrm>
          <a:prstGeom prst="rect">
            <a:avLst/>
          </a:prstGeom>
          <a:noFill/>
        </p:spPr>
        <p:txBody>
          <a:bodyPr wrap="square">
            <a:spAutoFit/>
          </a:bodyPr>
          <a:lstStyle/>
          <a:p>
            <a:pPr algn="ctr"/>
            <a:r>
              <a:rPr lang="en-US" sz="1600" u="sng" dirty="0">
                <a:latin typeface="Product Sans" panose="020B0403030502040203" pitchFamily="34" charset="0"/>
                <a:ea typeface="Open Sans" pitchFamily="2" charset="0"/>
                <a:cs typeface="Open Sans" pitchFamily="2" charset="0"/>
              </a:rPr>
              <a:t>Linear SVM by Brain Region</a:t>
            </a:r>
            <a:endParaRPr lang="en-AU" sz="1600" u="sng" dirty="0">
              <a:solidFill>
                <a:schemeClr val="tx1"/>
              </a:solidFill>
              <a:latin typeface="Product Sans" panose="020B0403030502040203" pitchFamily="34" charset="0"/>
              <a:ea typeface="Open Sans" pitchFamily="2" charset="0"/>
              <a:cs typeface="Open Sans" pitchFamily="2" charset="0"/>
            </a:endParaRPr>
          </a:p>
        </p:txBody>
      </p:sp>
      <p:sp>
        <p:nvSpPr>
          <p:cNvPr id="189" name="TextBox 188">
            <a:extLst>
              <a:ext uri="{FF2B5EF4-FFF2-40B4-BE49-F238E27FC236}">
                <a16:creationId xmlns:a16="http://schemas.microsoft.com/office/drawing/2014/main" id="{6D182991-856F-4D03-9A9C-4009A4E9D9DC}"/>
              </a:ext>
            </a:extLst>
          </p:cNvPr>
          <p:cNvSpPr txBox="1"/>
          <p:nvPr/>
        </p:nvSpPr>
        <p:spPr>
          <a:xfrm>
            <a:off x="163264" y="4940758"/>
            <a:ext cx="3419885" cy="954107"/>
          </a:xfrm>
          <a:prstGeom prst="rect">
            <a:avLst/>
          </a:prstGeom>
          <a:noFill/>
        </p:spPr>
        <p:txBody>
          <a:bodyPr wrap="square">
            <a:spAutoFit/>
          </a:bodyPr>
          <a:lstStyle/>
          <a:p>
            <a:pPr algn="ctr"/>
            <a:r>
              <a:rPr lang="en-US" sz="1400" dirty="0">
                <a:latin typeface="Product Sans" panose="020B0403030502040203" pitchFamily="34" charset="0"/>
                <a:ea typeface="Open Sans" pitchFamily="2" charset="0"/>
                <a:cs typeface="Open Sans" pitchFamily="2" charset="0"/>
              </a:rPr>
              <a:t>Goal: Identify which </a:t>
            </a:r>
            <a:r>
              <a:rPr lang="en-US" sz="1400" b="1" dirty="0">
                <a:latin typeface="Product Sans" panose="020B0403030502040203" pitchFamily="34" charset="0"/>
                <a:ea typeface="Open Sans" pitchFamily="2" charset="0"/>
                <a:cs typeface="Open Sans" pitchFamily="2" charset="0"/>
              </a:rPr>
              <a:t>region(s)</a:t>
            </a:r>
            <a:r>
              <a:rPr lang="en-US" sz="1400" dirty="0">
                <a:latin typeface="Product Sans" panose="020B0403030502040203" pitchFamily="34" charset="0"/>
                <a:ea typeface="Open Sans" pitchFamily="2" charset="0"/>
                <a:cs typeface="Open Sans" pitchFamily="2" charset="0"/>
              </a:rPr>
              <a:t> exhibit </a:t>
            </a:r>
            <a:r>
              <a:rPr lang="en-US" sz="1400" b="1" dirty="0">
                <a:latin typeface="Product Sans" panose="020B0403030502040203" pitchFamily="34" charset="0"/>
                <a:ea typeface="Open Sans" pitchFamily="2" charset="0"/>
                <a:cs typeface="Open Sans" pitchFamily="2" charset="0"/>
              </a:rPr>
              <a:t>significantly different overall neural activity </a:t>
            </a:r>
            <a:r>
              <a:rPr lang="en-US" sz="1400" dirty="0">
                <a:latin typeface="Product Sans" panose="020B0403030502040203" pitchFamily="34" charset="0"/>
                <a:ea typeface="Open Sans" pitchFamily="2" charset="0"/>
                <a:cs typeface="Open Sans" pitchFamily="2" charset="0"/>
              </a:rPr>
              <a:t>in participants with vs. without schizophrenia</a:t>
            </a:r>
            <a:endParaRPr lang="en-AU" sz="1400" dirty="0">
              <a:solidFill>
                <a:schemeClr val="tx1"/>
              </a:solidFill>
              <a:latin typeface="Product Sans" panose="020B0403030502040203" pitchFamily="34" charset="0"/>
              <a:ea typeface="Open Sans" pitchFamily="2" charset="0"/>
              <a:cs typeface="Open Sans" pitchFamily="2" charset="0"/>
            </a:endParaRPr>
          </a:p>
        </p:txBody>
      </p:sp>
      <p:sp>
        <p:nvSpPr>
          <p:cNvPr id="192" name="TextBox 191">
            <a:extLst>
              <a:ext uri="{FF2B5EF4-FFF2-40B4-BE49-F238E27FC236}">
                <a16:creationId xmlns:a16="http://schemas.microsoft.com/office/drawing/2014/main" id="{0CA9E452-4138-489A-991A-96FDC7513376}"/>
              </a:ext>
            </a:extLst>
          </p:cNvPr>
          <p:cNvSpPr txBox="1"/>
          <p:nvPr/>
        </p:nvSpPr>
        <p:spPr>
          <a:xfrm>
            <a:off x="3754694" y="1006429"/>
            <a:ext cx="3450832" cy="369332"/>
          </a:xfrm>
          <a:prstGeom prst="rect">
            <a:avLst/>
          </a:prstGeom>
          <a:noFill/>
        </p:spPr>
        <p:txBody>
          <a:bodyPr wrap="square">
            <a:spAutoFit/>
          </a:bodyPr>
          <a:lstStyle/>
          <a:p>
            <a:pPr algn="ctr"/>
            <a:r>
              <a:rPr lang="en-US" b="1" dirty="0">
                <a:solidFill>
                  <a:schemeClr val="tx1"/>
                </a:solidFill>
                <a:latin typeface="Product Sans" panose="020B0403030502040203" pitchFamily="34" charset="0"/>
                <a:ea typeface="Open Sans" pitchFamily="2" charset="0"/>
                <a:cs typeface="Open Sans" pitchFamily="2" charset="0"/>
              </a:rPr>
              <a:t>2. Feature-wise classification</a:t>
            </a:r>
            <a:endParaRPr lang="en-AU" b="1" dirty="0">
              <a:solidFill>
                <a:schemeClr val="tx1"/>
              </a:solidFill>
              <a:latin typeface="Product Sans" panose="020B0403030502040203" pitchFamily="34" charset="0"/>
              <a:ea typeface="Open Sans" pitchFamily="2" charset="0"/>
              <a:cs typeface="Open Sans" pitchFamily="2" charset="0"/>
            </a:endParaRPr>
          </a:p>
        </p:txBody>
      </p:sp>
      <p:sp>
        <p:nvSpPr>
          <p:cNvPr id="205" name="Rectangle 204">
            <a:extLst>
              <a:ext uri="{FF2B5EF4-FFF2-40B4-BE49-F238E27FC236}">
                <a16:creationId xmlns:a16="http://schemas.microsoft.com/office/drawing/2014/main" id="{9B6F1E14-E681-4EEE-900E-49B6724147D4}"/>
              </a:ext>
            </a:extLst>
          </p:cNvPr>
          <p:cNvSpPr/>
          <p:nvPr/>
        </p:nvSpPr>
        <p:spPr>
          <a:xfrm>
            <a:off x="4220712" y="1618321"/>
            <a:ext cx="976461" cy="976461"/>
          </a:xfrm>
          <a:prstGeom prst="rect">
            <a:avLst/>
          </a:prstGeom>
          <a:solidFill>
            <a:srgbClr val="F2F2F2"/>
          </a:solidFill>
          <a:ln w="28575">
            <a:solidFill>
              <a:srgbClr val="5C86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100"/>
          </a:p>
        </p:txBody>
      </p:sp>
      <p:sp>
        <p:nvSpPr>
          <p:cNvPr id="206" name="Rectangle 205">
            <a:extLst>
              <a:ext uri="{FF2B5EF4-FFF2-40B4-BE49-F238E27FC236}">
                <a16:creationId xmlns:a16="http://schemas.microsoft.com/office/drawing/2014/main" id="{BD60D7AB-4E66-422D-9A0A-0D5A8F9F5077}"/>
              </a:ext>
            </a:extLst>
          </p:cNvPr>
          <p:cNvSpPr/>
          <p:nvPr/>
        </p:nvSpPr>
        <p:spPr>
          <a:xfrm>
            <a:off x="4343954" y="1754881"/>
            <a:ext cx="976461" cy="976461"/>
          </a:xfrm>
          <a:prstGeom prst="rect">
            <a:avLst/>
          </a:prstGeom>
          <a:solidFill>
            <a:srgbClr val="F2F2F2"/>
          </a:solidFill>
          <a:ln w="28575">
            <a:solidFill>
              <a:srgbClr val="5C86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100"/>
          </a:p>
        </p:txBody>
      </p:sp>
      <p:sp>
        <p:nvSpPr>
          <p:cNvPr id="207" name="Rectangle 206">
            <a:extLst>
              <a:ext uri="{FF2B5EF4-FFF2-40B4-BE49-F238E27FC236}">
                <a16:creationId xmlns:a16="http://schemas.microsoft.com/office/drawing/2014/main" id="{5A5A595D-8E23-4B71-8439-891D9C1A982E}"/>
              </a:ext>
            </a:extLst>
          </p:cNvPr>
          <p:cNvSpPr/>
          <p:nvPr/>
        </p:nvSpPr>
        <p:spPr>
          <a:xfrm>
            <a:off x="4492550" y="1890059"/>
            <a:ext cx="976461" cy="976461"/>
          </a:xfrm>
          <a:prstGeom prst="rect">
            <a:avLst/>
          </a:prstGeom>
          <a:solidFill>
            <a:srgbClr val="F2F2F2"/>
          </a:solidFill>
          <a:ln w="28575">
            <a:solidFill>
              <a:srgbClr val="5C86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100"/>
          </a:p>
        </p:txBody>
      </p:sp>
      <p:graphicFrame>
        <p:nvGraphicFramePr>
          <p:cNvPr id="208" name="Table 27">
            <a:extLst>
              <a:ext uri="{FF2B5EF4-FFF2-40B4-BE49-F238E27FC236}">
                <a16:creationId xmlns:a16="http://schemas.microsoft.com/office/drawing/2014/main" id="{AE756117-8001-438C-A261-A2FD076EC668}"/>
              </a:ext>
            </a:extLst>
          </p:cNvPr>
          <p:cNvGraphicFramePr>
            <a:graphicFrameLocks noGrp="1"/>
          </p:cNvGraphicFramePr>
          <p:nvPr/>
        </p:nvGraphicFramePr>
        <p:xfrm>
          <a:off x="4630818" y="2043572"/>
          <a:ext cx="972590" cy="973270"/>
        </p:xfrm>
        <a:graphic>
          <a:graphicData uri="http://schemas.openxmlformats.org/drawingml/2006/table">
            <a:tbl>
              <a:tblPr firstRow="1" bandRow="1">
                <a:tableStyleId>{5C22544A-7EE6-4342-B048-85BDC9FD1C3A}</a:tableStyleId>
              </a:tblPr>
              <a:tblGrid>
                <a:gridCol w="194518">
                  <a:extLst>
                    <a:ext uri="{9D8B030D-6E8A-4147-A177-3AD203B41FA5}">
                      <a16:colId xmlns:a16="http://schemas.microsoft.com/office/drawing/2014/main" val="1063832990"/>
                    </a:ext>
                  </a:extLst>
                </a:gridCol>
                <a:gridCol w="194518">
                  <a:extLst>
                    <a:ext uri="{9D8B030D-6E8A-4147-A177-3AD203B41FA5}">
                      <a16:colId xmlns:a16="http://schemas.microsoft.com/office/drawing/2014/main" val="2630756239"/>
                    </a:ext>
                  </a:extLst>
                </a:gridCol>
                <a:gridCol w="194518">
                  <a:extLst>
                    <a:ext uri="{9D8B030D-6E8A-4147-A177-3AD203B41FA5}">
                      <a16:colId xmlns:a16="http://schemas.microsoft.com/office/drawing/2014/main" val="717389419"/>
                    </a:ext>
                  </a:extLst>
                </a:gridCol>
                <a:gridCol w="194518">
                  <a:extLst>
                    <a:ext uri="{9D8B030D-6E8A-4147-A177-3AD203B41FA5}">
                      <a16:colId xmlns:a16="http://schemas.microsoft.com/office/drawing/2014/main" val="2955863827"/>
                    </a:ext>
                  </a:extLst>
                </a:gridCol>
                <a:gridCol w="194518">
                  <a:extLst>
                    <a:ext uri="{9D8B030D-6E8A-4147-A177-3AD203B41FA5}">
                      <a16:colId xmlns:a16="http://schemas.microsoft.com/office/drawing/2014/main" val="3780822076"/>
                    </a:ext>
                  </a:extLst>
                </a:gridCol>
              </a:tblGrid>
              <a:tr h="194654">
                <a:tc>
                  <a:txBody>
                    <a:bodyPr/>
                    <a:lstStyle/>
                    <a:p>
                      <a:endParaRPr lang="en-AU" sz="1100" dirty="0">
                        <a:solidFill>
                          <a:srgbClr val="F0224B"/>
                        </a:solidFill>
                      </a:endParaRPr>
                    </a:p>
                  </a:txBody>
                  <a:tcPr marL="17803" marR="17803" marT="8902" marB="8902">
                    <a:lnL w="19050" cap="flat" cmpd="sng" algn="ctr">
                      <a:solidFill>
                        <a:srgbClr val="5C86C6"/>
                      </a:solidFill>
                      <a:prstDash val="solid"/>
                      <a:round/>
                      <a:headEnd type="none" w="med" len="med"/>
                      <a:tailEnd type="none" w="med" len="med"/>
                    </a:lnL>
                    <a:lnR w="19050" cap="flat" cmpd="sng" algn="ctr">
                      <a:solidFill>
                        <a:srgbClr val="5C86C6"/>
                      </a:solidFill>
                      <a:prstDash val="solid"/>
                      <a:round/>
                      <a:headEnd type="none" w="med" len="med"/>
                      <a:tailEnd type="none" w="med" len="med"/>
                    </a:lnR>
                    <a:lnT w="19050" cap="flat" cmpd="sng" algn="ctr">
                      <a:solidFill>
                        <a:srgbClr val="5C86C6"/>
                      </a:solidFill>
                      <a:prstDash val="solid"/>
                      <a:round/>
                      <a:headEnd type="none" w="med" len="med"/>
                      <a:tailEnd type="none" w="med" len="med"/>
                    </a:lnT>
                    <a:lnB w="19050" cap="flat" cmpd="sng" algn="ctr">
                      <a:solidFill>
                        <a:srgbClr val="5C86C6"/>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5C86C6"/>
                      </a:solidFill>
                      <a:prstDash val="solid"/>
                      <a:round/>
                      <a:headEnd type="none" w="med" len="med"/>
                      <a:tailEnd type="none" w="med" len="med"/>
                    </a:lnL>
                    <a:lnR w="19050" cap="flat" cmpd="sng" algn="ctr">
                      <a:solidFill>
                        <a:srgbClr val="5C86C6"/>
                      </a:solidFill>
                      <a:prstDash val="solid"/>
                      <a:round/>
                      <a:headEnd type="none" w="med" len="med"/>
                      <a:tailEnd type="none" w="med" len="med"/>
                    </a:lnR>
                    <a:lnT w="19050" cap="flat" cmpd="sng" algn="ctr">
                      <a:solidFill>
                        <a:srgbClr val="5C86C6"/>
                      </a:solidFill>
                      <a:prstDash val="solid"/>
                      <a:round/>
                      <a:headEnd type="none" w="med" len="med"/>
                      <a:tailEnd type="none" w="med" len="med"/>
                    </a:lnT>
                    <a:lnB w="19050" cap="flat" cmpd="sng" algn="ctr">
                      <a:solidFill>
                        <a:srgbClr val="5C86C6"/>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5C86C6"/>
                      </a:solidFill>
                      <a:prstDash val="solid"/>
                      <a:round/>
                      <a:headEnd type="none" w="med" len="med"/>
                      <a:tailEnd type="none" w="med" len="med"/>
                    </a:lnL>
                    <a:lnR w="19050" cap="flat" cmpd="sng" algn="ctr">
                      <a:solidFill>
                        <a:srgbClr val="5C86C6"/>
                      </a:solidFill>
                      <a:prstDash val="solid"/>
                      <a:round/>
                      <a:headEnd type="none" w="med" len="med"/>
                      <a:tailEnd type="none" w="med" len="med"/>
                    </a:lnR>
                    <a:lnT w="19050" cap="flat" cmpd="sng" algn="ctr">
                      <a:solidFill>
                        <a:srgbClr val="5C86C6"/>
                      </a:solidFill>
                      <a:prstDash val="solid"/>
                      <a:round/>
                      <a:headEnd type="none" w="med" len="med"/>
                      <a:tailEnd type="none" w="med" len="med"/>
                    </a:lnT>
                    <a:lnB w="19050" cap="flat" cmpd="sng" algn="ctr">
                      <a:solidFill>
                        <a:srgbClr val="5C86C6"/>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5C86C6"/>
                      </a:solidFill>
                      <a:prstDash val="solid"/>
                      <a:round/>
                      <a:headEnd type="none" w="med" len="med"/>
                      <a:tailEnd type="none" w="med" len="med"/>
                    </a:lnL>
                    <a:lnR w="19050" cap="flat" cmpd="sng" algn="ctr">
                      <a:solidFill>
                        <a:srgbClr val="5C86C6"/>
                      </a:solidFill>
                      <a:prstDash val="solid"/>
                      <a:round/>
                      <a:headEnd type="none" w="med" len="med"/>
                      <a:tailEnd type="none" w="med" len="med"/>
                    </a:lnR>
                    <a:lnT w="19050" cap="flat" cmpd="sng" algn="ctr">
                      <a:solidFill>
                        <a:srgbClr val="5C86C6"/>
                      </a:solidFill>
                      <a:prstDash val="solid"/>
                      <a:round/>
                      <a:headEnd type="none" w="med" len="med"/>
                      <a:tailEnd type="none" w="med" len="med"/>
                    </a:lnT>
                    <a:lnB w="19050" cap="flat" cmpd="sng" algn="ctr">
                      <a:solidFill>
                        <a:srgbClr val="5C86C6"/>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5C86C6"/>
                      </a:solidFill>
                      <a:prstDash val="solid"/>
                      <a:round/>
                      <a:headEnd type="none" w="med" len="med"/>
                      <a:tailEnd type="none" w="med" len="med"/>
                    </a:lnL>
                    <a:lnR w="19050" cap="flat" cmpd="sng" algn="ctr">
                      <a:solidFill>
                        <a:srgbClr val="5C86C6"/>
                      </a:solidFill>
                      <a:prstDash val="solid"/>
                      <a:round/>
                      <a:headEnd type="none" w="med" len="med"/>
                      <a:tailEnd type="none" w="med" len="med"/>
                    </a:lnR>
                    <a:lnT w="19050" cap="flat" cmpd="sng" algn="ctr">
                      <a:solidFill>
                        <a:srgbClr val="5C86C6"/>
                      </a:solidFill>
                      <a:prstDash val="solid"/>
                      <a:round/>
                      <a:headEnd type="none" w="med" len="med"/>
                      <a:tailEnd type="none" w="med" len="med"/>
                    </a:lnT>
                    <a:lnB w="19050" cap="flat" cmpd="sng" algn="ctr">
                      <a:solidFill>
                        <a:srgbClr val="5C86C6"/>
                      </a:solidFill>
                      <a:prstDash val="solid"/>
                      <a:round/>
                      <a:headEnd type="none" w="med" len="med"/>
                      <a:tailEnd type="none" w="med" len="med"/>
                    </a:lnB>
                    <a:solidFill>
                      <a:srgbClr val="E6E6E6"/>
                    </a:solidFill>
                  </a:tcPr>
                </a:tc>
                <a:extLst>
                  <a:ext uri="{0D108BD9-81ED-4DB2-BD59-A6C34878D82A}">
                    <a16:rowId xmlns:a16="http://schemas.microsoft.com/office/drawing/2014/main" val="1193276421"/>
                  </a:ext>
                </a:extLst>
              </a:tr>
              <a:tr h="194654">
                <a:tc>
                  <a:txBody>
                    <a:bodyPr/>
                    <a:lstStyle/>
                    <a:p>
                      <a:endParaRPr lang="en-AU" sz="1100" dirty="0">
                        <a:solidFill>
                          <a:srgbClr val="F0224B"/>
                        </a:solidFill>
                      </a:endParaRPr>
                    </a:p>
                  </a:txBody>
                  <a:tcPr marL="17803" marR="17803" marT="8902" marB="8902">
                    <a:lnL w="19050" cap="flat" cmpd="sng" algn="ctr">
                      <a:solidFill>
                        <a:srgbClr val="5C86C6"/>
                      </a:solidFill>
                      <a:prstDash val="solid"/>
                      <a:round/>
                      <a:headEnd type="none" w="med" len="med"/>
                      <a:tailEnd type="none" w="med" len="med"/>
                    </a:lnL>
                    <a:lnR w="19050" cap="flat" cmpd="sng" algn="ctr">
                      <a:solidFill>
                        <a:srgbClr val="5C86C6"/>
                      </a:solidFill>
                      <a:prstDash val="solid"/>
                      <a:round/>
                      <a:headEnd type="none" w="med" len="med"/>
                      <a:tailEnd type="none" w="med" len="med"/>
                    </a:lnR>
                    <a:lnT w="19050" cap="flat" cmpd="sng" algn="ctr">
                      <a:solidFill>
                        <a:srgbClr val="5C86C6"/>
                      </a:solidFill>
                      <a:prstDash val="solid"/>
                      <a:round/>
                      <a:headEnd type="none" w="med" len="med"/>
                      <a:tailEnd type="none" w="med" len="med"/>
                    </a:lnT>
                    <a:lnB w="19050" cap="flat" cmpd="sng" algn="ctr">
                      <a:solidFill>
                        <a:srgbClr val="5C86C6"/>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5C86C6"/>
                      </a:solidFill>
                      <a:prstDash val="solid"/>
                      <a:round/>
                      <a:headEnd type="none" w="med" len="med"/>
                      <a:tailEnd type="none" w="med" len="med"/>
                    </a:lnL>
                    <a:lnR w="19050" cap="flat" cmpd="sng" algn="ctr">
                      <a:solidFill>
                        <a:srgbClr val="5C86C6"/>
                      </a:solidFill>
                      <a:prstDash val="solid"/>
                      <a:round/>
                      <a:headEnd type="none" w="med" len="med"/>
                      <a:tailEnd type="none" w="med" len="med"/>
                    </a:lnR>
                    <a:lnT w="19050" cap="flat" cmpd="sng" algn="ctr">
                      <a:solidFill>
                        <a:srgbClr val="5C86C6"/>
                      </a:solidFill>
                      <a:prstDash val="solid"/>
                      <a:round/>
                      <a:headEnd type="none" w="med" len="med"/>
                      <a:tailEnd type="none" w="med" len="med"/>
                    </a:lnT>
                    <a:lnB w="19050" cap="flat" cmpd="sng" algn="ctr">
                      <a:solidFill>
                        <a:srgbClr val="5C86C6"/>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5C86C6"/>
                      </a:solidFill>
                      <a:prstDash val="solid"/>
                      <a:round/>
                      <a:headEnd type="none" w="med" len="med"/>
                      <a:tailEnd type="none" w="med" len="med"/>
                    </a:lnL>
                    <a:lnR w="19050" cap="flat" cmpd="sng" algn="ctr">
                      <a:solidFill>
                        <a:srgbClr val="5C86C6"/>
                      </a:solidFill>
                      <a:prstDash val="solid"/>
                      <a:round/>
                      <a:headEnd type="none" w="med" len="med"/>
                      <a:tailEnd type="none" w="med" len="med"/>
                    </a:lnR>
                    <a:lnT w="19050" cap="flat" cmpd="sng" algn="ctr">
                      <a:solidFill>
                        <a:srgbClr val="5C86C6"/>
                      </a:solidFill>
                      <a:prstDash val="solid"/>
                      <a:round/>
                      <a:headEnd type="none" w="med" len="med"/>
                      <a:tailEnd type="none" w="med" len="med"/>
                    </a:lnT>
                    <a:lnB w="19050" cap="flat" cmpd="sng" algn="ctr">
                      <a:solidFill>
                        <a:srgbClr val="5C86C6"/>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5C86C6"/>
                      </a:solidFill>
                      <a:prstDash val="solid"/>
                      <a:round/>
                      <a:headEnd type="none" w="med" len="med"/>
                      <a:tailEnd type="none" w="med" len="med"/>
                    </a:lnL>
                    <a:lnR w="19050" cap="flat" cmpd="sng" algn="ctr">
                      <a:solidFill>
                        <a:srgbClr val="5C86C6"/>
                      </a:solidFill>
                      <a:prstDash val="solid"/>
                      <a:round/>
                      <a:headEnd type="none" w="med" len="med"/>
                      <a:tailEnd type="none" w="med" len="med"/>
                    </a:lnR>
                    <a:lnT w="19050" cap="flat" cmpd="sng" algn="ctr">
                      <a:solidFill>
                        <a:srgbClr val="5C86C6"/>
                      </a:solidFill>
                      <a:prstDash val="solid"/>
                      <a:round/>
                      <a:headEnd type="none" w="med" len="med"/>
                      <a:tailEnd type="none" w="med" len="med"/>
                    </a:lnT>
                    <a:lnB w="19050" cap="flat" cmpd="sng" algn="ctr">
                      <a:solidFill>
                        <a:srgbClr val="5C86C6"/>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5C86C6"/>
                      </a:solidFill>
                      <a:prstDash val="solid"/>
                      <a:round/>
                      <a:headEnd type="none" w="med" len="med"/>
                      <a:tailEnd type="none" w="med" len="med"/>
                    </a:lnL>
                    <a:lnR w="19050" cap="flat" cmpd="sng" algn="ctr">
                      <a:solidFill>
                        <a:srgbClr val="5C86C6"/>
                      </a:solidFill>
                      <a:prstDash val="solid"/>
                      <a:round/>
                      <a:headEnd type="none" w="med" len="med"/>
                      <a:tailEnd type="none" w="med" len="med"/>
                    </a:lnR>
                    <a:lnT w="19050" cap="flat" cmpd="sng" algn="ctr">
                      <a:solidFill>
                        <a:srgbClr val="5C86C6"/>
                      </a:solidFill>
                      <a:prstDash val="solid"/>
                      <a:round/>
                      <a:headEnd type="none" w="med" len="med"/>
                      <a:tailEnd type="none" w="med" len="med"/>
                    </a:lnT>
                    <a:lnB w="19050" cap="flat" cmpd="sng" algn="ctr">
                      <a:solidFill>
                        <a:srgbClr val="5C86C6"/>
                      </a:solidFill>
                      <a:prstDash val="solid"/>
                      <a:round/>
                      <a:headEnd type="none" w="med" len="med"/>
                      <a:tailEnd type="none" w="med" len="med"/>
                    </a:lnB>
                    <a:solidFill>
                      <a:srgbClr val="E6E6E6"/>
                    </a:solidFill>
                  </a:tcPr>
                </a:tc>
                <a:extLst>
                  <a:ext uri="{0D108BD9-81ED-4DB2-BD59-A6C34878D82A}">
                    <a16:rowId xmlns:a16="http://schemas.microsoft.com/office/drawing/2014/main" val="3152730118"/>
                  </a:ext>
                </a:extLst>
              </a:tr>
              <a:tr h="194654">
                <a:tc>
                  <a:txBody>
                    <a:bodyPr/>
                    <a:lstStyle/>
                    <a:p>
                      <a:endParaRPr lang="en-AU" sz="1100">
                        <a:solidFill>
                          <a:srgbClr val="F0224B"/>
                        </a:solidFill>
                      </a:endParaRPr>
                    </a:p>
                  </a:txBody>
                  <a:tcPr marL="17803" marR="17803" marT="8902" marB="8902">
                    <a:lnL w="19050" cap="flat" cmpd="sng" algn="ctr">
                      <a:solidFill>
                        <a:srgbClr val="5C86C6"/>
                      </a:solidFill>
                      <a:prstDash val="solid"/>
                      <a:round/>
                      <a:headEnd type="none" w="med" len="med"/>
                      <a:tailEnd type="none" w="med" len="med"/>
                    </a:lnL>
                    <a:lnR w="19050" cap="flat" cmpd="sng" algn="ctr">
                      <a:solidFill>
                        <a:srgbClr val="5C86C6"/>
                      </a:solidFill>
                      <a:prstDash val="solid"/>
                      <a:round/>
                      <a:headEnd type="none" w="med" len="med"/>
                      <a:tailEnd type="none" w="med" len="med"/>
                    </a:lnR>
                    <a:lnT w="19050" cap="flat" cmpd="sng" algn="ctr">
                      <a:solidFill>
                        <a:srgbClr val="5C86C6"/>
                      </a:solidFill>
                      <a:prstDash val="solid"/>
                      <a:round/>
                      <a:headEnd type="none" w="med" len="med"/>
                      <a:tailEnd type="none" w="med" len="med"/>
                    </a:lnT>
                    <a:lnB w="19050" cap="flat" cmpd="sng" algn="ctr">
                      <a:solidFill>
                        <a:srgbClr val="5C86C6"/>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5C86C6"/>
                      </a:solidFill>
                      <a:prstDash val="solid"/>
                      <a:round/>
                      <a:headEnd type="none" w="med" len="med"/>
                      <a:tailEnd type="none" w="med" len="med"/>
                    </a:lnL>
                    <a:lnR w="19050" cap="flat" cmpd="sng" algn="ctr">
                      <a:solidFill>
                        <a:srgbClr val="5C86C6"/>
                      </a:solidFill>
                      <a:prstDash val="solid"/>
                      <a:round/>
                      <a:headEnd type="none" w="med" len="med"/>
                      <a:tailEnd type="none" w="med" len="med"/>
                    </a:lnR>
                    <a:lnT w="19050" cap="flat" cmpd="sng" algn="ctr">
                      <a:solidFill>
                        <a:srgbClr val="5C86C6"/>
                      </a:solidFill>
                      <a:prstDash val="solid"/>
                      <a:round/>
                      <a:headEnd type="none" w="med" len="med"/>
                      <a:tailEnd type="none" w="med" len="med"/>
                    </a:lnT>
                    <a:lnB w="19050" cap="flat" cmpd="sng" algn="ctr">
                      <a:solidFill>
                        <a:srgbClr val="5C86C6"/>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5C86C6"/>
                      </a:solidFill>
                      <a:prstDash val="solid"/>
                      <a:round/>
                      <a:headEnd type="none" w="med" len="med"/>
                      <a:tailEnd type="none" w="med" len="med"/>
                    </a:lnL>
                    <a:lnR w="19050" cap="flat" cmpd="sng" algn="ctr">
                      <a:solidFill>
                        <a:srgbClr val="5C86C6"/>
                      </a:solidFill>
                      <a:prstDash val="solid"/>
                      <a:round/>
                      <a:headEnd type="none" w="med" len="med"/>
                      <a:tailEnd type="none" w="med" len="med"/>
                    </a:lnR>
                    <a:lnT w="19050" cap="flat" cmpd="sng" algn="ctr">
                      <a:solidFill>
                        <a:srgbClr val="5C86C6"/>
                      </a:solidFill>
                      <a:prstDash val="solid"/>
                      <a:round/>
                      <a:headEnd type="none" w="med" len="med"/>
                      <a:tailEnd type="none" w="med" len="med"/>
                    </a:lnT>
                    <a:lnB w="19050" cap="flat" cmpd="sng" algn="ctr">
                      <a:solidFill>
                        <a:srgbClr val="5C86C6"/>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5C86C6"/>
                      </a:solidFill>
                      <a:prstDash val="solid"/>
                      <a:round/>
                      <a:headEnd type="none" w="med" len="med"/>
                      <a:tailEnd type="none" w="med" len="med"/>
                    </a:lnL>
                    <a:lnR w="19050" cap="flat" cmpd="sng" algn="ctr">
                      <a:solidFill>
                        <a:srgbClr val="5C86C6"/>
                      </a:solidFill>
                      <a:prstDash val="solid"/>
                      <a:round/>
                      <a:headEnd type="none" w="med" len="med"/>
                      <a:tailEnd type="none" w="med" len="med"/>
                    </a:lnR>
                    <a:lnT w="19050" cap="flat" cmpd="sng" algn="ctr">
                      <a:solidFill>
                        <a:srgbClr val="5C86C6"/>
                      </a:solidFill>
                      <a:prstDash val="solid"/>
                      <a:round/>
                      <a:headEnd type="none" w="med" len="med"/>
                      <a:tailEnd type="none" w="med" len="med"/>
                    </a:lnT>
                    <a:lnB w="19050" cap="flat" cmpd="sng" algn="ctr">
                      <a:solidFill>
                        <a:srgbClr val="5C86C6"/>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5C86C6"/>
                      </a:solidFill>
                      <a:prstDash val="solid"/>
                      <a:round/>
                      <a:headEnd type="none" w="med" len="med"/>
                      <a:tailEnd type="none" w="med" len="med"/>
                    </a:lnL>
                    <a:lnR w="19050" cap="flat" cmpd="sng" algn="ctr">
                      <a:solidFill>
                        <a:srgbClr val="5C86C6"/>
                      </a:solidFill>
                      <a:prstDash val="solid"/>
                      <a:round/>
                      <a:headEnd type="none" w="med" len="med"/>
                      <a:tailEnd type="none" w="med" len="med"/>
                    </a:lnR>
                    <a:lnT w="19050" cap="flat" cmpd="sng" algn="ctr">
                      <a:solidFill>
                        <a:srgbClr val="5C86C6"/>
                      </a:solidFill>
                      <a:prstDash val="solid"/>
                      <a:round/>
                      <a:headEnd type="none" w="med" len="med"/>
                      <a:tailEnd type="none" w="med" len="med"/>
                    </a:lnT>
                    <a:lnB w="19050" cap="flat" cmpd="sng" algn="ctr">
                      <a:solidFill>
                        <a:srgbClr val="5C86C6"/>
                      </a:solidFill>
                      <a:prstDash val="solid"/>
                      <a:round/>
                      <a:headEnd type="none" w="med" len="med"/>
                      <a:tailEnd type="none" w="med" len="med"/>
                    </a:lnB>
                    <a:solidFill>
                      <a:srgbClr val="E6E6E6"/>
                    </a:solidFill>
                  </a:tcPr>
                </a:tc>
                <a:extLst>
                  <a:ext uri="{0D108BD9-81ED-4DB2-BD59-A6C34878D82A}">
                    <a16:rowId xmlns:a16="http://schemas.microsoft.com/office/drawing/2014/main" val="2124142268"/>
                  </a:ext>
                </a:extLst>
              </a:tr>
              <a:tr h="194654">
                <a:tc>
                  <a:txBody>
                    <a:bodyPr/>
                    <a:lstStyle/>
                    <a:p>
                      <a:endParaRPr lang="en-AU" sz="1100" dirty="0">
                        <a:solidFill>
                          <a:srgbClr val="F0224B"/>
                        </a:solidFill>
                      </a:endParaRPr>
                    </a:p>
                  </a:txBody>
                  <a:tcPr marL="17803" marR="17803" marT="8902" marB="8902">
                    <a:lnL w="19050" cap="flat" cmpd="sng" algn="ctr">
                      <a:solidFill>
                        <a:srgbClr val="5C86C6"/>
                      </a:solidFill>
                      <a:prstDash val="solid"/>
                      <a:round/>
                      <a:headEnd type="none" w="med" len="med"/>
                      <a:tailEnd type="none" w="med" len="med"/>
                    </a:lnL>
                    <a:lnR w="19050" cap="flat" cmpd="sng" algn="ctr">
                      <a:solidFill>
                        <a:srgbClr val="5C86C6"/>
                      </a:solidFill>
                      <a:prstDash val="solid"/>
                      <a:round/>
                      <a:headEnd type="none" w="med" len="med"/>
                      <a:tailEnd type="none" w="med" len="med"/>
                    </a:lnR>
                    <a:lnT w="19050" cap="flat" cmpd="sng" algn="ctr">
                      <a:solidFill>
                        <a:srgbClr val="5C86C6"/>
                      </a:solidFill>
                      <a:prstDash val="solid"/>
                      <a:round/>
                      <a:headEnd type="none" w="med" len="med"/>
                      <a:tailEnd type="none" w="med" len="med"/>
                    </a:lnT>
                    <a:lnB w="19050" cap="flat" cmpd="sng" algn="ctr">
                      <a:solidFill>
                        <a:srgbClr val="5C86C6"/>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5C86C6"/>
                      </a:solidFill>
                      <a:prstDash val="solid"/>
                      <a:round/>
                      <a:headEnd type="none" w="med" len="med"/>
                      <a:tailEnd type="none" w="med" len="med"/>
                    </a:lnL>
                    <a:lnR w="19050" cap="flat" cmpd="sng" algn="ctr">
                      <a:solidFill>
                        <a:srgbClr val="5C86C6"/>
                      </a:solidFill>
                      <a:prstDash val="solid"/>
                      <a:round/>
                      <a:headEnd type="none" w="med" len="med"/>
                      <a:tailEnd type="none" w="med" len="med"/>
                    </a:lnR>
                    <a:lnT w="19050" cap="flat" cmpd="sng" algn="ctr">
                      <a:solidFill>
                        <a:srgbClr val="5C86C6"/>
                      </a:solidFill>
                      <a:prstDash val="solid"/>
                      <a:round/>
                      <a:headEnd type="none" w="med" len="med"/>
                      <a:tailEnd type="none" w="med" len="med"/>
                    </a:lnT>
                    <a:lnB w="19050" cap="flat" cmpd="sng" algn="ctr">
                      <a:solidFill>
                        <a:srgbClr val="5C86C6"/>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5C86C6"/>
                      </a:solidFill>
                      <a:prstDash val="solid"/>
                      <a:round/>
                      <a:headEnd type="none" w="med" len="med"/>
                      <a:tailEnd type="none" w="med" len="med"/>
                    </a:lnL>
                    <a:lnR w="19050" cap="flat" cmpd="sng" algn="ctr">
                      <a:solidFill>
                        <a:srgbClr val="5C86C6"/>
                      </a:solidFill>
                      <a:prstDash val="solid"/>
                      <a:round/>
                      <a:headEnd type="none" w="med" len="med"/>
                      <a:tailEnd type="none" w="med" len="med"/>
                    </a:lnR>
                    <a:lnT w="19050" cap="flat" cmpd="sng" algn="ctr">
                      <a:solidFill>
                        <a:srgbClr val="5C86C6"/>
                      </a:solidFill>
                      <a:prstDash val="solid"/>
                      <a:round/>
                      <a:headEnd type="none" w="med" len="med"/>
                      <a:tailEnd type="none" w="med" len="med"/>
                    </a:lnT>
                    <a:lnB w="19050" cap="flat" cmpd="sng" algn="ctr">
                      <a:solidFill>
                        <a:srgbClr val="5C86C6"/>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5C86C6"/>
                      </a:solidFill>
                      <a:prstDash val="solid"/>
                      <a:round/>
                      <a:headEnd type="none" w="med" len="med"/>
                      <a:tailEnd type="none" w="med" len="med"/>
                    </a:lnL>
                    <a:lnR w="19050" cap="flat" cmpd="sng" algn="ctr">
                      <a:solidFill>
                        <a:srgbClr val="5C86C6"/>
                      </a:solidFill>
                      <a:prstDash val="solid"/>
                      <a:round/>
                      <a:headEnd type="none" w="med" len="med"/>
                      <a:tailEnd type="none" w="med" len="med"/>
                    </a:lnR>
                    <a:lnT w="19050" cap="flat" cmpd="sng" algn="ctr">
                      <a:solidFill>
                        <a:srgbClr val="5C86C6"/>
                      </a:solidFill>
                      <a:prstDash val="solid"/>
                      <a:round/>
                      <a:headEnd type="none" w="med" len="med"/>
                      <a:tailEnd type="none" w="med" len="med"/>
                    </a:lnT>
                    <a:lnB w="19050" cap="flat" cmpd="sng" algn="ctr">
                      <a:solidFill>
                        <a:srgbClr val="5C86C6"/>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5C86C6"/>
                      </a:solidFill>
                      <a:prstDash val="solid"/>
                      <a:round/>
                      <a:headEnd type="none" w="med" len="med"/>
                      <a:tailEnd type="none" w="med" len="med"/>
                    </a:lnL>
                    <a:lnR w="19050" cap="flat" cmpd="sng" algn="ctr">
                      <a:solidFill>
                        <a:srgbClr val="5C86C6"/>
                      </a:solidFill>
                      <a:prstDash val="solid"/>
                      <a:round/>
                      <a:headEnd type="none" w="med" len="med"/>
                      <a:tailEnd type="none" w="med" len="med"/>
                    </a:lnR>
                    <a:lnT w="19050" cap="flat" cmpd="sng" algn="ctr">
                      <a:solidFill>
                        <a:srgbClr val="5C86C6"/>
                      </a:solidFill>
                      <a:prstDash val="solid"/>
                      <a:round/>
                      <a:headEnd type="none" w="med" len="med"/>
                      <a:tailEnd type="none" w="med" len="med"/>
                    </a:lnT>
                    <a:lnB w="19050" cap="flat" cmpd="sng" algn="ctr">
                      <a:solidFill>
                        <a:srgbClr val="5C86C6"/>
                      </a:solidFill>
                      <a:prstDash val="solid"/>
                      <a:round/>
                      <a:headEnd type="none" w="med" len="med"/>
                      <a:tailEnd type="none" w="med" len="med"/>
                    </a:lnB>
                    <a:solidFill>
                      <a:srgbClr val="C5E0B4"/>
                    </a:solidFill>
                  </a:tcPr>
                </a:tc>
                <a:extLst>
                  <a:ext uri="{0D108BD9-81ED-4DB2-BD59-A6C34878D82A}">
                    <a16:rowId xmlns:a16="http://schemas.microsoft.com/office/drawing/2014/main" val="110328191"/>
                  </a:ext>
                </a:extLst>
              </a:tr>
              <a:tr h="194654">
                <a:tc>
                  <a:txBody>
                    <a:bodyPr/>
                    <a:lstStyle/>
                    <a:p>
                      <a:endParaRPr lang="en-AU" sz="1100" dirty="0">
                        <a:solidFill>
                          <a:srgbClr val="F0224B"/>
                        </a:solidFill>
                      </a:endParaRPr>
                    </a:p>
                  </a:txBody>
                  <a:tcPr marL="17803" marR="17803" marT="8902" marB="8902">
                    <a:lnL w="19050" cap="flat" cmpd="sng" algn="ctr">
                      <a:solidFill>
                        <a:srgbClr val="5C86C6"/>
                      </a:solidFill>
                      <a:prstDash val="solid"/>
                      <a:round/>
                      <a:headEnd type="none" w="med" len="med"/>
                      <a:tailEnd type="none" w="med" len="med"/>
                    </a:lnL>
                    <a:lnR w="19050" cap="flat" cmpd="sng" algn="ctr">
                      <a:solidFill>
                        <a:srgbClr val="5C86C6"/>
                      </a:solidFill>
                      <a:prstDash val="solid"/>
                      <a:round/>
                      <a:headEnd type="none" w="med" len="med"/>
                      <a:tailEnd type="none" w="med" len="med"/>
                    </a:lnR>
                    <a:lnT w="19050" cap="flat" cmpd="sng" algn="ctr">
                      <a:solidFill>
                        <a:srgbClr val="5C86C6"/>
                      </a:solidFill>
                      <a:prstDash val="solid"/>
                      <a:round/>
                      <a:headEnd type="none" w="med" len="med"/>
                      <a:tailEnd type="none" w="med" len="med"/>
                    </a:lnT>
                    <a:lnB w="19050" cap="flat" cmpd="sng" algn="ctr">
                      <a:solidFill>
                        <a:srgbClr val="5C86C6"/>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5C86C6"/>
                      </a:solidFill>
                      <a:prstDash val="solid"/>
                      <a:round/>
                      <a:headEnd type="none" w="med" len="med"/>
                      <a:tailEnd type="none" w="med" len="med"/>
                    </a:lnL>
                    <a:lnR w="19050" cap="flat" cmpd="sng" algn="ctr">
                      <a:solidFill>
                        <a:srgbClr val="5C86C6"/>
                      </a:solidFill>
                      <a:prstDash val="solid"/>
                      <a:round/>
                      <a:headEnd type="none" w="med" len="med"/>
                      <a:tailEnd type="none" w="med" len="med"/>
                    </a:lnR>
                    <a:lnT w="19050" cap="flat" cmpd="sng" algn="ctr">
                      <a:solidFill>
                        <a:srgbClr val="5C86C6"/>
                      </a:solidFill>
                      <a:prstDash val="solid"/>
                      <a:round/>
                      <a:headEnd type="none" w="med" len="med"/>
                      <a:tailEnd type="none" w="med" len="med"/>
                    </a:lnT>
                    <a:lnB w="19050" cap="flat" cmpd="sng" algn="ctr">
                      <a:solidFill>
                        <a:srgbClr val="5C86C6"/>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5C86C6"/>
                      </a:solidFill>
                      <a:prstDash val="solid"/>
                      <a:round/>
                      <a:headEnd type="none" w="med" len="med"/>
                      <a:tailEnd type="none" w="med" len="med"/>
                    </a:lnL>
                    <a:lnR w="19050" cap="flat" cmpd="sng" algn="ctr">
                      <a:solidFill>
                        <a:srgbClr val="5C86C6"/>
                      </a:solidFill>
                      <a:prstDash val="solid"/>
                      <a:round/>
                      <a:headEnd type="none" w="med" len="med"/>
                      <a:tailEnd type="none" w="med" len="med"/>
                    </a:lnR>
                    <a:lnT w="19050" cap="flat" cmpd="sng" algn="ctr">
                      <a:solidFill>
                        <a:srgbClr val="5C86C6"/>
                      </a:solidFill>
                      <a:prstDash val="solid"/>
                      <a:round/>
                      <a:headEnd type="none" w="med" len="med"/>
                      <a:tailEnd type="none" w="med" len="med"/>
                    </a:lnT>
                    <a:lnB w="19050" cap="flat" cmpd="sng" algn="ctr">
                      <a:solidFill>
                        <a:srgbClr val="5C86C6"/>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5C86C6"/>
                      </a:solidFill>
                      <a:prstDash val="solid"/>
                      <a:round/>
                      <a:headEnd type="none" w="med" len="med"/>
                      <a:tailEnd type="none" w="med" len="med"/>
                    </a:lnL>
                    <a:lnR w="19050" cap="flat" cmpd="sng" algn="ctr">
                      <a:solidFill>
                        <a:srgbClr val="5C86C6"/>
                      </a:solidFill>
                      <a:prstDash val="solid"/>
                      <a:round/>
                      <a:headEnd type="none" w="med" len="med"/>
                      <a:tailEnd type="none" w="med" len="med"/>
                    </a:lnR>
                    <a:lnT w="19050" cap="flat" cmpd="sng" algn="ctr">
                      <a:solidFill>
                        <a:srgbClr val="5C86C6"/>
                      </a:solidFill>
                      <a:prstDash val="solid"/>
                      <a:round/>
                      <a:headEnd type="none" w="med" len="med"/>
                      <a:tailEnd type="none" w="med" len="med"/>
                    </a:lnT>
                    <a:lnB w="19050" cap="flat" cmpd="sng" algn="ctr">
                      <a:solidFill>
                        <a:srgbClr val="5C86C6"/>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5C86C6"/>
                      </a:solidFill>
                      <a:prstDash val="solid"/>
                      <a:round/>
                      <a:headEnd type="none" w="med" len="med"/>
                      <a:tailEnd type="none" w="med" len="med"/>
                    </a:lnL>
                    <a:lnR w="19050" cap="flat" cmpd="sng" algn="ctr">
                      <a:solidFill>
                        <a:srgbClr val="5C86C6"/>
                      </a:solidFill>
                      <a:prstDash val="solid"/>
                      <a:round/>
                      <a:headEnd type="none" w="med" len="med"/>
                      <a:tailEnd type="none" w="med" len="med"/>
                    </a:lnR>
                    <a:lnT w="19050" cap="flat" cmpd="sng" algn="ctr">
                      <a:solidFill>
                        <a:srgbClr val="5C86C6"/>
                      </a:solidFill>
                      <a:prstDash val="solid"/>
                      <a:round/>
                      <a:headEnd type="none" w="med" len="med"/>
                      <a:tailEnd type="none" w="med" len="med"/>
                    </a:lnT>
                    <a:lnB w="19050" cap="flat" cmpd="sng" algn="ctr">
                      <a:solidFill>
                        <a:srgbClr val="5C86C6"/>
                      </a:solidFill>
                      <a:prstDash val="solid"/>
                      <a:round/>
                      <a:headEnd type="none" w="med" len="med"/>
                      <a:tailEnd type="none" w="med" len="med"/>
                    </a:lnB>
                    <a:solidFill>
                      <a:srgbClr val="C5E0B4"/>
                    </a:solidFill>
                  </a:tcPr>
                </a:tc>
                <a:extLst>
                  <a:ext uri="{0D108BD9-81ED-4DB2-BD59-A6C34878D82A}">
                    <a16:rowId xmlns:a16="http://schemas.microsoft.com/office/drawing/2014/main" val="2814128390"/>
                  </a:ext>
                </a:extLst>
              </a:tr>
            </a:tbl>
          </a:graphicData>
        </a:graphic>
      </p:graphicFrame>
      <p:sp>
        <p:nvSpPr>
          <p:cNvPr id="209" name="Rectangle 208">
            <a:extLst>
              <a:ext uri="{FF2B5EF4-FFF2-40B4-BE49-F238E27FC236}">
                <a16:creationId xmlns:a16="http://schemas.microsoft.com/office/drawing/2014/main" id="{54ABF29F-849B-4AD9-9DEC-5FAAB8CEB9DF}"/>
              </a:ext>
            </a:extLst>
          </p:cNvPr>
          <p:cNvSpPr/>
          <p:nvPr/>
        </p:nvSpPr>
        <p:spPr>
          <a:xfrm>
            <a:off x="4623758" y="2039500"/>
            <a:ext cx="983974" cy="983974"/>
          </a:xfrm>
          <a:prstGeom prst="rect">
            <a:avLst/>
          </a:prstGeom>
          <a:noFill/>
          <a:ln w="28575">
            <a:solidFill>
              <a:srgbClr val="5C86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100"/>
          </a:p>
        </p:txBody>
      </p:sp>
      <p:sp>
        <p:nvSpPr>
          <p:cNvPr id="210" name="Right Bracket 209">
            <a:extLst>
              <a:ext uri="{FF2B5EF4-FFF2-40B4-BE49-F238E27FC236}">
                <a16:creationId xmlns:a16="http://schemas.microsoft.com/office/drawing/2014/main" id="{911DF417-BD84-49FB-8505-9319433552B7}"/>
              </a:ext>
            </a:extLst>
          </p:cNvPr>
          <p:cNvSpPr/>
          <p:nvPr/>
        </p:nvSpPr>
        <p:spPr>
          <a:xfrm rot="19021902">
            <a:off x="5436160" y="1507155"/>
            <a:ext cx="45719" cy="553269"/>
          </a:xfrm>
          <a:prstGeom prst="rightBracket">
            <a:avLst>
              <a:gd name="adj" fmla="val 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sz="1100"/>
          </a:p>
        </p:txBody>
      </p:sp>
      <p:sp>
        <p:nvSpPr>
          <p:cNvPr id="211" name="TextBox 210">
            <a:extLst>
              <a:ext uri="{FF2B5EF4-FFF2-40B4-BE49-F238E27FC236}">
                <a16:creationId xmlns:a16="http://schemas.microsoft.com/office/drawing/2014/main" id="{1D229C45-B753-4188-BB18-4D7B4F6D081F}"/>
              </a:ext>
            </a:extLst>
          </p:cNvPr>
          <p:cNvSpPr txBox="1"/>
          <p:nvPr/>
        </p:nvSpPr>
        <p:spPr>
          <a:xfrm>
            <a:off x="5513578" y="1393100"/>
            <a:ext cx="1288741" cy="523220"/>
          </a:xfrm>
          <a:prstGeom prst="rect">
            <a:avLst/>
          </a:prstGeom>
          <a:noFill/>
        </p:spPr>
        <p:txBody>
          <a:bodyPr wrap="square">
            <a:spAutoFit/>
          </a:bodyPr>
          <a:lstStyle/>
          <a:p>
            <a:r>
              <a:rPr lang="en-US" sz="1400" dirty="0">
                <a:solidFill>
                  <a:schemeClr val="tx1"/>
                </a:solidFill>
                <a:latin typeface="Product Sans" panose="020B0403030502040203" pitchFamily="34" charset="0"/>
                <a:ea typeface="Open Sans" pitchFamily="2" charset="0"/>
                <a:cs typeface="Open Sans" pitchFamily="2" charset="0"/>
              </a:rPr>
              <a:t>Univariate TS features 1-22</a:t>
            </a:r>
            <a:endParaRPr lang="en-AU" sz="1400" dirty="0">
              <a:solidFill>
                <a:schemeClr val="tx1"/>
              </a:solidFill>
              <a:latin typeface="Product Sans" panose="020B0403030502040203" pitchFamily="34" charset="0"/>
              <a:ea typeface="Open Sans" pitchFamily="2" charset="0"/>
              <a:cs typeface="Open Sans" pitchFamily="2" charset="0"/>
            </a:endParaRPr>
          </a:p>
        </p:txBody>
      </p:sp>
      <p:cxnSp>
        <p:nvCxnSpPr>
          <p:cNvPr id="212" name="Straight Arrow Connector 211">
            <a:extLst>
              <a:ext uri="{FF2B5EF4-FFF2-40B4-BE49-F238E27FC236}">
                <a16:creationId xmlns:a16="http://schemas.microsoft.com/office/drawing/2014/main" id="{3FC3E1A9-5212-449B-AAF0-69B9E52B8806}"/>
              </a:ext>
            </a:extLst>
          </p:cNvPr>
          <p:cNvCxnSpPr>
            <a:cxnSpLocks/>
          </p:cNvCxnSpPr>
          <p:nvPr/>
        </p:nvCxnSpPr>
        <p:spPr>
          <a:xfrm>
            <a:off x="4560968" y="3126829"/>
            <a:ext cx="102339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3" name="Straight Arrow Connector 212">
            <a:extLst>
              <a:ext uri="{FF2B5EF4-FFF2-40B4-BE49-F238E27FC236}">
                <a16:creationId xmlns:a16="http://schemas.microsoft.com/office/drawing/2014/main" id="{53BBA89F-D93C-4FA7-81E2-36356D4B2B52}"/>
              </a:ext>
            </a:extLst>
          </p:cNvPr>
          <p:cNvCxnSpPr>
            <a:cxnSpLocks/>
          </p:cNvCxnSpPr>
          <p:nvPr/>
        </p:nvCxnSpPr>
        <p:spPr>
          <a:xfrm>
            <a:off x="5727369" y="2032570"/>
            <a:ext cx="0" cy="99090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5" name="TextBox 214">
            <a:extLst>
              <a:ext uri="{FF2B5EF4-FFF2-40B4-BE49-F238E27FC236}">
                <a16:creationId xmlns:a16="http://schemas.microsoft.com/office/drawing/2014/main" id="{BF890CA9-60C7-4D91-B709-E11DFE04492D}"/>
              </a:ext>
            </a:extLst>
          </p:cNvPr>
          <p:cNvSpPr txBox="1"/>
          <p:nvPr/>
        </p:nvSpPr>
        <p:spPr>
          <a:xfrm>
            <a:off x="4300929" y="3143968"/>
            <a:ext cx="1620212" cy="307777"/>
          </a:xfrm>
          <a:prstGeom prst="rect">
            <a:avLst/>
          </a:prstGeom>
          <a:noFill/>
        </p:spPr>
        <p:txBody>
          <a:bodyPr wrap="square">
            <a:spAutoFit/>
          </a:bodyPr>
          <a:lstStyle/>
          <a:p>
            <a:pPr algn="ctr"/>
            <a:r>
              <a:rPr lang="en-US" sz="1400" dirty="0">
                <a:solidFill>
                  <a:schemeClr val="tx1"/>
                </a:solidFill>
                <a:latin typeface="Product Sans" panose="020B0403030502040203" pitchFamily="34" charset="0"/>
                <a:ea typeface="Open Sans" pitchFamily="2" charset="0"/>
                <a:cs typeface="Open Sans" pitchFamily="2" charset="0"/>
              </a:rPr>
              <a:t>Brain regions (82)</a:t>
            </a:r>
            <a:endParaRPr lang="en-AU" sz="1400" dirty="0">
              <a:solidFill>
                <a:schemeClr val="tx1"/>
              </a:solidFill>
              <a:latin typeface="Product Sans" panose="020B0403030502040203" pitchFamily="34" charset="0"/>
              <a:ea typeface="Open Sans" pitchFamily="2" charset="0"/>
              <a:cs typeface="Open Sans" pitchFamily="2" charset="0"/>
            </a:endParaRPr>
          </a:p>
        </p:txBody>
      </p:sp>
      <p:grpSp>
        <p:nvGrpSpPr>
          <p:cNvPr id="21" name="Group 20">
            <a:extLst>
              <a:ext uri="{FF2B5EF4-FFF2-40B4-BE49-F238E27FC236}">
                <a16:creationId xmlns:a16="http://schemas.microsoft.com/office/drawing/2014/main" id="{59ECDD54-A9CA-44E6-A96B-8FB0E61167C4}"/>
              </a:ext>
            </a:extLst>
          </p:cNvPr>
          <p:cNvGrpSpPr/>
          <p:nvPr/>
        </p:nvGrpSpPr>
        <p:grpSpPr>
          <a:xfrm>
            <a:off x="3717918" y="3491246"/>
            <a:ext cx="3461860" cy="1313242"/>
            <a:chOff x="579862" y="3711791"/>
            <a:chExt cx="3461860" cy="1313242"/>
          </a:xfrm>
        </p:grpSpPr>
        <p:grpSp>
          <p:nvGrpSpPr>
            <p:cNvPr id="269" name="Group 268">
              <a:extLst>
                <a:ext uri="{FF2B5EF4-FFF2-40B4-BE49-F238E27FC236}">
                  <a16:creationId xmlns:a16="http://schemas.microsoft.com/office/drawing/2014/main" id="{EBF99260-49B9-4E58-A1F2-E8E0A8D3F119}"/>
                </a:ext>
              </a:extLst>
            </p:cNvPr>
            <p:cNvGrpSpPr/>
            <p:nvPr/>
          </p:nvGrpSpPr>
          <p:grpSpPr>
            <a:xfrm>
              <a:off x="751425" y="4286369"/>
              <a:ext cx="704702" cy="738664"/>
              <a:chOff x="26963080" y="6779941"/>
              <a:chExt cx="1858181" cy="1947733"/>
            </a:xfrm>
          </p:grpSpPr>
          <p:grpSp>
            <p:nvGrpSpPr>
              <p:cNvPr id="270" name="Group 269">
                <a:extLst>
                  <a:ext uri="{FF2B5EF4-FFF2-40B4-BE49-F238E27FC236}">
                    <a16:creationId xmlns:a16="http://schemas.microsoft.com/office/drawing/2014/main" id="{87117D13-C50F-45AC-BED0-3560A542CAB2}"/>
                  </a:ext>
                </a:extLst>
              </p:cNvPr>
              <p:cNvGrpSpPr/>
              <p:nvPr/>
            </p:nvGrpSpPr>
            <p:grpSpPr>
              <a:xfrm>
                <a:off x="26963080" y="6779941"/>
                <a:ext cx="1858181" cy="1947733"/>
                <a:chOff x="2398798" y="5581650"/>
                <a:chExt cx="790575" cy="790576"/>
              </a:xfrm>
            </p:grpSpPr>
            <p:cxnSp>
              <p:nvCxnSpPr>
                <p:cNvPr id="284" name="Straight Arrow Connector 283">
                  <a:extLst>
                    <a:ext uri="{FF2B5EF4-FFF2-40B4-BE49-F238E27FC236}">
                      <a16:creationId xmlns:a16="http://schemas.microsoft.com/office/drawing/2014/main" id="{A6D06252-B876-4A3D-91A9-ECBA91F84966}"/>
                    </a:ext>
                  </a:extLst>
                </p:cNvPr>
                <p:cNvCxnSpPr/>
                <p:nvPr/>
              </p:nvCxnSpPr>
              <p:spPr>
                <a:xfrm flipV="1">
                  <a:off x="2398798" y="5581650"/>
                  <a:ext cx="0" cy="79057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5" name="Straight Arrow Connector 284">
                  <a:extLst>
                    <a:ext uri="{FF2B5EF4-FFF2-40B4-BE49-F238E27FC236}">
                      <a16:creationId xmlns:a16="http://schemas.microsoft.com/office/drawing/2014/main" id="{574E05E1-D8A3-4907-9DE7-7ACBE1B70480}"/>
                    </a:ext>
                  </a:extLst>
                </p:cNvPr>
                <p:cNvCxnSpPr>
                  <a:cxnSpLocks/>
                </p:cNvCxnSpPr>
                <p:nvPr/>
              </p:nvCxnSpPr>
              <p:spPr>
                <a:xfrm rot="5400000" flipV="1">
                  <a:off x="2794086" y="5976938"/>
                  <a:ext cx="0" cy="79057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71" name="Oval 270">
                <a:extLst>
                  <a:ext uri="{FF2B5EF4-FFF2-40B4-BE49-F238E27FC236}">
                    <a16:creationId xmlns:a16="http://schemas.microsoft.com/office/drawing/2014/main" id="{9488A445-BD1B-4B8F-8FAC-6A60AAB7984C}"/>
                  </a:ext>
                </a:extLst>
              </p:cNvPr>
              <p:cNvSpPr/>
              <p:nvPr/>
            </p:nvSpPr>
            <p:spPr>
              <a:xfrm>
                <a:off x="27059534" y="7431389"/>
                <a:ext cx="107459" cy="115070"/>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272" name="Oval 271">
                <a:extLst>
                  <a:ext uri="{FF2B5EF4-FFF2-40B4-BE49-F238E27FC236}">
                    <a16:creationId xmlns:a16="http://schemas.microsoft.com/office/drawing/2014/main" id="{407CA3AE-A4AB-435D-94C4-F5AC1FA417C8}"/>
                  </a:ext>
                </a:extLst>
              </p:cNvPr>
              <p:cNvSpPr/>
              <p:nvPr/>
            </p:nvSpPr>
            <p:spPr>
              <a:xfrm>
                <a:off x="27414273" y="7719918"/>
                <a:ext cx="107459" cy="115070"/>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273" name="Oval 272">
                <a:extLst>
                  <a:ext uri="{FF2B5EF4-FFF2-40B4-BE49-F238E27FC236}">
                    <a16:creationId xmlns:a16="http://schemas.microsoft.com/office/drawing/2014/main" id="{70670C2E-DBEF-42B5-BECD-B595161DA3E0}"/>
                  </a:ext>
                </a:extLst>
              </p:cNvPr>
              <p:cNvSpPr/>
              <p:nvPr/>
            </p:nvSpPr>
            <p:spPr>
              <a:xfrm>
                <a:off x="27141446" y="7955836"/>
                <a:ext cx="107459" cy="115070"/>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274" name="Oval 273">
                <a:extLst>
                  <a:ext uri="{FF2B5EF4-FFF2-40B4-BE49-F238E27FC236}">
                    <a16:creationId xmlns:a16="http://schemas.microsoft.com/office/drawing/2014/main" id="{2D4E6FDF-7389-4E51-994B-CE357B37BEE3}"/>
                  </a:ext>
                </a:extLst>
              </p:cNvPr>
              <p:cNvSpPr/>
              <p:nvPr/>
            </p:nvSpPr>
            <p:spPr>
              <a:xfrm>
                <a:off x="27521732" y="8122956"/>
                <a:ext cx="107459" cy="115070"/>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275" name="Oval 274">
                <a:extLst>
                  <a:ext uri="{FF2B5EF4-FFF2-40B4-BE49-F238E27FC236}">
                    <a16:creationId xmlns:a16="http://schemas.microsoft.com/office/drawing/2014/main" id="{3135A571-AEFB-48E2-80AD-FB0D261BDC8A}"/>
                  </a:ext>
                </a:extLst>
              </p:cNvPr>
              <p:cNvSpPr/>
              <p:nvPr/>
            </p:nvSpPr>
            <p:spPr>
              <a:xfrm>
                <a:off x="27232355" y="8454861"/>
                <a:ext cx="107459" cy="115070"/>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276" name="Oval 275">
                <a:extLst>
                  <a:ext uri="{FF2B5EF4-FFF2-40B4-BE49-F238E27FC236}">
                    <a16:creationId xmlns:a16="http://schemas.microsoft.com/office/drawing/2014/main" id="{88BB4263-BFF4-4332-B028-4CD3803EEAB5}"/>
                  </a:ext>
                </a:extLst>
              </p:cNvPr>
              <p:cNvSpPr/>
              <p:nvPr/>
            </p:nvSpPr>
            <p:spPr>
              <a:xfrm>
                <a:off x="27892172" y="8310244"/>
                <a:ext cx="107459" cy="115070"/>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277" name="Oval 276">
                <a:extLst>
                  <a:ext uri="{FF2B5EF4-FFF2-40B4-BE49-F238E27FC236}">
                    <a16:creationId xmlns:a16="http://schemas.microsoft.com/office/drawing/2014/main" id="{1551372B-715C-483C-8058-F85BF0B41BC5}"/>
                  </a:ext>
                </a:extLst>
              </p:cNvPr>
              <p:cNvSpPr/>
              <p:nvPr/>
            </p:nvSpPr>
            <p:spPr>
              <a:xfrm>
                <a:off x="27195174" y="7196957"/>
                <a:ext cx="107459" cy="115070"/>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278" name="Oval 277">
                <a:extLst>
                  <a:ext uri="{FF2B5EF4-FFF2-40B4-BE49-F238E27FC236}">
                    <a16:creationId xmlns:a16="http://schemas.microsoft.com/office/drawing/2014/main" id="{A19D4AC7-837A-4440-960C-A2CA5A7463EE}"/>
                  </a:ext>
                </a:extLst>
              </p:cNvPr>
              <p:cNvSpPr/>
              <p:nvPr/>
            </p:nvSpPr>
            <p:spPr>
              <a:xfrm>
                <a:off x="27575460" y="7071498"/>
                <a:ext cx="107459" cy="115070"/>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279" name="Oval 278">
                <a:extLst>
                  <a:ext uri="{FF2B5EF4-FFF2-40B4-BE49-F238E27FC236}">
                    <a16:creationId xmlns:a16="http://schemas.microsoft.com/office/drawing/2014/main" id="{510615FC-1284-4CB5-8407-7823CAC337B6}"/>
                  </a:ext>
                </a:extLst>
              </p:cNvPr>
              <p:cNvSpPr/>
              <p:nvPr/>
            </p:nvSpPr>
            <p:spPr>
              <a:xfrm>
                <a:off x="28048148" y="7820781"/>
                <a:ext cx="107459" cy="115070"/>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280" name="Oval 279">
                <a:extLst>
                  <a:ext uri="{FF2B5EF4-FFF2-40B4-BE49-F238E27FC236}">
                    <a16:creationId xmlns:a16="http://schemas.microsoft.com/office/drawing/2014/main" id="{9C8BDF04-9C32-4E68-A7D7-3770EA413A75}"/>
                  </a:ext>
                </a:extLst>
              </p:cNvPr>
              <p:cNvSpPr/>
              <p:nvPr/>
            </p:nvSpPr>
            <p:spPr>
              <a:xfrm>
                <a:off x="27844726" y="7424623"/>
                <a:ext cx="107459" cy="115070"/>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281" name="Oval 280">
                <a:extLst>
                  <a:ext uri="{FF2B5EF4-FFF2-40B4-BE49-F238E27FC236}">
                    <a16:creationId xmlns:a16="http://schemas.microsoft.com/office/drawing/2014/main" id="{B814B3EE-9880-4BC9-A768-DB9FD9369628}"/>
                  </a:ext>
                </a:extLst>
              </p:cNvPr>
              <p:cNvSpPr/>
              <p:nvPr/>
            </p:nvSpPr>
            <p:spPr>
              <a:xfrm>
                <a:off x="28552616" y="8280743"/>
                <a:ext cx="107459" cy="115070"/>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282" name="Oval 281">
                <a:extLst>
                  <a:ext uri="{FF2B5EF4-FFF2-40B4-BE49-F238E27FC236}">
                    <a16:creationId xmlns:a16="http://schemas.microsoft.com/office/drawing/2014/main" id="{5589C303-965D-4637-B9F9-9464486B314D}"/>
                  </a:ext>
                </a:extLst>
              </p:cNvPr>
              <p:cNvSpPr/>
              <p:nvPr/>
            </p:nvSpPr>
            <p:spPr>
              <a:xfrm>
                <a:off x="28498888" y="7777454"/>
                <a:ext cx="107459" cy="115070"/>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cxnSp>
            <p:nvCxnSpPr>
              <p:cNvPr id="283" name="Straight Connector 282">
                <a:extLst>
                  <a:ext uri="{FF2B5EF4-FFF2-40B4-BE49-F238E27FC236}">
                    <a16:creationId xmlns:a16="http://schemas.microsoft.com/office/drawing/2014/main" id="{26713722-1604-41C7-996E-37E0E6D043E9}"/>
                  </a:ext>
                </a:extLst>
              </p:cNvPr>
              <p:cNvCxnSpPr>
                <a:cxnSpLocks/>
              </p:cNvCxnSpPr>
              <p:nvPr/>
            </p:nvCxnSpPr>
            <p:spPr>
              <a:xfrm>
                <a:off x="27113262" y="7303347"/>
                <a:ext cx="1259939" cy="1092465"/>
              </a:xfrm>
              <a:prstGeom prst="line">
                <a:avLst/>
              </a:prstGeom>
              <a:ln w="38100">
                <a:solidFill>
                  <a:srgbClr val="5C86C6"/>
                </a:solidFill>
              </a:ln>
            </p:spPr>
            <p:style>
              <a:lnRef idx="1">
                <a:schemeClr val="accent1"/>
              </a:lnRef>
              <a:fillRef idx="0">
                <a:schemeClr val="accent1"/>
              </a:fillRef>
              <a:effectRef idx="0">
                <a:schemeClr val="accent1"/>
              </a:effectRef>
              <a:fontRef idx="minor">
                <a:schemeClr val="tx1"/>
              </a:fontRef>
            </p:style>
          </p:cxnSp>
        </p:grpSp>
        <p:grpSp>
          <p:nvGrpSpPr>
            <p:cNvPr id="286" name="Group 285">
              <a:extLst>
                <a:ext uri="{FF2B5EF4-FFF2-40B4-BE49-F238E27FC236}">
                  <a16:creationId xmlns:a16="http://schemas.microsoft.com/office/drawing/2014/main" id="{E0675AF5-3A58-44AC-A0B4-D011535D9F58}"/>
                </a:ext>
              </a:extLst>
            </p:cNvPr>
            <p:cNvGrpSpPr/>
            <p:nvPr/>
          </p:nvGrpSpPr>
          <p:grpSpPr>
            <a:xfrm>
              <a:off x="1615439" y="4286369"/>
              <a:ext cx="704702" cy="738664"/>
              <a:chOff x="2398798" y="5581650"/>
              <a:chExt cx="790575" cy="790576"/>
            </a:xfrm>
          </p:grpSpPr>
          <p:cxnSp>
            <p:nvCxnSpPr>
              <p:cNvPr id="287" name="Straight Arrow Connector 286">
                <a:extLst>
                  <a:ext uri="{FF2B5EF4-FFF2-40B4-BE49-F238E27FC236}">
                    <a16:creationId xmlns:a16="http://schemas.microsoft.com/office/drawing/2014/main" id="{30210D64-04D0-468F-AF2A-3BA34CF7BD3B}"/>
                  </a:ext>
                </a:extLst>
              </p:cNvPr>
              <p:cNvCxnSpPr/>
              <p:nvPr/>
            </p:nvCxnSpPr>
            <p:spPr>
              <a:xfrm flipV="1">
                <a:off x="2398798" y="5581650"/>
                <a:ext cx="0" cy="79057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8" name="Straight Arrow Connector 287">
                <a:extLst>
                  <a:ext uri="{FF2B5EF4-FFF2-40B4-BE49-F238E27FC236}">
                    <a16:creationId xmlns:a16="http://schemas.microsoft.com/office/drawing/2014/main" id="{FAD8F287-AA01-4AF9-AB4B-C733FD8DF422}"/>
                  </a:ext>
                </a:extLst>
              </p:cNvPr>
              <p:cNvCxnSpPr>
                <a:cxnSpLocks/>
              </p:cNvCxnSpPr>
              <p:nvPr/>
            </p:nvCxnSpPr>
            <p:spPr>
              <a:xfrm rot="5400000" flipV="1">
                <a:off x="2794086" y="5976938"/>
                <a:ext cx="0" cy="79057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89" name="Oval 288">
              <a:extLst>
                <a:ext uri="{FF2B5EF4-FFF2-40B4-BE49-F238E27FC236}">
                  <a16:creationId xmlns:a16="http://schemas.microsoft.com/office/drawing/2014/main" id="{04C4F158-2C3A-4D24-A6C4-DA21457F52BF}"/>
                </a:ext>
              </a:extLst>
            </p:cNvPr>
            <p:cNvSpPr/>
            <p:nvPr/>
          </p:nvSpPr>
          <p:spPr>
            <a:xfrm>
              <a:off x="1977531" y="4388708"/>
              <a:ext cx="40753" cy="43639"/>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290" name="Oval 289">
              <a:extLst>
                <a:ext uri="{FF2B5EF4-FFF2-40B4-BE49-F238E27FC236}">
                  <a16:creationId xmlns:a16="http://schemas.microsoft.com/office/drawing/2014/main" id="{FA153C3A-C20C-4025-A9CE-E048124FA668}"/>
                </a:ext>
              </a:extLst>
            </p:cNvPr>
            <p:cNvSpPr/>
            <p:nvPr/>
          </p:nvSpPr>
          <p:spPr>
            <a:xfrm>
              <a:off x="1786749" y="4481365"/>
              <a:ext cx="40753" cy="43639"/>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291" name="Oval 290">
              <a:extLst>
                <a:ext uri="{FF2B5EF4-FFF2-40B4-BE49-F238E27FC236}">
                  <a16:creationId xmlns:a16="http://schemas.microsoft.com/office/drawing/2014/main" id="{E2561D08-7170-4BD4-ADCB-C93B6174D71D}"/>
                </a:ext>
              </a:extLst>
            </p:cNvPr>
            <p:cNvSpPr/>
            <p:nvPr/>
          </p:nvSpPr>
          <p:spPr>
            <a:xfrm>
              <a:off x="1683083" y="4732319"/>
              <a:ext cx="40753" cy="43639"/>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292" name="Oval 291">
              <a:extLst>
                <a:ext uri="{FF2B5EF4-FFF2-40B4-BE49-F238E27FC236}">
                  <a16:creationId xmlns:a16="http://schemas.microsoft.com/office/drawing/2014/main" id="{ECEC0B4A-CC2C-4C35-B061-1967CF007859}"/>
                </a:ext>
              </a:extLst>
            </p:cNvPr>
            <p:cNvSpPr/>
            <p:nvPr/>
          </p:nvSpPr>
          <p:spPr>
            <a:xfrm>
              <a:off x="1807449" y="4732319"/>
              <a:ext cx="40753" cy="43639"/>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293" name="Oval 292">
              <a:extLst>
                <a:ext uri="{FF2B5EF4-FFF2-40B4-BE49-F238E27FC236}">
                  <a16:creationId xmlns:a16="http://schemas.microsoft.com/office/drawing/2014/main" id="{4DBBAFCF-BDF0-4CB0-ABC3-B731BE6804F1}"/>
                </a:ext>
              </a:extLst>
            </p:cNvPr>
            <p:cNvSpPr/>
            <p:nvPr/>
          </p:nvSpPr>
          <p:spPr>
            <a:xfrm>
              <a:off x="1753085" y="4931471"/>
              <a:ext cx="40753" cy="43639"/>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294" name="Oval 293">
              <a:extLst>
                <a:ext uri="{FF2B5EF4-FFF2-40B4-BE49-F238E27FC236}">
                  <a16:creationId xmlns:a16="http://schemas.microsoft.com/office/drawing/2014/main" id="{1D73041D-B23B-47EF-B2C0-72AA645C47E7}"/>
                </a:ext>
              </a:extLst>
            </p:cNvPr>
            <p:cNvSpPr/>
            <p:nvPr/>
          </p:nvSpPr>
          <p:spPr>
            <a:xfrm>
              <a:off x="2067606" y="4483774"/>
              <a:ext cx="40753" cy="43639"/>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295" name="Oval 294">
              <a:extLst>
                <a:ext uri="{FF2B5EF4-FFF2-40B4-BE49-F238E27FC236}">
                  <a16:creationId xmlns:a16="http://schemas.microsoft.com/office/drawing/2014/main" id="{60FF01A9-3BCD-499A-B692-1E793865B82E}"/>
                </a:ext>
              </a:extLst>
            </p:cNvPr>
            <p:cNvSpPr/>
            <p:nvPr/>
          </p:nvSpPr>
          <p:spPr>
            <a:xfrm>
              <a:off x="1966684" y="4909779"/>
              <a:ext cx="40753" cy="43639"/>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296" name="Oval 295">
              <a:extLst>
                <a:ext uri="{FF2B5EF4-FFF2-40B4-BE49-F238E27FC236}">
                  <a16:creationId xmlns:a16="http://schemas.microsoft.com/office/drawing/2014/main" id="{B3FA1F56-3647-4DE1-A4D7-222A26D74291}"/>
                </a:ext>
              </a:extLst>
            </p:cNvPr>
            <p:cNvSpPr/>
            <p:nvPr/>
          </p:nvSpPr>
          <p:spPr>
            <a:xfrm>
              <a:off x="2078873" y="4887960"/>
              <a:ext cx="40753" cy="43639"/>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297" name="Oval 296">
              <a:extLst>
                <a:ext uri="{FF2B5EF4-FFF2-40B4-BE49-F238E27FC236}">
                  <a16:creationId xmlns:a16="http://schemas.microsoft.com/office/drawing/2014/main" id="{4C67170D-DC0A-410C-8A1B-53615B5BEBFA}"/>
                </a:ext>
              </a:extLst>
            </p:cNvPr>
            <p:cNvSpPr/>
            <p:nvPr/>
          </p:nvSpPr>
          <p:spPr>
            <a:xfrm>
              <a:off x="2047229" y="4781393"/>
              <a:ext cx="40753" cy="43639"/>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298" name="Oval 297">
              <a:extLst>
                <a:ext uri="{FF2B5EF4-FFF2-40B4-BE49-F238E27FC236}">
                  <a16:creationId xmlns:a16="http://schemas.microsoft.com/office/drawing/2014/main" id="{063942BF-A10E-4804-98E8-644CA68D05E3}"/>
                </a:ext>
              </a:extLst>
            </p:cNvPr>
            <p:cNvSpPr/>
            <p:nvPr/>
          </p:nvSpPr>
          <p:spPr>
            <a:xfrm>
              <a:off x="1903923" y="4565490"/>
              <a:ext cx="40753" cy="43639"/>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299" name="Oval 298">
              <a:extLst>
                <a:ext uri="{FF2B5EF4-FFF2-40B4-BE49-F238E27FC236}">
                  <a16:creationId xmlns:a16="http://schemas.microsoft.com/office/drawing/2014/main" id="{AC16F6C2-4AD9-49AB-9BC0-76D43A00D6BF}"/>
                </a:ext>
              </a:extLst>
            </p:cNvPr>
            <p:cNvSpPr/>
            <p:nvPr/>
          </p:nvSpPr>
          <p:spPr>
            <a:xfrm>
              <a:off x="2218259" y="4855538"/>
              <a:ext cx="40753" cy="43639"/>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300" name="Oval 299">
              <a:extLst>
                <a:ext uri="{FF2B5EF4-FFF2-40B4-BE49-F238E27FC236}">
                  <a16:creationId xmlns:a16="http://schemas.microsoft.com/office/drawing/2014/main" id="{4E52E33A-967D-490F-A3D1-6A43E09B945E}"/>
                </a:ext>
              </a:extLst>
            </p:cNvPr>
            <p:cNvSpPr/>
            <p:nvPr/>
          </p:nvSpPr>
          <p:spPr>
            <a:xfrm>
              <a:off x="2197883" y="4664669"/>
              <a:ext cx="40753" cy="43639"/>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cxnSp>
          <p:nvCxnSpPr>
            <p:cNvPr id="301" name="Straight Connector 300">
              <a:extLst>
                <a:ext uri="{FF2B5EF4-FFF2-40B4-BE49-F238E27FC236}">
                  <a16:creationId xmlns:a16="http://schemas.microsoft.com/office/drawing/2014/main" id="{A1BED212-EE27-44CA-8533-151EB2F11838}"/>
                </a:ext>
              </a:extLst>
            </p:cNvPr>
            <p:cNvCxnSpPr>
              <a:cxnSpLocks/>
            </p:cNvCxnSpPr>
            <p:nvPr/>
          </p:nvCxnSpPr>
          <p:spPr>
            <a:xfrm flipV="1">
              <a:off x="1667204" y="4511310"/>
              <a:ext cx="611281" cy="439711"/>
            </a:xfrm>
            <a:prstGeom prst="line">
              <a:avLst/>
            </a:prstGeom>
            <a:ln w="38100">
              <a:solidFill>
                <a:srgbClr val="5C86C6"/>
              </a:solidFill>
            </a:ln>
          </p:spPr>
          <p:style>
            <a:lnRef idx="1">
              <a:schemeClr val="accent1"/>
            </a:lnRef>
            <a:fillRef idx="0">
              <a:schemeClr val="accent1"/>
            </a:fillRef>
            <a:effectRef idx="0">
              <a:schemeClr val="accent1"/>
            </a:effectRef>
            <a:fontRef idx="minor">
              <a:schemeClr val="tx1"/>
            </a:fontRef>
          </p:style>
        </p:cxnSp>
        <p:grpSp>
          <p:nvGrpSpPr>
            <p:cNvPr id="302" name="Group 301">
              <a:extLst>
                <a:ext uri="{FF2B5EF4-FFF2-40B4-BE49-F238E27FC236}">
                  <a16:creationId xmlns:a16="http://schemas.microsoft.com/office/drawing/2014/main" id="{61B12ACD-A5FF-4BE9-A66F-D248F16DF07E}"/>
                </a:ext>
              </a:extLst>
            </p:cNvPr>
            <p:cNvGrpSpPr/>
            <p:nvPr/>
          </p:nvGrpSpPr>
          <p:grpSpPr>
            <a:xfrm>
              <a:off x="3027356" y="4286369"/>
              <a:ext cx="704702" cy="738664"/>
              <a:chOff x="2398798" y="5581650"/>
              <a:chExt cx="790575" cy="790576"/>
            </a:xfrm>
          </p:grpSpPr>
          <p:cxnSp>
            <p:nvCxnSpPr>
              <p:cNvPr id="303" name="Straight Arrow Connector 302">
                <a:extLst>
                  <a:ext uri="{FF2B5EF4-FFF2-40B4-BE49-F238E27FC236}">
                    <a16:creationId xmlns:a16="http://schemas.microsoft.com/office/drawing/2014/main" id="{E96FAFB7-DBA1-41E6-8BC0-177279756E44}"/>
                  </a:ext>
                </a:extLst>
              </p:cNvPr>
              <p:cNvCxnSpPr/>
              <p:nvPr/>
            </p:nvCxnSpPr>
            <p:spPr>
              <a:xfrm flipV="1">
                <a:off x="2398798" y="5581650"/>
                <a:ext cx="0" cy="79057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4" name="Straight Arrow Connector 303">
                <a:extLst>
                  <a:ext uri="{FF2B5EF4-FFF2-40B4-BE49-F238E27FC236}">
                    <a16:creationId xmlns:a16="http://schemas.microsoft.com/office/drawing/2014/main" id="{6DFA2C76-4493-4533-8C74-DFB73F6E11E6}"/>
                  </a:ext>
                </a:extLst>
              </p:cNvPr>
              <p:cNvCxnSpPr>
                <a:cxnSpLocks/>
              </p:cNvCxnSpPr>
              <p:nvPr/>
            </p:nvCxnSpPr>
            <p:spPr>
              <a:xfrm rot="5400000" flipV="1">
                <a:off x="2794086" y="5976938"/>
                <a:ext cx="0" cy="79057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305" name="Oval 304">
              <a:extLst>
                <a:ext uri="{FF2B5EF4-FFF2-40B4-BE49-F238E27FC236}">
                  <a16:creationId xmlns:a16="http://schemas.microsoft.com/office/drawing/2014/main" id="{0DCD1B65-17F8-4CBF-9931-46DB1060002F}"/>
                </a:ext>
              </a:extLst>
            </p:cNvPr>
            <p:cNvSpPr/>
            <p:nvPr/>
          </p:nvSpPr>
          <p:spPr>
            <a:xfrm>
              <a:off x="3446888" y="4457335"/>
              <a:ext cx="40753" cy="43639"/>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306" name="Oval 305">
              <a:extLst>
                <a:ext uri="{FF2B5EF4-FFF2-40B4-BE49-F238E27FC236}">
                  <a16:creationId xmlns:a16="http://schemas.microsoft.com/office/drawing/2014/main" id="{2F8B5BD6-5CCA-40CA-8C1D-6766EFB48FFC}"/>
                </a:ext>
              </a:extLst>
            </p:cNvPr>
            <p:cNvSpPr/>
            <p:nvPr/>
          </p:nvSpPr>
          <p:spPr>
            <a:xfrm>
              <a:off x="3268109" y="4408993"/>
              <a:ext cx="40753" cy="43639"/>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307" name="Oval 306">
              <a:extLst>
                <a:ext uri="{FF2B5EF4-FFF2-40B4-BE49-F238E27FC236}">
                  <a16:creationId xmlns:a16="http://schemas.microsoft.com/office/drawing/2014/main" id="{6B5E9937-EB96-4229-9FC4-E1DE3A4D8838}"/>
                </a:ext>
              </a:extLst>
            </p:cNvPr>
            <p:cNvSpPr/>
            <p:nvPr/>
          </p:nvSpPr>
          <p:spPr>
            <a:xfrm>
              <a:off x="3446887" y="4574399"/>
              <a:ext cx="40753" cy="43639"/>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308" name="Oval 307">
              <a:extLst>
                <a:ext uri="{FF2B5EF4-FFF2-40B4-BE49-F238E27FC236}">
                  <a16:creationId xmlns:a16="http://schemas.microsoft.com/office/drawing/2014/main" id="{D8BDAF8F-515D-4454-A528-E68D2DD26737}"/>
                </a:ext>
              </a:extLst>
            </p:cNvPr>
            <p:cNvSpPr/>
            <p:nvPr/>
          </p:nvSpPr>
          <p:spPr>
            <a:xfrm>
              <a:off x="3585106" y="4508749"/>
              <a:ext cx="40753" cy="43639"/>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309" name="Oval 308">
              <a:extLst>
                <a:ext uri="{FF2B5EF4-FFF2-40B4-BE49-F238E27FC236}">
                  <a16:creationId xmlns:a16="http://schemas.microsoft.com/office/drawing/2014/main" id="{1C3E18CB-95E6-40C1-AA50-88B3ABA56A4C}"/>
                </a:ext>
              </a:extLst>
            </p:cNvPr>
            <p:cNvSpPr/>
            <p:nvPr/>
          </p:nvSpPr>
          <p:spPr>
            <a:xfrm>
              <a:off x="3467263" y="4909651"/>
              <a:ext cx="40753" cy="43639"/>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310" name="Oval 309">
              <a:extLst>
                <a:ext uri="{FF2B5EF4-FFF2-40B4-BE49-F238E27FC236}">
                  <a16:creationId xmlns:a16="http://schemas.microsoft.com/office/drawing/2014/main" id="{6BF5008A-06C2-47E9-B793-E49BA3590AA8}"/>
                </a:ext>
              </a:extLst>
            </p:cNvPr>
            <p:cNvSpPr/>
            <p:nvPr/>
          </p:nvSpPr>
          <p:spPr>
            <a:xfrm>
              <a:off x="3620625" y="4662746"/>
              <a:ext cx="40753" cy="43639"/>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311" name="Oval 310">
              <a:extLst>
                <a:ext uri="{FF2B5EF4-FFF2-40B4-BE49-F238E27FC236}">
                  <a16:creationId xmlns:a16="http://schemas.microsoft.com/office/drawing/2014/main" id="{59B852B3-16CA-49F3-86DC-334A9826DA43}"/>
                </a:ext>
              </a:extLst>
            </p:cNvPr>
            <p:cNvSpPr/>
            <p:nvPr/>
          </p:nvSpPr>
          <p:spPr>
            <a:xfrm>
              <a:off x="3093514" y="4534866"/>
              <a:ext cx="40753" cy="43639"/>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312" name="Oval 311">
              <a:extLst>
                <a:ext uri="{FF2B5EF4-FFF2-40B4-BE49-F238E27FC236}">
                  <a16:creationId xmlns:a16="http://schemas.microsoft.com/office/drawing/2014/main" id="{D62F25E7-0364-4D97-9535-5E899C0EB8E3}"/>
                </a:ext>
              </a:extLst>
            </p:cNvPr>
            <p:cNvSpPr/>
            <p:nvPr/>
          </p:nvSpPr>
          <p:spPr>
            <a:xfrm>
              <a:off x="3177443" y="4754615"/>
              <a:ext cx="40753" cy="43639"/>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313" name="Oval 312">
              <a:extLst>
                <a:ext uri="{FF2B5EF4-FFF2-40B4-BE49-F238E27FC236}">
                  <a16:creationId xmlns:a16="http://schemas.microsoft.com/office/drawing/2014/main" id="{C62FC2B5-A5BF-4B18-88CB-18B85DF17A16}"/>
                </a:ext>
              </a:extLst>
            </p:cNvPr>
            <p:cNvSpPr/>
            <p:nvPr/>
          </p:nvSpPr>
          <p:spPr>
            <a:xfrm>
              <a:off x="3341466" y="4547718"/>
              <a:ext cx="40753" cy="43639"/>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314" name="Oval 313">
              <a:extLst>
                <a:ext uri="{FF2B5EF4-FFF2-40B4-BE49-F238E27FC236}">
                  <a16:creationId xmlns:a16="http://schemas.microsoft.com/office/drawing/2014/main" id="{B692A2A6-E6B8-493F-AF46-FFBC53764631}"/>
                </a:ext>
              </a:extLst>
            </p:cNvPr>
            <p:cNvSpPr/>
            <p:nvPr/>
          </p:nvSpPr>
          <p:spPr>
            <a:xfrm>
              <a:off x="3089633" y="4611951"/>
              <a:ext cx="40753" cy="43639"/>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315" name="Oval 314">
              <a:extLst>
                <a:ext uri="{FF2B5EF4-FFF2-40B4-BE49-F238E27FC236}">
                  <a16:creationId xmlns:a16="http://schemas.microsoft.com/office/drawing/2014/main" id="{DEACCB2C-76AC-48FD-A837-1C1A8B17DA4B}"/>
                </a:ext>
              </a:extLst>
            </p:cNvPr>
            <p:cNvSpPr/>
            <p:nvPr/>
          </p:nvSpPr>
          <p:spPr>
            <a:xfrm>
              <a:off x="3086603" y="4844898"/>
              <a:ext cx="40753" cy="43639"/>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316" name="Oval 315">
              <a:extLst>
                <a:ext uri="{FF2B5EF4-FFF2-40B4-BE49-F238E27FC236}">
                  <a16:creationId xmlns:a16="http://schemas.microsoft.com/office/drawing/2014/main" id="{2A91DF35-C566-4977-9EAF-8CB52ECB22DF}"/>
                </a:ext>
              </a:extLst>
            </p:cNvPr>
            <p:cNvSpPr/>
            <p:nvPr/>
          </p:nvSpPr>
          <p:spPr>
            <a:xfrm>
              <a:off x="3254474" y="4861686"/>
              <a:ext cx="40753" cy="43639"/>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cxnSp>
          <p:nvCxnSpPr>
            <p:cNvPr id="317" name="Straight Connector 316">
              <a:extLst>
                <a:ext uri="{FF2B5EF4-FFF2-40B4-BE49-F238E27FC236}">
                  <a16:creationId xmlns:a16="http://schemas.microsoft.com/office/drawing/2014/main" id="{D90B4C4E-D571-4ECB-A925-0BDFB4BC3C90}"/>
                </a:ext>
              </a:extLst>
            </p:cNvPr>
            <p:cNvCxnSpPr>
              <a:cxnSpLocks/>
            </p:cNvCxnSpPr>
            <p:nvPr/>
          </p:nvCxnSpPr>
          <p:spPr>
            <a:xfrm>
              <a:off x="3104687" y="4420905"/>
              <a:ext cx="477823" cy="414310"/>
            </a:xfrm>
            <a:prstGeom prst="line">
              <a:avLst/>
            </a:prstGeom>
            <a:ln w="38100">
              <a:solidFill>
                <a:srgbClr val="5C86C6"/>
              </a:solidFill>
            </a:ln>
          </p:spPr>
          <p:style>
            <a:lnRef idx="1">
              <a:schemeClr val="accent1"/>
            </a:lnRef>
            <a:fillRef idx="0">
              <a:schemeClr val="accent1"/>
            </a:fillRef>
            <a:effectRef idx="0">
              <a:schemeClr val="accent1"/>
            </a:effectRef>
            <a:fontRef idx="minor">
              <a:schemeClr val="tx1"/>
            </a:fontRef>
          </p:style>
        </p:cxnSp>
        <p:sp>
          <p:nvSpPr>
            <p:cNvPr id="318" name="TextBox 317">
              <a:extLst>
                <a:ext uri="{FF2B5EF4-FFF2-40B4-BE49-F238E27FC236}">
                  <a16:creationId xmlns:a16="http://schemas.microsoft.com/office/drawing/2014/main" id="{2C566520-A2E9-4B45-8E6E-718E25A90F75}"/>
                </a:ext>
              </a:extLst>
            </p:cNvPr>
            <p:cNvSpPr txBox="1"/>
            <p:nvPr/>
          </p:nvSpPr>
          <p:spPr>
            <a:xfrm>
              <a:off x="617917" y="4069767"/>
              <a:ext cx="903794" cy="276999"/>
            </a:xfrm>
            <a:prstGeom prst="rect">
              <a:avLst/>
            </a:prstGeom>
            <a:noFill/>
          </p:spPr>
          <p:txBody>
            <a:bodyPr wrap="square">
              <a:spAutoFit/>
            </a:bodyPr>
            <a:lstStyle/>
            <a:p>
              <a:pPr algn="ctr"/>
              <a:r>
                <a:rPr lang="en-AU" sz="1200" dirty="0">
                  <a:solidFill>
                    <a:schemeClr val="tx1"/>
                  </a:solidFill>
                  <a:latin typeface="Product Sans" panose="020B0403030502040203" pitchFamily="34" charset="0"/>
                  <a:ea typeface="Open Sans" pitchFamily="2" charset="0"/>
                  <a:cs typeface="Open Sans" pitchFamily="2" charset="0"/>
                </a:rPr>
                <a:t>Feature 1</a:t>
              </a:r>
            </a:p>
          </p:txBody>
        </p:sp>
        <p:sp>
          <p:nvSpPr>
            <p:cNvPr id="319" name="TextBox 318">
              <a:extLst>
                <a:ext uri="{FF2B5EF4-FFF2-40B4-BE49-F238E27FC236}">
                  <a16:creationId xmlns:a16="http://schemas.microsoft.com/office/drawing/2014/main" id="{7156B6D3-9354-4E06-A01B-B66BAEA7B35E}"/>
                </a:ext>
              </a:extLst>
            </p:cNvPr>
            <p:cNvSpPr txBox="1"/>
            <p:nvPr/>
          </p:nvSpPr>
          <p:spPr>
            <a:xfrm>
              <a:off x="1520171" y="4061914"/>
              <a:ext cx="903794" cy="276999"/>
            </a:xfrm>
            <a:prstGeom prst="rect">
              <a:avLst/>
            </a:prstGeom>
            <a:noFill/>
          </p:spPr>
          <p:txBody>
            <a:bodyPr wrap="square">
              <a:spAutoFit/>
            </a:bodyPr>
            <a:lstStyle/>
            <a:p>
              <a:pPr algn="ctr"/>
              <a:r>
                <a:rPr lang="en-US" sz="1200" dirty="0">
                  <a:solidFill>
                    <a:schemeClr val="tx1"/>
                  </a:solidFill>
                  <a:latin typeface="Product Sans" panose="020B0403030502040203" pitchFamily="34" charset="0"/>
                  <a:ea typeface="Open Sans" pitchFamily="2" charset="0"/>
                  <a:cs typeface="Open Sans" pitchFamily="2" charset="0"/>
                </a:rPr>
                <a:t>Feature 2</a:t>
              </a:r>
              <a:endParaRPr lang="en-AU" sz="1200" dirty="0">
                <a:solidFill>
                  <a:schemeClr val="tx1"/>
                </a:solidFill>
                <a:latin typeface="Product Sans" panose="020B0403030502040203" pitchFamily="34" charset="0"/>
                <a:ea typeface="Open Sans" pitchFamily="2" charset="0"/>
                <a:cs typeface="Open Sans" pitchFamily="2" charset="0"/>
              </a:endParaRPr>
            </a:p>
          </p:txBody>
        </p:sp>
        <p:sp>
          <p:nvSpPr>
            <p:cNvPr id="320" name="TextBox 319">
              <a:extLst>
                <a:ext uri="{FF2B5EF4-FFF2-40B4-BE49-F238E27FC236}">
                  <a16:creationId xmlns:a16="http://schemas.microsoft.com/office/drawing/2014/main" id="{4FE46AC3-7C39-49C3-A8E4-A3EAE2261AB3}"/>
                </a:ext>
              </a:extLst>
            </p:cNvPr>
            <p:cNvSpPr txBox="1"/>
            <p:nvPr/>
          </p:nvSpPr>
          <p:spPr>
            <a:xfrm>
              <a:off x="2948186" y="4061903"/>
              <a:ext cx="964707" cy="276999"/>
            </a:xfrm>
            <a:prstGeom prst="rect">
              <a:avLst/>
            </a:prstGeom>
            <a:noFill/>
          </p:spPr>
          <p:txBody>
            <a:bodyPr wrap="square">
              <a:spAutoFit/>
            </a:bodyPr>
            <a:lstStyle/>
            <a:p>
              <a:pPr algn="ctr"/>
              <a:r>
                <a:rPr lang="en-US" sz="1200" dirty="0">
                  <a:solidFill>
                    <a:schemeClr val="tx1"/>
                  </a:solidFill>
                  <a:latin typeface="Product Sans" panose="020B0403030502040203" pitchFamily="34" charset="0"/>
                  <a:ea typeface="Open Sans" pitchFamily="2" charset="0"/>
                  <a:cs typeface="Open Sans" pitchFamily="2" charset="0"/>
                </a:rPr>
                <a:t>Feature 22</a:t>
              </a:r>
              <a:endParaRPr lang="en-AU" sz="1200" dirty="0">
                <a:solidFill>
                  <a:schemeClr val="tx1"/>
                </a:solidFill>
                <a:latin typeface="Product Sans" panose="020B0403030502040203" pitchFamily="34" charset="0"/>
                <a:ea typeface="Open Sans" pitchFamily="2" charset="0"/>
                <a:cs typeface="Open Sans" pitchFamily="2" charset="0"/>
              </a:endParaRPr>
            </a:p>
          </p:txBody>
        </p:sp>
        <p:sp>
          <p:nvSpPr>
            <p:cNvPr id="321" name="TextBox 320">
              <a:extLst>
                <a:ext uri="{FF2B5EF4-FFF2-40B4-BE49-F238E27FC236}">
                  <a16:creationId xmlns:a16="http://schemas.microsoft.com/office/drawing/2014/main" id="{D86DDCFE-F45B-45F4-A5B7-954BFE5F46C2}"/>
                </a:ext>
              </a:extLst>
            </p:cNvPr>
            <p:cNvSpPr txBox="1"/>
            <p:nvPr/>
          </p:nvSpPr>
          <p:spPr>
            <a:xfrm>
              <a:off x="2462578" y="4396940"/>
              <a:ext cx="403517" cy="369332"/>
            </a:xfrm>
            <a:prstGeom prst="rect">
              <a:avLst/>
            </a:prstGeom>
            <a:noFill/>
          </p:spPr>
          <p:txBody>
            <a:bodyPr wrap="square">
              <a:spAutoFit/>
            </a:bodyPr>
            <a:lstStyle/>
            <a:p>
              <a:pPr algn="ctr"/>
              <a:r>
                <a:rPr lang="en-US" dirty="0">
                  <a:solidFill>
                    <a:schemeClr val="tx1"/>
                  </a:solidFill>
                  <a:latin typeface="Product Sans" panose="020B0403030502040203" pitchFamily="34" charset="0"/>
                  <a:ea typeface="Open Sans" pitchFamily="2" charset="0"/>
                  <a:cs typeface="Open Sans" pitchFamily="2" charset="0"/>
                </a:rPr>
                <a:t>…</a:t>
              </a:r>
              <a:endParaRPr lang="en-AU" dirty="0">
                <a:solidFill>
                  <a:schemeClr val="tx1"/>
                </a:solidFill>
                <a:latin typeface="Product Sans" panose="020B0403030502040203" pitchFamily="34" charset="0"/>
                <a:ea typeface="Open Sans" pitchFamily="2" charset="0"/>
                <a:cs typeface="Open Sans" pitchFamily="2" charset="0"/>
              </a:endParaRPr>
            </a:p>
          </p:txBody>
        </p:sp>
        <p:sp>
          <p:nvSpPr>
            <p:cNvPr id="322" name="TextBox 321">
              <a:extLst>
                <a:ext uri="{FF2B5EF4-FFF2-40B4-BE49-F238E27FC236}">
                  <a16:creationId xmlns:a16="http://schemas.microsoft.com/office/drawing/2014/main" id="{479DD01E-5318-475F-87DC-E70CB0787288}"/>
                </a:ext>
              </a:extLst>
            </p:cNvPr>
            <p:cNvSpPr txBox="1"/>
            <p:nvPr/>
          </p:nvSpPr>
          <p:spPr>
            <a:xfrm>
              <a:off x="579862" y="3711791"/>
              <a:ext cx="3461860" cy="338554"/>
            </a:xfrm>
            <a:prstGeom prst="rect">
              <a:avLst/>
            </a:prstGeom>
            <a:noFill/>
          </p:spPr>
          <p:txBody>
            <a:bodyPr wrap="square">
              <a:spAutoFit/>
            </a:bodyPr>
            <a:lstStyle/>
            <a:p>
              <a:pPr algn="ctr"/>
              <a:r>
                <a:rPr lang="en-US" sz="1600" u="sng" dirty="0">
                  <a:latin typeface="Product Sans" panose="020B0403030502040203" pitchFamily="34" charset="0"/>
                  <a:ea typeface="Open Sans" pitchFamily="2" charset="0"/>
                  <a:cs typeface="Open Sans" pitchFamily="2" charset="0"/>
                </a:rPr>
                <a:t>Linear SVM by Univariate TS feature</a:t>
              </a:r>
              <a:endParaRPr lang="en-AU" sz="1600" u="sng" dirty="0">
                <a:solidFill>
                  <a:schemeClr val="tx1"/>
                </a:solidFill>
                <a:latin typeface="Product Sans" panose="020B0403030502040203" pitchFamily="34" charset="0"/>
                <a:ea typeface="Open Sans" pitchFamily="2" charset="0"/>
                <a:cs typeface="Open Sans" pitchFamily="2" charset="0"/>
              </a:endParaRPr>
            </a:p>
          </p:txBody>
        </p:sp>
      </p:grpSp>
      <p:sp>
        <p:nvSpPr>
          <p:cNvPr id="323" name="TextBox 322">
            <a:extLst>
              <a:ext uri="{FF2B5EF4-FFF2-40B4-BE49-F238E27FC236}">
                <a16:creationId xmlns:a16="http://schemas.microsoft.com/office/drawing/2014/main" id="{947E1599-21BF-4AB2-B4E7-3F19F11D1722}"/>
              </a:ext>
            </a:extLst>
          </p:cNvPr>
          <p:cNvSpPr txBox="1"/>
          <p:nvPr/>
        </p:nvSpPr>
        <p:spPr>
          <a:xfrm>
            <a:off x="3666748" y="4937791"/>
            <a:ext cx="3419885" cy="954107"/>
          </a:xfrm>
          <a:prstGeom prst="rect">
            <a:avLst/>
          </a:prstGeom>
          <a:noFill/>
        </p:spPr>
        <p:txBody>
          <a:bodyPr wrap="square">
            <a:spAutoFit/>
          </a:bodyPr>
          <a:lstStyle/>
          <a:p>
            <a:pPr algn="ctr"/>
            <a:r>
              <a:rPr lang="en-US" sz="1400" dirty="0">
                <a:latin typeface="Product Sans" panose="020B0403030502040203" pitchFamily="34" charset="0"/>
                <a:ea typeface="Open Sans" pitchFamily="2" charset="0"/>
                <a:cs typeface="Open Sans" pitchFamily="2" charset="0"/>
              </a:rPr>
              <a:t>Goal: Identify which </a:t>
            </a:r>
            <a:r>
              <a:rPr lang="en-US" sz="1400" b="1" dirty="0">
                <a:latin typeface="Product Sans" panose="020B0403030502040203" pitchFamily="34" charset="0"/>
                <a:ea typeface="Open Sans" pitchFamily="2" charset="0"/>
                <a:cs typeface="Open Sans" pitchFamily="2" charset="0"/>
              </a:rPr>
              <a:t>univariate TS feature(s)</a:t>
            </a:r>
            <a:r>
              <a:rPr lang="en-US" sz="1400" dirty="0">
                <a:latin typeface="Product Sans" panose="020B0403030502040203" pitchFamily="34" charset="0"/>
                <a:ea typeface="Open Sans" pitchFamily="2" charset="0"/>
                <a:cs typeface="Open Sans" pitchFamily="2" charset="0"/>
              </a:rPr>
              <a:t> exhibit </a:t>
            </a:r>
            <a:r>
              <a:rPr lang="en-US" sz="1400" b="1" dirty="0">
                <a:latin typeface="Product Sans" panose="020B0403030502040203" pitchFamily="34" charset="0"/>
                <a:ea typeface="Open Sans" pitchFamily="2" charset="0"/>
                <a:cs typeface="Open Sans" pitchFamily="2" charset="0"/>
              </a:rPr>
              <a:t>globally altered properties </a:t>
            </a:r>
            <a:r>
              <a:rPr lang="en-US" sz="1400" dirty="0">
                <a:latin typeface="Product Sans" panose="020B0403030502040203" pitchFamily="34" charset="0"/>
                <a:ea typeface="Open Sans" pitchFamily="2" charset="0"/>
                <a:cs typeface="Open Sans" pitchFamily="2" charset="0"/>
              </a:rPr>
              <a:t>in participants with vs. without schizophrenia</a:t>
            </a:r>
            <a:r>
              <a:rPr lang="en-US" sz="1400" b="1" dirty="0">
                <a:latin typeface="Product Sans" panose="020B0403030502040203" pitchFamily="34" charset="0"/>
                <a:ea typeface="Open Sans" pitchFamily="2" charset="0"/>
                <a:cs typeface="Open Sans" pitchFamily="2" charset="0"/>
              </a:rPr>
              <a:t> </a:t>
            </a:r>
            <a:endParaRPr lang="en-AU" sz="1400" dirty="0">
              <a:solidFill>
                <a:schemeClr val="tx1"/>
              </a:solidFill>
              <a:latin typeface="Product Sans" panose="020B0403030502040203" pitchFamily="34" charset="0"/>
              <a:ea typeface="Open Sans" pitchFamily="2" charset="0"/>
              <a:cs typeface="Open Sans" pitchFamily="2" charset="0"/>
            </a:endParaRPr>
          </a:p>
        </p:txBody>
      </p:sp>
      <p:sp>
        <p:nvSpPr>
          <p:cNvPr id="324" name="TextBox 323">
            <a:extLst>
              <a:ext uri="{FF2B5EF4-FFF2-40B4-BE49-F238E27FC236}">
                <a16:creationId xmlns:a16="http://schemas.microsoft.com/office/drawing/2014/main" id="{5D848E33-F6D6-466A-9FE5-3797B7A71886}"/>
              </a:ext>
            </a:extLst>
          </p:cNvPr>
          <p:cNvSpPr txBox="1"/>
          <p:nvPr/>
        </p:nvSpPr>
        <p:spPr>
          <a:xfrm>
            <a:off x="7799313" y="1006428"/>
            <a:ext cx="3757729" cy="369332"/>
          </a:xfrm>
          <a:prstGeom prst="rect">
            <a:avLst/>
          </a:prstGeom>
          <a:noFill/>
        </p:spPr>
        <p:txBody>
          <a:bodyPr wrap="square">
            <a:spAutoFit/>
          </a:bodyPr>
          <a:lstStyle/>
          <a:p>
            <a:pPr algn="ctr"/>
            <a:r>
              <a:rPr lang="en-US" b="1" dirty="0">
                <a:solidFill>
                  <a:schemeClr val="tx1"/>
                </a:solidFill>
                <a:latin typeface="Product Sans" panose="020B0403030502040203" pitchFamily="34" charset="0"/>
                <a:ea typeface="Open Sans" pitchFamily="2" charset="0"/>
                <a:cs typeface="Open Sans" pitchFamily="2" charset="0"/>
              </a:rPr>
              <a:t>3. Combo-wise classification</a:t>
            </a:r>
            <a:endParaRPr lang="en-AU" b="1" dirty="0">
              <a:solidFill>
                <a:schemeClr val="tx1"/>
              </a:solidFill>
              <a:latin typeface="Product Sans" panose="020B0403030502040203" pitchFamily="34" charset="0"/>
              <a:ea typeface="Open Sans" pitchFamily="2" charset="0"/>
              <a:cs typeface="Open Sans" pitchFamily="2" charset="0"/>
            </a:endParaRPr>
          </a:p>
        </p:txBody>
      </p:sp>
      <p:sp>
        <p:nvSpPr>
          <p:cNvPr id="330" name="Right Bracket 329">
            <a:extLst>
              <a:ext uri="{FF2B5EF4-FFF2-40B4-BE49-F238E27FC236}">
                <a16:creationId xmlns:a16="http://schemas.microsoft.com/office/drawing/2014/main" id="{54396E7D-2A0E-4B20-8796-66D857A2DD6E}"/>
              </a:ext>
            </a:extLst>
          </p:cNvPr>
          <p:cNvSpPr/>
          <p:nvPr/>
        </p:nvSpPr>
        <p:spPr>
          <a:xfrm rot="16200000">
            <a:off x="8846548" y="1813169"/>
            <a:ext cx="58310" cy="765839"/>
          </a:xfrm>
          <a:prstGeom prst="rightBracket">
            <a:avLst>
              <a:gd name="adj" fmla="val 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sz="1100"/>
          </a:p>
        </p:txBody>
      </p:sp>
      <p:sp>
        <p:nvSpPr>
          <p:cNvPr id="332" name="TextBox 331">
            <a:extLst>
              <a:ext uri="{FF2B5EF4-FFF2-40B4-BE49-F238E27FC236}">
                <a16:creationId xmlns:a16="http://schemas.microsoft.com/office/drawing/2014/main" id="{E2197DC9-C95C-4E4F-8EEE-F675F089FE9F}"/>
              </a:ext>
            </a:extLst>
          </p:cNvPr>
          <p:cNvSpPr txBox="1"/>
          <p:nvPr/>
        </p:nvSpPr>
        <p:spPr>
          <a:xfrm>
            <a:off x="8357288" y="1882403"/>
            <a:ext cx="988679" cy="307777"/>
          </a:xfrm>
          <a:prstGeom prst="rect">
            <a:avLst/>
          </a:prstGeom>
          <a:noFill/>
        </p:spPr>
        <p:txBody>
          <a:bodyPr wrap="square">
            <a:spAutoFit/>
          </a:bodyPr>
          <a:lstStyle/>
          <a:p>
            <a:pPr algn="ctr"/>
            <a:r>
              <a:rPr lang="en-US" sz="1400" dirty="0">
                <a:solidFill>
                  <a:schemeClr val="tx1"/>
                </a:solidFill>
                <a:latin typeface="Product Sans" panose="020B0403030502040203" pitchFamily="34" charset="0"/>
                <a:ea typeface="Open Sans" pitchFamily="2" charset="0"/>
                <a:cs typeface="Open Sans" pitchFamily="2" charset="0"/>
              </a:rPr>
              <a:t>Region 82</a:t>
            </a:r>
            <a:endParaRPr lang="en-AU" sz="1400" dirty="0">
              <a:solidFill>
                <a:schemeClr val="tx1"/>
              </a:solidFill>
              <a:latin typeface="Product Sans" panose="020B0403030502040203" pitchFamily="34" charset="0"/>
              <a:ea typeface="Open Sans" pitchFamily="2" charset="0"/>
              <a:cs typeface="Open Sans" pitchFamily="2" charset="0"/>
            </a:endParaRPr>
          </a:p>
        </p:txBody>
      </p:sp>
      <p:sp>
        <p:nvSpPr>
          <p:cNvPr id="333" name="TextBox 332">
            <a:extLst>
              <a:ext uri="{FF2B5EF4-FFF2-40B4-BE49-F238E27FC236}">
                <a16:creationId xmlns:a16="http://schemas.microsoft.com/office/drawing/2014/main" id="{EDA58AE5-3589-4856-8F2F-4E560CFE62A8}"/>
              </a:ext>
            </a:extLst>
          </p:cNvPr>
          <p:cNvSpPr txBox="1"/>
          <p:nvPr/>
        </p:nvSpPr>
        <p:spPr>
          <a:xfrm>
            <a:off x="9240979" y="1880306"/>
            <a:ext cx="891059" cy="307777"/>
          </a:xfrm>
          <a:prstGeom prst="rect">
            <a:avLst/>
          </a:prstGeom>
          <a:noFill/>
        </p:spPr>
        <p:txBody>
          <a:bodyPr wrap="square">
            <a:spAutoFit/>
          </a:bodyPr>
          <a:lstStyle/>
          <a:p>
            <a:pPr algn="ctr"/>
            <a:r>
              <a:rPr lang="en-US" sz="1400" dirty="0">
                <a:solidFill>
                  <a:schemeClr val="tx1"/>
                </a:solidFill>
                <a:latin typeface="Product Sans" panose="020B0403030502040203" pitchFamily="34" charset="0"/>
                <a:ea typeface="Open Sans" pitchFamily="2" charset="0"/>
                <a:cs typeface="Open Sans" pitchFamily="2" charset="0"/>
              </a:rPr>
              <a:t>Region 1</a:t>
            </a:r>
            <a:endParaRPr lang="en-AU" sz="1400" dirty="0">
              <a:solidFill>
                <a:schemeClr val="tx1"/>
              </a:solidFill>
              <a:latin typeface="Product Sans" panose="020B0403030502040203" pitchFamily="34" charset="0"/>
              <a:ea typeface="Open Sans" pitchFamily="2" charset="0"/>
              <a:cs typeface="Open Sans" pitchFamily="2" charset="0"/>
            </a:endParaRPr>
          </a:p>
        </p:txBody>
      </p:sp>
      <p:cxnSp>
        <p:nvCxnSpPr>
          <p:cNvPr id="339" name="Straight Arrow Connector 338">
            <a:extLst>
              <a:ext uri="{FF2B5EF4-FFF2-40B4-BE49-F238E27FC236}">
                <a16:creationId xmlns:a16="http://schemas.microsoft.com/office/drawing/2014/main" id="{85EB8F3D-794C-41F3-8487-C6B9241D54E6}"/>
              </a:ext>
            </a:extLst>
          </p:cNvPr>
          <p:cNvCxnSpPr>
            <a:cxnSpLocks/>
          </p:cNvCxnSpPr>
          <p:nvPr/>
        </p:nvCxnSpPr>
        <p:spPr>
          <a:xfrm>
            <a:off x="11204344" y="2255538"/>
            <a:ext cx="0" cy="99090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0" name="TextBox 339">
            <a:extLst>
              <a:ext uri="{FF2B5EF4-FFF2-40B4-BE49-F238E27FC236}">
                <a16:creationId xmlns:a16="http://schemas.microsoft.com/office/drawing/2014/main" id="{3C570123-EFD5-4FA9-86A7-9FAB7736696E}"/>
              </a:ext>
            </a:extLst>
          </p:cNvPr>
          <p:cNvSpPr txBox="1"/>
          <p:nvPr/>
        </p:nvSpPr>
        <p:spPr>
          <a:xfrm>
            <a:off x="11164132" y="2514634"/>
            <a:ext cx="1020807" cy="523220"/>
          </a:xfrm>
          <a:prstGeom prst="rect">
            <a:avLst/>
          </a:prstGeom>
          <a:noFill/>
        </p:spPr>
        <p:txBody>
          <a:bodyPr wrap="square">
            <a:spAutoFit/>
          </a:bodyPr>
          <a:lstStyle/>
          <a:p>
            <a:r>
              <a:rPr lang="en-US" sz="1400" dirty="0">
                <a:solidFill>
                  <a:schemeClr val="tx1"/>
                </a:solidFill>
                <a:latin typeface="Product Sans" panose="020B0403030502040203" pitchFamily="34" charset="0"/>
                <a:ea typeface="Open Sans" pitchFamily="2" charset="0"/>
                <a:cs typeface="Open Sans" pitchFamily="2" charset="0"/>
              </a:rPr>
              <a:t>Subjects (165)</a:t>
            </a:r>
            <a:endParaRPr lang="en-AU" sz="1400" dirty="0">
              <a:solidFill>
                <a:schemeClr val="tx1"/>
              </a:solidFill>
              <a:latin typeface="Product Sans" panose="020B0403030502040203" pitchFamily="34" charset="0"/>
              <a:ea typeface="Open Sans" pitchFamily="2" charset="0"/>
              <a:cs typeface="Open Sans" pitchFamily="2" charset="0"/>
            </a:endParaRPr>
          </a:p>
        </p:txBody>
      </p:sp>
      <p:sp>
        <p:nvSpPr>
          <p:cNvPr id="352" name="TextBox 351">
            <a:extLst>
              <a:ext uri="{FF2B5EF4-FFF2-40B4-BE49-F238E27FC236}">
                <a16:creationId xmlns:a16="http://schemas.microsoft.com/office/drawing/2014/main" id="{28ED3A0E-6683-426C-8D49-61F0CC9789E4}"/>
              </a:ext>
            </a:extLst>
          </p:cNvPr>
          <p:cNvSpPr txBox="1"/>
          <p:nvPr/>
        </p:nvSpPr>
        <p:spPr>
          <a:xfrm>
            <a:off x="7550839" y="5026262"/>
            <a:ext cx="4171866" cy="738664"/>
          </a:xfrm>
          <a:prstGeom prst="rect">
            <a:avLst/>
          </a:prstGeom>
          <a:noFill/>
        </p:spPr>
        <p:txBody>
          <a:bodyPr wrap="square">
            <a:spAutoFit/>
          </a:bodyPr>
          <a:lstStyle/>
          <a:p>
            <a:pPr algn="ctr"/>
            <a:r>
              <a:rPr lang="en-US" sz="1400" dirty="0">
                <a:latin typeface="Product Sans" panose="020B0403030502040203" pitchFamily="34" charset="0"/>
                <a:ea typeface="Open Sans" pitchFamily="2" charset="0"/>
                <a:cs typeface="Open Sans" pitchFamily="2" charset="0"/>
              </a:rPr>
              <a:t>Goal: Identify which </a:t>
            </a:r>
            <a:r>
              <a:rPr lang="en-US" sz="1400" b="1" dirty="0">
                <a:latin typeface="Product Sans" panose="020B0403030502040203" pitchFamily="34" charset="0"/>
                <a:ea typeface="Open Sans" pitchFamily="2" charset="0"/>
                <a:cs typeface="Open Sans" pitchFamily="2" charset="0"/>
              </a:rPr>
              <a:t>region(s) </a:t>
            </a:r>
            <a:r>
              <a:rPr lang="en-US" sz="1400" dirty="0">
                <a:latin typeface="Product Sans" panose="020B0403030502040203" pitchFamily="34" charset="0"/>
                <a:ea typeface="Open Sans" pitchFamily="2" charset="0"/>
                <a:cs typeface="Open Sans" pitchFamily="2" charset="0"/>
              </a:rPr>
              <a:t>exhibit </a:t>
            </a:r>
            <a:r>
              <a:rPr lang="en-US" sz="1400" b="1" dirty="0">
                <a:latin typeface="Product Sans" panose="020B0403030502040203" pitchFamily="34" charset="0"/>
                <a:ea typeface="Open Sans" pitchFamily="2" charset="0"/>
                <a:cs typeface="Open Sans" pitchFamily="2" charset="0"/>
              </a:rPr>
              <a:t>specifically altered individual activity dynamics </a:t>
            </a:r>
            <a:r>
              <a:rPr lang="en-US" sz="1400" dirty="0">
                <a:latin typeface="Product Sans" panose="020B0403030502040203" pitchFamily="34" charset="0"/>
                <a:ea typeface="Open Sans" pitchFamily="2" charset="0"/>
                <a:cs typeface="Open Sans" pitchFamily="2" charset="0"/>
              </a:rPr>
              <a:t>in participants with vs. without schizophrenia </a:t>
            </a:r>
            <a:endParaRPr lang="en-AU" sz="1400" dirty="0">
              <a:solidFill>
                <a:schemeClr val="tx1"/>
              </a:solidFill>
              <a:latin typeface="Product Sans" panose="020B0403030502040203" pitchFamily="34" charset="0"/>
              <a:ea typeface="Open Sans" pitchFamily="2" charset="0"/>
              <a:cs typeface="Open Sans" pitchFamily="2" charset="0"/>
            </a:endParaRPr>
          </a:p>
        </p:txBody>
      </p:sp>
      <p:grpSp>
        <p:nvGrpSpPr>
          <p:cNvPr id="408" name="Group 407">
            <a:extLst>
              <a:ext uri="{FF2B5EF4-FFF2-40B4-BE49-F238E27FC236}">
                <a16:creationId xmlns:a16="http://schemas.microsoft.com/office/drawing/2014/main" id="{37BF5438-5290-46B0-88FE-B62CBCA8A5D0}"/>
              </a:ext>
            </a:extLst>
          </p:cNvPr>
          <p:cNvGrpSpPr/>
          <p:nvPr/>
        </p:nvGrpSpPr>
        <p:grpSpPr>
          <a:xfrm>
            <a:off x="9266674" y="4070116"/>
            <a:ext cx="704702" cy="738664"/>
            <a:chOff x="26963080" y="6779941"/>
            <a:chExt cx="1858181" cy="1947733"/>
          </a:xfrm>
        </p:grpSpPr>
        <p:grpSp>
          <p:nvGrpSpPr>
            <p:cNvPr id="409" name="Group 408">
              <a:extLst>
                <a:ext uri="{FF2B5EF4-FFF2-40B4-BE49-F238E27FC236}">
                  <a16:creationId xmlns:a16="http://schemas.microsoft.com/office/drawing/2014/main" id="{C0ACBEB7-A561-4F0A-A4BC-D12CFB57750F}"/>
                </a:ext>
              </a:extLst>
            </p:cNvPr>
            <p:cNvGrpSpPr/>
            <p:nvPr/>
          </p:nvGrpSpPr>
          <p:grpSpPr>
            <a:xfrm>
              <a:off x="26963080" y="6779941"/>
              <a:ext cx="1858181" cy="1947733"/>
              <a:chOff x="2398798" y="5581650"/>
              <a:chExt cx="790575" cy="790576"/>
            </a:xfrm>
          </p:grpSpPr>
          <p:cxnSp>
            <p:nvCxnSpPr>
              <p:cNvPr id="423" name="Straight Arrow Connector 422">
                <a:extLst>
                  <a:ext uri="{FF2B5EF4-FFF2-40B4-BE49-F238E27FC236}">
                    <a16:creationId xmlns:a16="http://schemas.microsoft.com/office/drawing/2014/main" id="{8ED74F26-8A56-4B56-BCB6-122AD4306C9B}"/>
                  </a:ext>
                </a:extLst>
              </p:cNvPr>
              <p:cNvCxnSpPr/>
              <p:nvPr/>
            </p:nvCxnSpPr>
            <p:spPr>
              <a:xfrm flipV="1">
                <a:off x="2398798" y="5581650"/>
                <a:ext cx="0" cy="79057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4" name="Straight Arrow Connector 423">
                <a:extLst>
                  <a:ext uri="{FF2B5EF4-FFF2-40B4-BE49-F238E27FC236}">
                    <a16:creationId xmlns:a16="http://schemas.microsoft.com/office/drawing/2014/main" id="{8617E626-86AF-4D4A-AA50-CDC13554E29B}"/>
                  </a:ext>
                </a:extLst>
              </p:cNvPr>
              <p:cNvCxnSpPr>
                <a:cxnSpLocks/>
              </p:cNvCxnSpPr>
              <p:nvPr/>
            </p:nvCxnSpPr>
            <p:spPr>
              <a:xfrm rot="5400000" flipV="1">
                <a:off x="2794086" y="5976938"/>
                <a:ext cx="0" cy="79057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410" name="Oval 409">
              <a:extLst>
                <a:ext uri="{FF2B5EF4-FFF2-40B4-BE49-F238E27FC236}">
                  <a16:creationId xmlns:a16="http://schemas.microsoft.com/office/drawing/2014/main" id="{FBEDF3A6-D6E2-48A9-A9C8-0B930F2A7C26}"/>
                </a:ext>
              </a:extLst>
            </p:cNvPr>
            <p:cNvSpPr/>
            <p:nvPr/>
          </p:nvSpPr>
          <p:spPr>
            <a:xfrm>
              <a:off x="27059534" y="7431389"/>
              <a:ext cx="107459" cy="115070"/>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411" name="Oval 410">
              <a:extLst>
                <a:ext uri="{FF2B5EF4-FFF2-40B4-BE49-F238E27FC236}">
                  <a16:creationId xmlns:a16="http://schemas.microsoft.com/office/drawing/2014/main" id="{FFE5AA75-213C-44D5-B072-34B975290A1E}"/>
                </a:ext>
              </a:extLst>
            </p:cNvPr>
            <p:cNvSpPr/>
            <p:nvPr/>
          </p:nvSpPr>
          <p:spPr>
            <a:xfrm>
              <a:off x="27414273" y="7719918"/>
              <a:ext cx="107459" cy="115070"/>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412" name="Oval 411">
              <a:extLst>
                <a:ext uri="{FF2B5EF4-FFF2-40B4-BE49-F238E27FC236}">
                  <a16:creationId xmlns:a16="http://schemas.microsoft.com/office/drawing/2014/main" id="{CABE8B04-32AD-4EE4-99F6-0E3554A7B682}"/>
                </a:ext>
              </a:extLst>
            </p:cNvPr>
            <p:cNvSpPr/>
            <p:nvPr/>
          </p:nvSpPr>
          <p:spPr>
            <a:xfrm>
              <a:off x="27141446" y="7955836"/>
              <a:ext cx="107459" cy="115070"/>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413" name="Oval 412">
              <a:extLst>
                <a:ext uri="{FF2B5EF4-FFF2-40B4-BE49-F238E27FC236}">
                  <a16:creationId xmlns:a16="http://schemas.microsoft.com/office/drawing/2014/main" id="{173EE4A4-7547-41D5-8991-A6E15E52FA0A}"/>
                </a:ext>
              </a:extLst>
            </p:cNvPr>
            <p:cNvSpPr/>
            <p:nvPr/>
          </p:nvSpPr>
          <p:spPr>
            <a:xfrm>
              <a:off x="27521732" y="8122956"/>
              <a:ext cx="107459" cy="115070"/>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414" name="Oval 413">
              <a:extLst>
                <a:ext uri="{FF2B5EF4-FFF2-40B4-BE49-F238E27FC236}">
                  <a16:creationId xmlns:a16="http://schemas.microsoft.com/office/drawing/2014/main" id="{2C942DB4-2648-46B7-AE92-A29F235E2B4E}"/>
                </a:ext>
              </a:extLst>
            </p:cNvPr>
            <p:cNvSpPr/>
            <p:nvPr/>
          </p:nvSpPr>
          <p:spPr>
            <a:xfrm>
              <a:off x="27232355" y="8454861"/>
              <a:ext cx="107459" cy="115070"/>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415" name="Oval 414">
              <a:extLst>
                <a:ext uri="{FF2B5EF4-FFF2-40B4-BE49-F238E27FC236}">
                  <a16:creationId xmlns:a16="http://schemas.microsoft.com/office/drawing/2014/main" id="{0D0AD857-2452-4E3B-B31E-3B49D6EAC03D}"/>
                </a:ext>
              </a:extLst>
            </p:cNvPr>
            <p:cNvSpPr/>
            <p:nvPr/>
          </p:nvSpPr>
          <p:spPr>
            <a:xfrm>
              <a:off x="27892172" y="8310244"/>
              <a:ext cx="107459" cy="115070"/>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416" name="Oval 415">
              <a:extLst>
                <a:ext uri="{FF2B5EF4-FFF2-40B4-BE49-F238E27FC236}">
                  <a16:creationId xmlns:a16="http://schemas.microsoft.com/office/drawing/2014/main" id="{73ACDBCB-4318-414F-8DFF-FF6DABCBB1E4}"/>
                </a:ext>
              </a:extLst>
            </p:cNvPr>
            <p:cNvSpPr/>
            <p:nvPr/>
          </p:nvSpPr>
          <p:spPr>
            <a:xfrm>
              <a:off x="27195174" y="7196957"/>
              <a:ext cx="107459" cy="115070"/>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417" name="Oval 416">
              <a:extLst>
                <a:ext uri="{FF2B5EF4-FFF2-40B4-BE49-F238E27FC236}">
                  <a16:creationId xmlns:a16="http://schemas.microsoft.com/office/drawing/2014/main" id="{5D2ED113-4834-4A38-84D7-DA70129B7D09}"/>
                </a:ext>
              </a:extLst>
            </p:cNvPr>
            <p:cNvSpPr/>
            <p:nvPr/>
          </p:nvSpPr>
          <p:spPr>
            <a:xfrm>
              <a:off x="27575460" y="7071498"/>
              <a:ext cx="107459" cy="115070"/>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418" name="Oval 417">
              <a:extLst>
                <a:ext uri="{FF2B5EF4-FFF2-40B4-BE49-F238E27FC236}">
                  <a16:creationId xmlns:a16="http://schemas.microsoft.com/office/drawing/2014/main" id="{41E89228-55F0-4343-8C97-33B9D7E21BCA}"/>
                </a:ext>
              </a:extLst>
            </p:cNvPr>
            <p:cNvSpPr/>
            <p:nvPr/>
          </p:nvSpPr>
          <p:spPr>
            <a:xfrm>
              <a:off x="28048148" y="7820781"/>
              <a:ext cx="107459" cy="115070"/>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419" name="Oval 418">
              <a:extLst>
                <a:ext uri="{FF2B5EF4-FFF2-40B4-BE49-F238E27FC236}">
                  <a16:creationId xmlns:a16="http://schemas.microsoft.com/office/drawing/2014/main" id="{A39FA9DA-04E8-4F3D-BBF0-B03BE509BDB2}"/>
                </a:ext>
              </a:extLst>
            </p:cNvPr>
            <p:cNvSpPr/>
            <p:nvPr/>
          </p:nvSpPr>
          <p:spPr>
            <a:xfrm>
              <a:off x="27844726" y="7424623"/>
              <a:ext cx="107459" cy="115070"/>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420" name="Oval 419">
              <a:extLst>
                <a:ext uri="{FF2B5EF4-FFF2-40B4-BE49-F238E27FC236}">
                  <a16:creationId xmlns:a16="http://schemas.microsoft.com/office/drawing/2014/main" id="{10AB119B-4A4E-40C1-8B0D-86E2DE6D404D}"/>
                </a:ext>
              </a:extLst>
            </p:cNvPr>
            <p:cNvSpPr/>
            <p:nvPr/>
          </p:nvSpPr>
          <p:spPr>
            <a:xfrm>
              <a:off x="28552616" y="8280743"/>
              <a:ext cx="107459" cy="115070"/>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421" name="Oval 420">
              <a:extLst>
                <a:ext uri="{FF2B5EF4-FFF2-40B4-BE49-F238E27FC236}">
                  <a16:creationId xmlns:a16="http://schemas.microsoft.com/office/drawing/2014/main" id="{6E45BD87-4032-4B4A-B42A-212DFDDD6AC5}"/>
                </a:ext>
              </a:extLst>
            </p:cNvPr>
            <p:cNvSpPr/>
            <p:nvPr/>
          </p:nvSpPr>
          <p:spPr>
            <a:xfrm>
              <a:off x="28498888" y="7777454"/>
              <a:ext cx="107459" cy="115070"/>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cxnSp>
          <p:nvCxnSpPr>
            <p:cNvPr id="422" name="Straight Connector 421">
              <a:extLst>
                <a:ext uri="{FF2B5EF4-FFF2-40B4-BE49-F238E27FC236}">
                  <a16:creationId xmlns:a16="http://schemas.microsoft.com/office/drawing/2014/main" id="{AEF6E0F3-7F7F-45D9-B37B-AB88EDB72CDF}"/>
                </a:ext>
              </a:extLst>
            </p:cNvPr>
            <p:cNvCxnSpPr>
              <a:cxnSpLocks/>
            </p:cNvCxnSpPr>
            <p:nvPr/>
          </p:nvCxnSpPr>
          <p:spPr>
            <a:xfrm>
              <a:off x="27113262" y="7303347"/>
              <a:ext cx="1259939" cy="1092465"/>
            </a:xfrm>
            <a:prstGeom prst="line">
              <a:avLst/>
            </a:prstGeom>
            <a:ln w="38100">
              <a:solidFill>
                <a:srgbClr val="B179C4"/>
              </a:solidFill>
            </a:ln>
          </p:spPr>
          <p:style>
            <a:lnRef idx="1">
              <a:schemeClr val="accent1"/>
            </a:lnRef>
            <a:fillRef idx="0">
              <a:schemeClr val="accent1"/>
            </a:fillRef>
            <a:effectRef idx="0">
              <a:schemeClr val="accent1"/>
            </a:effectRef>
            <a:fontRef idx="minor">
              <a:schemeClr val="tx1"/>
            </a:fontRef>
          </p:style>
        </p:cxnSp>
      </p:grpSp>
      <p:sp>
        <p:nvSpPr>
          <p:cNvPr id="425" name="TextBox 424">
            <a:extLst>
              <a:ext uri="{FF2B5EF4-FFF2-40B4-BE49-F238E27FC236}">
                <a16:creationId xmlns:a16="http://schemas.microsoft.com/office/drawing/2014/main" id="{FB975AAA-D8C7-4E1D-AADC-D0E241CA5899}"/>
              </a:ext>
            </a:extLst>
          </p:cNvPr>
          <p:cNvSpPr txBox="1"/>
          <p:nvPr/>
        </p:nvSpPr>
        <p:spPr>
          <a:xfrm>
            <a:off x="7689790" y="3416440"/>
            <a:ext cx="3798662" cy="584775"/>
          </a:xfrm>
          <a:prstGeom prst="rect">
            <a:avLst/>
          </a:prstGeom>
          <a:noFill/>
        </p:spPr>
        <p:txBody>
          <a:bodyPr wrap="square">
            <a:spAutoFit/>
          </a:bodyPr>
          <a:lstStyle/>
          <a:p>
            <a:pPr algn="ctr"/>
            <a:r>
              <a:rPr lang="en-US" sz="1600" u="sng" dirty="0">
                <a:latin typeface="Product Sans" panose="020B0403030502040203" pitchFamily="34" charset="0"/>
                <a:ea typeface="Open Sans" pitchFamily="2" charset="0"/>
                <a:cs typeface="Open Sans" pitchFamily="2" charset="0"/>
              </a:rPr>
              <a:t>Linear SVM with all Region-by-Feature combinations (n=1,804)</a:t>
            </a:r>
            <a:endParaRPr lang="en-AU" sz="1600" u="sng" dirty="0">
              <a:solidFill>
                <a:schemeClr val="tx1"/>
              </a:solidFill>
              <a:latin typeface="Product Sans" panose="020B0403030502040203" pitchFamily="34" charset="0"/>
              <a:ea typeface="Open Sans" pitchFamily="2" charset="0"/>
              <a:cs typeface="Open Sans" pitchFamily="2" charset="0"/>
            </a:endParaRPr>
          </a:p>
        </p:txBody>
      </p:sp>
      <p:sp>
        <p:nvSpPr>
          <p:cNvPr id="426" name="Rectangle 425">
            <a:extLst>
              <a:ext uri="{FF2B5EF4-FFF2-40B4-BE49-F238E27FC236}">
                <a16:creationId xmlns:a16="http://schemas.microsoft.com/office/drawing/2014/main" id="{FD076589-E603-4135-B83F-41B13EE2A4A3}"/>
              </a:ext>
            </a:extLst>
          </p:cNvPr>
          <p:cNvSpPr/>
          <p:nvPr/>
        </p:nvSpPr>
        <p:spPr>
          <a:xfrm>
            <a:off x="7329197" y="994274"/>
            <a:ext cx="4676895" cy="5003667"/>
          </a:xfrm>
          <a:prstGeom prst="rect">
            <a:avLst/>
          </a:prstGeom>
          <a:noFill/>
          <a:ln w="57150">
            <a:solidFill>
              <a:srgbClr val="B179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100"/>
          </a:p>
        </p:txBody>
      </p:sp>
      <p:sp>
        <p:nvSpPr>
          <p:cNvPr id="190" name="TextBox 189">
            <a:extLst>
              <a:ext uri="{FF2B5EF4-FFF2-40B4-BE49-F238E27FC236}">
                <a16:creationId xmlns:a16="http://schemas.microsoft.com/office/drawing/2014/main" id="{CF442640-5757-4F31-BA81-B4CC659CCA71}"/>
              </a:ext>
            </a:extLst>
          </p:cNvPr>
          <p:cNvSpPr txBox="1"/>
          <p:nvPr/>
        </p:nvSpPr>
        <p:spPr>
          <a:xfrm>
            <a:off x="2104843" y="2350551"/>
            <a:ext cx="1505167" cy="307777"/>
          </a:xfrm>
          <a:prstGeom prst="rect">
            <a:avLst/>
          </a:prstGeom>
          <a:noFill/>
        </p:spPr>
        <p:txBody>
          <a:bodyPr wrap="square">
            <a:spAutoFit/>
          </a:bodyPr>
          <a:lstStyle/>
          <a:p>
            <a:r>
              <a:rPr lang="en-US" sz="1400" dirty="0">
                <a:solidFill>
                  <a:schemeClr val="tx1"/>
                </a:solidFill>
                <a:latin typeface="Product Sans" panose="020B0403030502040203" pitchFamily="34" charset="0"/>
                <a:ea typeface="Open Sans" pitchFamily="2" charset="0"/>
                <a:cs typeface="Open Sans" pitchFamily="2" charset="0"/>
              </a:rPr>
              <a:t>Subjects (165)</a:t>
            </a:r>
            <a:endParaRPr lang="en-AU" sz="1400" dirty="0">
              <a:solidFill>
                <a:schemeClr val="tx1"/>
              </a:solidFill>
              <a:latin typeface="Product Sans" panose="020B0403030502040203" pitchFamily="34" charset="0"/>
              <a:ea typeface="Open Sans" pitchFamily="2" charset="0"/>
              <a:cs typeface="Open Sans" pitchFamily="2" charset="0"/>
            </a:endParaRPr>
          </a:p>
        </p:txBody>
      </p:sp>
      <p:sp>
        <p:nvSpPr>
          <p:cNvPr id="193" name="TextBox 192">
            <a:extLst>
              <a:ext uri="{FF2B5EF4-FFF2-40B4-BE49-F238E27FC236}">
                <a16:creationId xmlns:a16="http://schemas.microsoft.com/office/drawing/2014/main" id="{5883D324-DF01-49ED-9729-BA2E2CE32C23}"/>
              </a:ext>
            </a:extLst>
          </p:cNvPr>
          <p:cNvSpPr txBox="1"/>
          <p:nvPr/>
        </p:nvSpPr>
        <p:spPr>
          <a:xfrm>
            <a:off x="5751534" y="2350551"/>
            <a:ext cx="1505167" cy="307777"/>
          </a:xfrm>
          <a:prstGeom prst="rect">
            <a:avLst/>
          </a:prstGeom>
          <a:noFill/>
        </p:spPr>
        <p:txBody>
          <a:bodyPr wrap="square">
            <a:spAutoFit/>
          </a:bodyPr>
          <a:lstStyle/>
          <a:p>
            <a:r>
              <a:rPr lang="en-US" sz="1400" dirty="0">
                <a:solidFill>
                  <a:schemeClr val="tx1"/>
                </a:solidFill>
                <a:latin typeface="Product Sans" panose="020B0403030502040203" pitchFamily="34" charset="0"/>
                <a:ea typeface="Open Sans" pitchFamily="2" charset="0"/>
                <a:cs typeface="Open Sans" pitchFamily="2" charset="0"/>
              </a:rPr>
              <a:t>Subjects (165)</a:t>
            </a:r>
            <a:endParaRPr lang="en-AU" sz="1400" dirty="0">
              <a:solidFill>
                <a:schemeClr val="tx1"/>
              </a:solidFill>
              <a:latin typeface="Product Sans" panose="020B0403030502040203" pitchFamily="34" charset="0"/>
              <a:ea typeface="Open Sans" pitchFamily="2" charset="0"/>
              <a:cs typeface="Open Sans" pitchFamily="2" charset="0"/>
            </a:endParaRPr>
          </a:p>
        </p:txBody>
      </p:sp>
      <p:graphicFrame>
        <p:nvGraphicFramePr>
          <p:cNvPr id="195" name="Table 27">
            <a:extLst>
              <a:ext uri="{FF2B5EF4-FFF2-40B4-BE49-F238E27FC236}">
                <a16:creationId xmlns:a16="http://schemas.microsoft.com/office/drawing/2014/main" id="{E53C9D88-62B0-4583-B515-F98EF1AB708D}"/>
              </a:ext>
            </a:extLst>
          </p:cNvPr>
          <p:cNvGraphicFramePr>
            <a:graphicFrameLocks noGrp="1"/>
          </p:cNvGraphicFramePr>
          <p:nvPr/>
        </p:nvGraphicFramePr>
        <p:xfrm>
          <a:off x="7486734" y="2261271"/>
          <a:ext cx="756000" cy="958525"/>
        </p:xfrm>
        <a:graphic>
          <a:graphicData uri="http://schemas.openxmlformats.org/drawingml/2006/table">
            <a:tbl>
              <a:tblPr firstRow="1" bandRow="1">
                <a:tableStyleId>{5C22544A-7EE6-4342-B048-85BDC9FD1C3A}</a:tableStyleId>
              </a:tblPr>
              <a:tblGrid>
                <a:gridCol w="151200">
                  <a:extLst>
                    <a:ext uri="{9D8B030D-6E8A-4147-A177-3AD203B41FA5}">
                      <a16:colId xmlns:a16="http://schemas.microsoft.com/office/drawing/2014/main" val="1063832990"/>
                    </a:ext>
                  </a:extLst>
                </a:gridCol>
                <a:gridCol w="151200">
                  <a:extLst>
                    <a:ext uri="{9D8B030D-6E8A-4147-A177-3AD203B41FA5}">
                      <a16:colId xmlns:a16="http://schemas.microsoft.com/office/drawing/2014/main" val="2630756239"/>
                    </a:ext>
                  </a:extLst>
                </a:gridCol>
                <a:gridCol w="151200">
                  <a:extLst>
                    <a:ext uri="{9D8B030D-6E8A-4147-A177-3AD203B41FA5}">
                      <a16:colId xmlns:a16="http://schemas.microsoft.com/office/drawing/2014/main" val="717389419"/>
                    </a:ext>
                  </a:extLst>
                </a:gridCol>
                <a:gridCol w="151200">
                  <a:extLst>
                    <a:ext uri="{9D8B030D-6E8A-4147-A177-3AD203B41FA5}">
                      <a16:colId xmlns:a16="http://schemas.microsoft.com/office/drawing/2014/main" val="2955863827"/>
                    </a:ext>
                  </a:extLst>
                </a:gridCol>
                <a:gridCol w="151200">
                  <a:extLst>
                    <a:ext uri="{9D8B030D-6E8A-4147-A177-3AD203B41FA5}">
                      <a16:colId xmlns:a16="http://schemas.microsoft.com/office/drawing/2014/main" val="3780822076"/>
                    </a:ext>
                  </a:extLst>
                </a:gridCol>
              </a:tblGrid>
              <a:tr h="191705">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extLst>
                  <a:ext uri="{0D108BD9-81ED-4DB2-BD59-A6C34878D82A}">
                    <a16:rowId xmlns:a16="http://schemas.microsoft.com/office/drawing/2014/main" val="1193276421"/>
                  </a:ext>
                </a:extLst>
              </a:tr>
              <a:tr h="191705">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extLst>
                  <a:ext uri="{0D108BD9-81ED-4DB2-BD59-A6C34878D82A}">
                    <a16:rowId xmlns:a16="http://schemas.microsoft.com/office/drawing/2014/main" val="3152730118"/>
                  </a:ext>
                </a:extLst>
              </a:tr>
              <a:tr h="191705">
                <a:tc>
                  <a:txBody>
                    <a:bodyPr/>
                    <a:lstStyle/>
                    <a:p>
                      <a:endParaRPr lang="en-AU" sz="110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extLst>
                  <a:ext uri="{0D108BD9-81ED-4DB2-BD59-A6C34878D82A}">
                    <a16:rowId xmlns:a16="http://schemas.microsoft.com/office/drawing/2014/main" val="2124142268"/>
                  </a:ext>
                </a:extLst>
              </a:tr>
              <a:tr h="191705">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C5E0B4"/>
                    </a:solidFill>
                  </a:tcPr>
                </a:tc>
                <a:extLst>
                  <a:ext uri="{0D108BD9-81ED-4DB2-BD59-A6C34878D82A}">
                    <a16:rowId xmlns:a16="http://schemas.microsoft.com/office/drawing/2014/main" val="110328191"/>
                  </a:ext>
                </a:extLst>
              </a:tr>
              <a:tr h="191705">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C5E0B4"/>
                    </a:solidFill>
                  </a:tcPr>
                </a:tc>
                <a:extLst>
                  <a:ext uri="{0D108BD9-81ED-4DB2-BD59-A6C34878D82A}">
                    <a16:rowId xmlns:a16="http://schemas.microsoft.com/office/drawing/2014/main" val="2814128390"/>
                  </a:ext>
                </a:extLst>
              </a:tr>
            </a:tbl>
          </a:graphicData>
        </a:graphic>
      </p:graphicFrame>
      <p:sp>
        <p:nvSpPr>
          <p:cNvPr id="196" name="Rectangle 195">
            <a:extLst>
              <a:ext uri="{FF2B5EF4-FFF2-40B4-BE49-F238E27FC236}">
                <a16:creationId xmlns:a16="http://schemas.microsoft.com/office/drawing/2014/main" id="{B619FAEE-BEE3-487E-9969-C44AD3643384}"/>
              </a:ext>
            </a:extLst>
          </p:cNvPr>
          <p:cNvSpPr/>
          <p:nvPr/>
        </p:nvSpPr>
        <p:spPr>
          <a:xfrm>
            <a:off x="7486734" y="2261272"/>
            <a:ext cx="770461" cy="958524"/>
          </a:xfrm>
          <a:prstGeom prst="rect">
            <a:avLst/>
          </a:prstGeom>
          <a:noFill/>
          <a:ln w="28575">
            <a:solidFill>
              <a:srgbClr val="B179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97" name="TextBox 196">
            <a:extLst>
              <a:ext uri="{FF2B5EF4-FFF2-40B4-BE49-F238E27FC236}">
                <a16:creationId xmlns:a16="http://schemas.microsoft.com/office/drawing/2014/main" id="{5348B164-72FA-4E18-BD86-797CB58D5220}"/>
              </a:ext>
            </a:extLst>
          </p:cNvPr>
          <p:cNvSpPr txBox="1"/>
          <p:nvPr/>
        </p:nvSpPr>
        <p:spPr>
          <a:xfrm>
            <a:off x="7455466" y="1888145"/>
            <a:ext cx="832446" cy="307777"/>
          </a:xfrm>
          <a:prstGeom prst="rect">
            <a:avLst/>
          </a:prstGeom>
          <a:noFill/>
        </p:spPr>
        <p:txBody>
          <a:bodyPr wrap="square">
            <a:spAutoFit/>
          </a:bodyPr>
          <a:lstStyle/>
          <a:p>
            <a:pPr algn="ctr"/>
            <a:r>
              <a:rPr lang="en-US" sz="1400" dirty="0">
                <a:solidFill>
                  <a:schemeClr val="tx1"/>
                </a:solidFill>
                <a:latin typeface="Product Sans" panose="020B0403030502040203" pitchFamily="34" charset="0"/>
                <a:ea typeface="Open Sans" pitchFamily="2" charset="0"/>
                <a:cs typeface="Open Sans" pitchFamily="2" charset="0"/>
              </a:rPr>
              <a:t>Region 1</a:t>
            </a:r>
            <a:endParaRPr lang="en-AU" sz="1400" dirty="0">
              <a:solidFill>
                <a:schemeClr val="tx1"/>
              </a:solidFill>
              <a:latin typeface="Product Sans" panose="020B0403030502040203" pitchFamily="34" charset="0"/>
              <a:ea typeface="Open Sans" pitchFamily="2" charset="0"/>
              <a:cs typeface="Open Sans" pitchFamily="2" charset="0"/>
            </a:endParaRPr>
          </a:p>
        </p:txBody>
      </p:sp>
      <p:sp>
        <p:nvSpPr>
          <p:cNvPr id="199" name="Right Bracket 198">
            <a:extLst>
              <a:ext uri="{FF2B5EF4-FFF2-40B4-BE49-F238E27FC236}">
                <a16:creationId xmlns:a16="http://schemas.microsoft.com/office/drawing/2014/main" id="{683CE27F-DB5B-40D4-9A23-4A17BA84EFEB}"/>
              </a:ext>
            </a:extLst>
          </p:cNvPr>
          <p:cNvSpPr/>
          <p:nvPr/>
        </p:nvSpPr>
        <p:spPr>
          <a:xfrm rot="16200000">
            <a:off x="7844494" y="1812710"/>
            <a:ext cx="54941" cy="770461"/>
          </a:xfrm>
          <a:prstGeom prst="rightBracket">
            <a:avLst>
              <a:gd name="adj" fmla="val 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sz="1100"/>
          </a:p>
        </p:txBody>
      </p:sp>
      <p:sp>
        <p:nvSpPr>
          <p:cNvPr id="200" name="TextBox 199">
            <a:extLst>
              <a:ext uri="{FF2B5EF4-FFF2-40B4-BE49-F238E27FC236}">
                <a16:creationId xmlns:a16="http://schemas.microsoft.com/office/drawing/2014/main" id="{2A5F5D24-25D9-4737-82B3-3E17395A2E5C}"/>
              </a:ext>
            </a:extLst>
          </p:cNvPr>
          <p:cNvSpPr txBox="1"/>
          <p:nvPr/>
        </p:nvSpPr>
        <p:spPr>
          <a:xfrm>
            <a:off x="8168306" y="2469744"/>
            <a:ext cx="403517" cy="369332"/>
          </a:xfrm>
          <a:prstGeom prst="rect">
            <a:avLst/>
          </a:prstGeom>
          <a:noFill/>
        </p:spPr>
        <p:txBody>
          <a:bodyPr wrap="square" anchor="ctr">
            <a:spAutoFit/>
          </a:bodyPr>
          <a:lstStyle/>
          <a:p>
            <a:pPr algn="ctr"/>
            <a:r>
              <a:rPr lang="en-US" dirty="0">
                <a:solidFill>
                  <a:schemeClr val="tx1"/>
                </a:solidFill>
                <a:latin typeface="Product Sans" panose="020B0403030502040203" pitchFamily="34" charset="0"/>
                <a:ea typeface="Open Sans" pitchFamily="2" charset="0"/>
                <a:cs typeface="Open Sans" pitchFamily="2" charset="0"/>
              </a:rPr>
              <a:t>…</a:t>
            </a:r>
            <a:endParaRPr lang="en-AU" dirty="0">
              <a:solidFill>
                <a:schemeClr val="tx1"/>
              </a:solidFill>
              <a:latin typeface="Product Sans" panose="020B0403030502040203" pitchFamily="34" charset="0"/>
              <a:ea typeface="Open Sans" pitchFamily="2" charset="0"/>
              <a:cs typeface="Open Sans" pitchFamily="2" charset="0"/>
            </a:endParaRPr>
          </a:p>
        </p:txBody>
      </p:sp>
      <p:sp>
        <p:nvSpPr>
          <p:cNvPr id="223" name="Right Bracket 222">
            <a:extLst>
              <a:ext uri="{FF2B5EF4-FFF2-40B4-BE49-F238E27FC236}">
                <a16:creationId xmlns:a16="http://schemas.microsoft.com/office/drawing/2014/main" id="{9A9A036E-288B-4726-A6F3-6F5D750FC349}"/>
              </a:ext>
            </a:extLst>
          </p:cNvPr>
          <p:cNvSpPr/>
          <p:nvPr/>
        </p:nvSpPr>
        <p:spPr>
          <a:xfrm rot="16200000">
            <a:off x="9683914" y="1810787"/>
            <a:ext cx="58310" cy="765842"/>
          </a:xfrm>
          <a:prstGeom prst="rightBracket">
            <a:avLst>
              <a:gd name="adj" fmla="val 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sz="1100"/>
          </a:p>
        </p:txBody>
      </p:sp>
      <p:sp>
        <p:nvSpPr>
          <p:cNvPr id="224" name="TextBox 223">
            <a:extLst>
              <a:ext uri="{FF2B5EF4-FFF2-40B4-BE49-F238E27FC236}">
                <a16:creationId xmlns:a16="http://schemas.microsoft.com/office/drawing/2014/main" id="{F5172D10-173B-4077-9C8E-692F2819B738}"/>
              </a:ext>
            </a:extLst>
          </p:cNvPr>
          <p:cNvSpPr txBox="1"/>
          <p:nvPr/>
        </p:nvSpPr>
        <p:spPr>
          <a:xfrm>
            <a:off x="10021304" y="2445812"/>
            <a:ext cx="403517" cy="369332"/>
          </a:xfrm>
          <a:prstGeom prst="rect">
            <a:avLst/>
          </a:prstGeom>
          <a:noFill/>
        </p:spPr>
        <p:txBody>
          <a:bodyPr wrap="square" anchor="ctr">
            <a:spAutoFit/>
          </a:bodyPr>
          <a:lstStyle/>
          <a:p>
            <a:pPr algn="ctr"/>
            <a:r>
              <a:rPr lang="en-US" dirty="0">
                <a:solidFill>
                  <a:schemeClr val="tx1"/>
                </a:solidFill>
                <a:latin typeface="Product Sans" panose="020B0403030502040203" pitchFamily="34" charset="0"/>
                <a:ea typeface="Open Sans" pitchFamily="2" charset="0"/>
                <a:cs typeface="Open Sans" pitchFamily="2" charset="0"/>
              </a:rPr>
              <a:t>…</a:t>
            </a:r>
            <a:endParaRPr lang="en-AU" dirty="0">
              <a:solidFill>
                <a:schemeClr val="tx1"/>
              </a:solidFill>
              <a:latin typeface="Product Sans" panose="020B0403030502040203" pitchFamily="34" charset="0"/>
              <a:ea typeface="Open Sans" pitchFamily="2" charset="0"/>
              <a:cs typeface="Open Sans" pitchFamily="2" charset="0"/>
            </a:endParaRPr>
          </a:p>
        </p:txBody>
      </p:sp>
      <p:graphicFrame>
        <p:nvGraphicFramePr>
          <p:cNvPr id="226" name="Table 27">
            <a:extLst>
              <a:ext uri="{FF2B5EF4-FFF2-40B4-BE49-F238E27FC236}">
                <a16:creationId xmlns:a16="http://schemas.microsoft.com/office/drawing/2014/main" id="{93BFF87C-A281-4BDC-8F05-51FBC2962090}"/>
              </a:ext>
            </a:extLst>
          </p:cNvPr>
          <p:cNvGraphicFramePr>
            <a:graphicFrameLocks noGrp="1"/>
          </p:cNvGraphicFramePr>
          <p:nvPr/>
        </p:nvGraphicFramePr>
        <p:xfrm>
          <a:off x="10356332" y="2265750"/>
          <a:ext cx="756000" cy="958525"/>
        </p:xfrm>
        <a:graphic>
          <a:graphicData uri="http://schemas.openxmlformats.org/drawingml/2006/table">
            <a:tbl>
              <a:tblPr firstRow="1" bandRow="1">
                <a:tableStyleId>{5C22544A-7EE6-4342-B048-85BDC9FD1C3A}</a:tableStyleId>
              </a:tblPr>
              <a:tblGrid>
                <a:gridCol w="151200">
                  <a:extLst>
                    <a:ext uri="{9D8B030D-6E8A-4147-A177-3AD203B41FA5}">
                      <a16:colId xmlns:a16="http://schemas.microsoft.com/office/drawing/2014/main" val="1063832990"/>
                    </a:ext>
                  </a:extLst>
                </a:gridCol>
                <a:gridCol w="151200">
                  <a:extLst>
                    <a:ext uri="{9D8B030D-6E8A-4147-A177-3AD203B41FA5}">
                      <a16:colId xmlns:a16="http://schemas.microsoft.com/office/drawing/2014/main" val="2630756239"/>
                    </a:ext>
                  </a:extLst>
                </a:gridCol>
                <a:gridCol w="151200">
                  <a:extLst>
                    <a:ext uri="{9D8B030D-6E8A-4147-A177-3AD203B41FA5}">
                      <a16:colId xmlns:a16="http://schemas.microsoft.com/office/drawing/2014/main" val="717389419"/>
                    </a:ext>
                  </a:extLst>
                </a:gridCol>
                <a:gridCol w="151200">
                  <a:extLst>
                    <a:ext uri="{9D8B030D-6E8A-4147-A177-3AD203B41FA5}">
                      <a16:colId xmlns:a16="http://schemas.microsoft.com/office/drawing/2014/main" val="2955863827"/>
                    </a:ext>
                  </a:extLst>
                </a:gridCol>
                <a:gridCol w="151200">
                  <a:extLst>
                    <a:ext uri="{9D8B030D-6E8A-4147-A177-3AD203B41FA5}">
                      <a16:colId xmlns:a16="http://schemas.microsoft.com/office/drawing/2014/main" val="3780822076"/>
                    </a:ext>
                  </a:extLst>
                </a:gridCol>
              </a:tblGrid>
              <a:tr h="191705">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extLst>
                  <a:ext uri="{0D108BD9-81ED-4DB2-BD59-A6C34878D82A}">
                    <a16:rowId xmlns:a16="http://schemas.microsoft.com/office/drawing/2014/main" val="1193276421"/>
                  </a:ext>
                </a:extLst>
              </a:tr>
              <a:tr h="191705">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extLst>
                  <a:ext uri="{0D108BD9-81ED-4DB2-BD59-A6C34878D82A}">
                    <a16:rowId xmlns:a16="http://schemas.microsoft.com/office/drawing/2014/main" val="3152730118"/>
                  </a:ext>
                </a:extLst>
              </a:tr>
              <a:tr h="191705">
                <a:tc>
                  <a:txBody>
                    <a:bodyPr/>
                    <a:lstStyle/>
                    <a:p>
                      <a:endParaRPr lang="en-AU" sz="110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extLst>
                  <a:ext uri="{0D108BD9-81ED-4DB2-BD59-A6C34878D82A}">
                    <a16:rowId xmlns:a16="http://schemas.microsoft.com/office/drawing/2014/main" val="2124142268"/>
                  </a:ext>
                </a:extLst>
              </a:tr>
              <a:tr h="191705">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C5E0B4"/>
                    </a:solidFill>
                  </a:tcPr>
                </a:tc>
                <a:extLst>
                  <a:ext uri="{0D108BD9-81ED-4DB2-BD59-A6C34878D82A}">
                    <a16:rowId xmlns:a16="http://schemas.microsoft.com/office/drawing/2014/main" val="110328191"/>
                  </a:ext>
                </a:extLst>
              </a:tr>
              <a:tr h="191705">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C5E0B4"/>
                    </a:solidFill>
                  </a:tcPr>
                </a:tc>
                <a:extLst>
                  <a:ext uri="{0D108BD9-81ED-4DB2-BD59-A6C34878D82A}">
                    <a16:rowId xmlns:a16="http://schemas.microsoft.com/office/drawing/2014/main" val="2814128390"/>
                  </a:ext>
                </a:extLst>
              </a:tr>
            </a:tbl>
          </a:graphicData>
        </a:graphic>
      </p:graphicFrame>
      <p:sp>
        <p:nvSpPr>
          <p:cNvPr id="227" name="Rectangle 226">
            <a:extLst>
              <a:ext uri="{FF2B5EF4-FFF2-40B4-BE49-F238E27FC236}">
                <a16:creationId xmlns:a16="http://schemas.microsoft.com/office/drawing/2014/main" id="{CBF4F0C5-9DFE-4F11-A6D0-12D88852FE85}"/>
              </a:ext>
            </a:extLst>
          </p:cNvPr>
          <p:cNvSpPr/>
          <p:nvPr/>
        </p:nvSpPr>
        <p:spPr>
          <a:xfrm>
            <a:off x="10356332" y="2265751"/>
            <a:ext cx="770461" cy="958524"/>
          </a:xfrm>
          <a:prstGeom prst="rect">
            <a:avLst/>
          </a:prstGeom>
          <a:noFill/>
          <a:ln w="28575">
            <a:solidFill>
              <a:srgbClr val="B179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28" name="Right Bracket 227">
            <a:extLst>
              <a:ext uri="{FF2B5EF4-FFF2-40B4-BE49-F238E27FC236}">
                <a16:creationId xmlns:a16="http://schemas.microsoft.com/office/drawing/2014/main" id="{3E7237F8-D709-41E4-9A47-B182B929A765}"/>
              </a:ext>
            </a:extLst>
          </p:cNvPr>
          <p:cNvSpPr/>
          <p:nvPr/>
        </p:nvSpPr>
        <p:spPr>
          <a:xfrm rot="16200000">
            <a:off x="10714092" y="1805284"/>
            <a:ext cx="54941" cy="770461"/>
          </a:xfrm>
          <a:prstGeom prst="rightBracket">
            <a:avLst>
              <a:gd name="adj" fmla="val 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sz="1100"/>
          </a:p>
        </p:txBody>
      </p:sp>
      <p:sp>
        <p:nvSpPr>
          <p:cNvPr id="229" name="TextBox 228">
            <a:extLst>
              <a:ext uri="{FF2B5EF4-FFF2-40B4-BE49-F238E27FC236}">
                <a16:creationId xmlns:a16="http://schemas.microsoft.com/office/drawing/2014/main" id="{369DE2E8-3B5C-4B3C-9ADD-DC33709F2927}"/>
              </a:ext>
            </a:extLst>
          </p:cNvPr>
          <p:cNvSpPr txBox="1"/>
          <p:nvPr/>
        </p:nvSpPr>
        <p:spPr>
          <a:xfrm>
            <a:off x="10240970" y="1876904"/>
            <a:ext cx="988679" cy="307777"/>
          </a:xfrm>
          <a:prstGeom prst="rect">
            <a:avLst/>
          </a:prstGeom>
          <a:noFill/>
        </p:spPr>
        <p:txBody>
          <a:bodyPr wrap="square">
            <a:spAutoFit/>
          </a:bodyPr>
          <a:lstStyle/>
          <a:p>
            <a:pPr algn="ctr"/>
            <a:r>
              <a:rPr lang="en-US" sz="1400" dirty="0">
                <a:solidFill>
                  <a:schemeClr val="tx1"/>
                </a:solidFill>
                <a:latin typeface="Product Sans" panose="020B0403030502040203" pitchFamily="34" charset="0"/>
                <a:ea typeface="Open Sans" pitchFamily="2" charset="0"/>
                <a:cs typeface="Open Sans" pitchFamily="2" charset="0"/>
              </a:rPr>
              <a:t>Region 82</a:t>
            </a:r>
            <a:endParaRPr lang="en-AU" sz="1400" dirty="0">
              <a:solidFill>
                <a:schemeClr val="tx1"/>
              </a:solidFill>
              <a:latin typeface="Product Sans" panose="020B0403030502040203" pitchFamily="34" charset="0"/>
              <a:ea typeface="Open Sans" pitchFamily="2" charset="0"/>
              <a:cs typeface="Open Sans" pitchFamily="2" charset="0"/>
            </a:endParaRPr>
          </a:p>
        </p:txBody>
      </p:sp>
      <p:sp>
        <p:nvSpPr>
          <p:cNvPr id="230" name="Right Bracket 229">
            <a:extLst>
              <a:ext uri="{FF2B5EF4-FFF2-40B4-BE49-F238E27FC236}">
                <a16:creationId xmlns:a16="http://schemas.microsoft.com/office/drawing/2014/main" id="{3ECEB51D-A5B2-48B3-B1FB-25F081F4F73A}"/>
              </a:ext>
            </a:extLst>
          </p:cNvPr>
          <p:cNvSpPr/>
          <p:nvPr/>
        </p:nvSpPr>
        <p:spPr>
          <a:xfrm rot="16200000">
            <a:off x="8321810" y="1012770"/>
            <a:ext cx="58552" cy="1728704"/>
          </a:xfrm>
          <a:prstGeom prst="rightBracket">
            <a:avLst>
              <a:gd name="adj" fmla="val 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sz="1100"/>
          </a:p>
        </p:txBody>
      </p:sp>
      <p:sp>
        <p:nvSpPr>
          <p:cNvPr id="231" name="TextBox 230">
            <a:extLst>
              <a:ext uri="{FF2B5EF4-FFF2-40B4-BE49-F238E27FC236}">
                <a16:creationId xmlns:a16="http://schemas.microsoft.com/office/drawing/2014/main" id="{879E243B-8D48-443D-9DAA-B6D30EFAC2B7}"/>
              </a:ext>
            </a:extLst>
          </p:cNvPr>
          <p:cNvSpPr txBox="1"/>
          <p:nvPr/>
        </p:nvSpPr>
        <p:spPr>
          <a:xfrm>
            <a:off x="7576506" y="1558485"/>
            <a:ext cx="1572998" cy="307777"/>
          </a:xfrm>
          <a:prstGeom prst="rect">
            <a:avLst/>
          </a:prstGeom>
          <a:noFill/>
        </p:spPr>
        <p:txBody>
          <a:bodyPr wrap="square">
            <a:spAutoFit/>
          </a:bodyPr>
          <a:lstStyle/>
          <a:p>
            <a:pPr algn="ctr"/>
            <a:r>
              <a:rPr lang="en-US" sz="1400" dirty="0">
                <a:solidFill>
                  <a:schemeClr val="tx1"/>
                </a:solidFill>
                <a:latin typeface="Product Sans" panose="020B0403030502040203" pitchFamily="34" charset="0"/>
                <a:ea typeface="Open Sans" pitchFamily="2" charset="0"/>
                <a:cs typeface="Open Sans" pitchFamily="2" charset="0"/>
              </a:rPr>
              <a:t>TS Feature 1</a:t>
            </a:r>
            <a:endParaRPr lang="en-AU" sz="1400" dirty="0">
              <a:solidFill>
                <a:schemeClr val="tx1"/>
              </a:solidFill>
              <a:latin typeface="Product Sans" panose="020B0403030502040203" pitchFamily="34" charset="0"/>
              <a:ea typeface="Open Sans" pitchFamily="2" charset="0"/>
              <a:cs typeface="Open Sans" pitchFamily="2" charset="0"/>
            </a:endParaRPr>
          </a:p>
        </p:txBody>
      </p:sp>
      <p:sp>
        <p:nvSpPr>
          <p:cNvPr id="232" name="Right Bracket 231">
            <a:extLst>
              <a:ext uri="{FF2B5EF4-FFF2-40B4-BE49-F238E27FC236}">
                <a16:creationId xmlns:a16="http://schemas.microsoft.com/office/drawing/2014/main" id="{6809B5E8-DBA0-4311-BC76-349F4619C2AA}"/>
              </a:ext>
            </a:extLst>
          </p:cNvPr>
          <p:cNvSpPr/>
          <p:nvPr/>
        </p:nvSpPr>
        <p:spPr>
          <a:xfrm rot="16200000">
            <a:off x="10199534" y="977709"/>
            <a:ext cx="58552" cy="1795965"/>
          </a:xfrm>
          <a:prstGeom prst="rightBracket">
            <a:avLst>
              <a:gd name="adj" fmla="val 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sz="1100"/>
          </a:p>
        </p:txBody>
      </p:sp>
      <p:sp>
        <p:nvSpPr>
          <p:cNvPr id="233" name="TextBox 232">
            <a:extLst>
              <a:ext uri="{FF2B5EF4-FFF2-40B4-BE49-F238E27FC236}">
                <a16:creationId xmlns:a16="http://schemas.microsoft.com/office/drawing/2014/main" id="{9B79B662-88DE-4966-83D4-2B5CD12BA536}"/>
              </a:ext>
            </a:extLst>
          </p:cNvPr>
          <p:cNvSpPr txBox="1"/>
          <p:nvPr/>
        </p:nvSpPr>
        <p:spPr>
          <a:xfrm>
            <a:off x="9430124" y="1545150"/>
            <a:ext cx="1572998" cy="307777"/>
          </a:xfrm>
          <a:prstGeom prst="rect">
            <a:avLst/>
          </a:prstGeom>
          <a:noFill/>
        </p:spPr>
        <p:txBody>
          <a:bodyPr wrap="square">
            <a:spAutoFit/>
          </a:bodyPr>
          <a:lstStyle/>
          <a:p>
            <a:pPr algn="ctr"/>
            <a:r>
              <a:rPr lang="en-US" sz="1400" dirty="0">
                <a:solidFill>
                  <a:schemeClr val="tx1"/>
                </a:solidFill>
                <a:latin typeface="Product Sans" panose="020B0403030502040203" pitchFamily="34" charset="0"/>
                <a:ea typeface="Open Sans" pitchFamily="2" charset="0"/>
                <a:cs typeface="Open Sans" pitchFamily="2" charset="0"/>
              </a:rPr>
              <a:t>TS Feature 22</a:t>
            </a:r>
            <a:endParaRPr lang="en-AU" sz="1400" dirty="0">
              <a:solidFill>
                <a:schemeClr val="tx1"/>
              </a:solidFill>
              <a:latin typeface="Product Sans" panose="020B0403030502040203" pitchFamily="34" charset="0"/>
              <a:ea typeface="Open Sans" pitchFamily="2" charset="0"/>
              <a:cs typeface="Open Sans" pitchFamily="2" charset="0"/>
            </a:endParaRPr>
          </a:p>
        </p:txBody>
      </p:sp>
      <p:graphicFrame>
        <p:nvGraphicFramePr>
          <p:cNvPr id="237" name="Table 27">
            <a:extLst>
              <a:ext uri="{FF2B5EF4-FFF2-40B4-BE49-F238E27FC236}">
                <a16:creationId xmlns:a16="http://schemas.microsoft.com/office/drawing/2014/main" id="{5B0EC3B7-23B1-459F-9456-2AAD0B90F18C}"/>
              </a:ext>
            </a:extLst>
          </p:cNvPr>
          <p:cNvGraphicFramePr>
            <a:graphicFrameLocks noGrp="1"/>
          </p:cNvGraphicFramePr>
          <p:nvPr/>
        </p:nvGraphicFramePr>
        <p:xfrm>
          <a:off x="8488162" y="2269067"/>
          <a:ext cx="756000" cy="958525"/>
        </p:xfrm>
        <a:graphic>
          <a:graphicData uri="http://schemas.openxmlformats.org/drawingml/2006/table">
            <a:tbl>
              <a:tblPr firstRow="1" bandRow="1">
                <a:tableStyleId>{5C22544A-7EE6-4342-B048-85BDC9FD1C3A}</a:tableStyleId>
              </a:tblPr>
              <a:tblGrid>
                <a:gridCol w="151200">
                  <a:extLst>
                    <a:ext uri="{9D8B030D-6E8A-4147-A177-3AD203B41FA5}">
                      <a16:colId xmlns:a16="http://schemas.microsoft.com/office/drawing/2014/main" val="1063832990"/>
                    </a:ext>
                  </a:extLst>
                </a:gridCol>
                <a:gridCol w="151200">
                  <a:extLst>
                    <a:ext uri="{9D8B030D-6E8A-4147-A177-3AD203B41FA5}">
                      <a16:colId xmlns:a16="http://schemas.microsoft.com/office/drawing/2014/main" val="2630756239"/>
                    </a:ext>
                  </a:extLst>
                </a:gridCol>
                <a:gridCol w="151200">
                  <a:extLst>
                    <a:ext uri="{9D8B030D-6E8A-4147-A177-3AD203B41FA5}">
                      <a16:colId xmlns:a16="http://schemas.microsoft.com/office/drawing/2014/main" val="717389419"/>
                    </a:ext>
                  </a:extLst>
                </a:gridCol>
                <a:gridCol w="151200">
                  <a:extLst>
                    <a:ext uri="{9D8B030D-6E8A-4147-A177-3AD203B41FA5}">
                      <a16:colId xmlns:a16="http://schemas.microsoft.com/office/drawing/2014/main" val="2955863827"/>
                    </a:ext>
                  </a:extLst>
                </a:gridCol>
                <a:gridCol w="151200">
                  <a:extLst>
                    <a:ext uri="{9D8B030D-6E8A-4147-A177-3AD203B41FA5}">
                      <a16:colId xmlns:a16="http://schemas.microsoft.com/office/drawing/2014/main" val="3780822076"/>
                    </a:ext>
                  </a:extLst>
                </a:gridCol>
              </a:tblGrid>
              <a:tr h="191705">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extLst>
                  <a:ext uri="{0D108BD9-81ED-4DB2-BD59-A6C34878D82A}">
                    <a16:rowId xmlns:a16="http://schemas.microsoft.com/office/drawing/2014/main" val="1193276421"/>
                  </a:ext>
                </a:extLst>
              </a:tr>
              <a:tr h="191705">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extLst>
                  <a:ext uri="{0D108BD9-81ED-4DB2-BD59-A6C34878D82A}">
                    <a16:rowId xmlns:a16="http://schemas.microsoft.com/office/drawing/2014/main" val="3152730118"/>
                  </a:ext>
                </a:extLst>
              </a:tr>
              <a:tr h="191705">
                <a:tc>
                  <a:txBody>
                    <a:bodyPr/>
                    <a:lstStyle/>
                    <a:p>
                      <a:endParaRPr lang="en-AU" sz="110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extLst>
                  <a:ext uri="{0D108BD9-81ED-4DB2-BD59-A6C34878D82A}">
                    <a16:rowId xmlns:a16="http://schemas.microsoft.com/office/drawing/2014/main" val="2124142268"/>
                  </a:ext>
                </a:extLst>
              </a:tr>
              <a:tr h="191705">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C5E0B4"/>
                    </a:solidFill>
                  </a:tcPr>
                </a:tc>
                <a:extLst>
                  <a:ext uri="{0D108BD9-81ED-4DB2-BD59-A6C34878D82A}">
                    <a16:rowId xmlns:a16="http://schemas.microsoft.com/office/drawing/2014/main" val="110328191"/>
                  </a:ext>
                </a:extLst>
              </a:tr>
              <a:tr h="191705">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C5E0B4"/>
                    </a:solidFill>
                  </a:tcPr>
                </a:tc>
                <a:extLst>
                  <a:ext uri="{0D108BD9-81ED-4DB2-BD59-A6C34878D82A}">
                    <a16:rowId xmlns:a16="http://schemas.microsoft.com/office/drawing/2014/main" val="2814128390"/>
                  </a:ext>
                </a:extLst>
              </a:tr>
            </a:tbl>
          </a:graphicData>
        </a:graphic>
      </p:graphicFrame>
      <p:sp>
        <p:nvSpPr>
          <p:cNvPr id="238" name="Rectangle 237">
            <a:extLst>
              <a:ext uri="{FF2B5EF4-FFF2-40B4-BE49-F238E27FC236}">
                <a16:creationId xmlns:a16="http://schemas.microsoft.com/office/drawing/2014/main" id="{57C94BF3-3E55-4313-BC75-C3D7914F5641}"/>
              </a:ext>
            </a:extLst>
          </p:cNvPr>
          <p:cNvSpPr/>
          <p:nvPr/>
        </p:nvSpPr>
        <p:spPr>
          <a:xfrm>
            <a:off x="8488162" y="2269068"/>
            <a:ext cx="770461" cy="958524"/>
          </a:xfrm>
          <a:prstGeom prst="rect">
            <a:avLst/>
          </a:prstGeom>
          <a:noFill/>
          <a:ln w="28575">
            <a:solidFill>
              <a:srgbClr val="B179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aphicFrame>
        <p:nvGraphicFramePr>
          <p:cNvPr id="240" name="Table 27">
            <a:extLst>
              <a:ext uri="{FF2B5EF4-FFF2-40B4-BE49-F238E27FC236}">
                <a16:creationId xmlns:a16="http://schemas.microsoft.com/office/drawing/2014/main" id="{69B51C19-7C53-4E55-A19A-8C8B596680EE}"/>
              </a:ext>
            </a:extLst>
          </p:cNvPr>
          <p:cNvGraphicFramePr>
            <a:graphicFrameLocks noGrp="1"/>
          </p:cNvGraphicFramePr>
          <p:nvPr/>
        </p:nvGraphicFramePr>
        <p:xfrm>
          <a:off x="9326183" y="2270779"/>
          <a:ext cx="756000" cy="958525"/>
        </p:xfrm>
        <a:graphic>
          <a:graphicData uri="http://schemas.openxmlformats.org/drawingml/2006/table">
            <a:tbl>
              <a:tblPr firstRow="1" bandRow="1">
                <a:tableStyleId>{5C22544A-7EE6-4342-B048-85BDC9FD1C3A}</a:tableStyleId>
              </a:tblPr>
              <a:tblGrid>
                <a:gridCol w="151200">
                  <a:extLst>
                    <a:ext uri="{9D8B030D-6E8A-4147-A177-3AD203B41FA5}">
                      <a16:colId xmlns:a16="http://schemas.microsoft.com/office/drawing/2014/main" val="1063832990"/>
                    </a:ext>
                  </a:extLst>
                </a:gridCol>
                <a:gridCol w="151200">
                  <a:extLst>
                    <a:ext uri="{9D8B030D-6E8A-4147-A177-3AD203B41FA5}">
                      <a16:colId xmlns:a16="http://schemas.microsoft.com/office/drawing/2014/main" val="2630756239"/>
                    </a:ext>
                  </a:extLst>
                </a:gridCol>
                <a:gridCol w="151200">
                  <a:extLst>
                    <a:ext uri="{9D8B030D-6E8A-4147-A177-3AD203B41FA5}">
                      <a16:colId xmlns:a16="http://schemas.microsoft.com/office/drawing/2014/main" val="717389419"/>
                    </a:ext>
                  </a:extLst>
                </a:gridCol>
                <a:gridCol w="151200">
                  <a:extLst>
                    <a:ext uri="{9D8B030D-6E8A-4147-A177-3AD203B41FA5}">
                      <a16:colId xmlns:a16="http://schemas.microsoft.com/office/drawing/2014/main" val="2955863827"/>
                    </a:ext>
                  </a:extLst>
                </a:gridCol>
                <a:gridCol w="151200">
                  <a:extLst>
                    <a:ext uri="{9D8B030D-6E8A-4147-A177-3AD203B41FA5}">
                      <a16:colId xmlns:a16="http://schemas.microsoft.com/office/drawing/2014/main" val="3780822076"/>
                    </a:ext>
                  </a:extLst>
                </a:gridCol>
              </a:tblGrid>
              <a:tr h="191705">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extLst>
                  <a:ext uri="{0D108BD9-81ED-4DB2-BD59-A6C34878D82A}">
                    <a16:rowId xmlns:a16="http://schemas.microsoft.com/office/drawing/2014/main" val="1193276421"/>
                  </a:ext>
                </a:extLst>
              </a:tr>
              <a:tr h="191705">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extLst>
                  <a:ext uri="{0D108BD9-81ED-4DB2-BD59-A6C34878D82A}">
                    <a16:rowId xmlns:a16="http://schemas.microsoft.com/office/drawing/2014/main" val="3152730118"/>
                  </a:ext>
                </a:extLst>
              </a:tr>
              <a:tr h="191705">
                <a:tc>
                  <a:txBody>
                    <a:bodyPr/>
                    <a:lstStyle/>
                    <a:p>
                      <a:endParaRPr lang="en-AU" sz="110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extLst>
                  <a:ext uri="{0D108BD9-81ED-4DB2-BD59-A6C34878D82A}">
                    <a16:rowId xmlns:a16="http://schemas.microsoft.com/office/drawing/2014/main" val="2124142268"/>
                  </a:ext>
                </a:extLst>
              </a:tr>
              <a:tr h="191705">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C5E0B4"/>
                    </a:solidFill>
                  </a:tcPr>
                </a:tc>
                <a:extLst>
                  <a:ext uri="{0D108BD9-81ED-4DB2-BD59-A6C34878D82A}">
                    <a16:rowId xmlns:a16="http://schemas.microsoft.com/office/drawing/2014/main" val="110328191"/>
                  </a:ext>
                </a:extLst>
              </a:tr>
              <a:tr h="191705">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C5E0B4"/>
                    </a:solidFill>
                  </a:tcPr>
                </a:tc>
                <a:extLst>
                  <a:ext uri="{0D108BD9-81ED-4DB2-BD59-A6C34878D82A}">
                    <a16:rowId xmlns:a16="http://schemas.microsoft.com/office/drawing/2014/main" val="2814128390"/>
                  </a:ext>
                </a:extLst>
              </a:tr>
            </a:tbl>
          </a:graphicData>
        </a:graphic>
      </p:graphicFrame>
      <p:sp>
        <p:nvSpPr>
          <p:cNvPr id="241" name="Rectangle 240">
            <a:extLst>
              <a:ext uri="{FF2B5EF4-FFF2-40B4-BE49-F238E27FC236}">
                <a16:creationId xmlns:a16="http://schemas.microsoft.com/office/drawing/2014/main" id="{75BDBA8A-C853-4647-963D-FFA0887AD8C3}"/>
              </a:ext>
            </a:extLst>
          </p:cNvPr>
          <p:cNvSpPr/>
          <p:nvPr/>
        </p:nvSpPr>
        <p:spPr>
          <a:xfrm>
            <a:off x="9326183" y="2270780"/>
            <a:ext cx="770461" cy="958524"/>
          </a:xfrm>
          <a:prstGeom prst="rect">
            <a:avLst/>
          </a:prstGeom>
          <a:noFill/>
          <a:ln w="28575">
            <a:solidFill>
              <a:srgbClr val="B179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42" name="TextBox 241">
            <a:extLst>
              <a:ext uri="{FF2B5EF4-FFF2-40B4-BE49-F238E27FC236}">
                <a16:creationId xmlns:a16="http://schemas.microsoft.com/office/drawing/2014/main" id="{E86431AC-A340-4B3D-92DB-FBF7E5160334}"/>
              </a:ext>
            </a:extLst>
          </p:cNvPr>
          <p:cNvSpPr txBox="1"/>
          <p:nvPr/>
        </p:nvSpPr>
        <p:spPr>
          <a:xfrm>
            <a:off x="9074531" y="1465575"/>
            <a:ext cx="403517" cy="369332"/>
          </a:xfrm>
          <a:prstGeom prst="rect">
            <a:avLst/>
          </a:prstGeom>
          <a:noFill/>
        </p:spPr>
        <p:txBody>
          <a:bodyPr wrap="square" anchor="ctr">
            <a:spAutoFit/>
          </a:bodyPr>
          <a:lstStyle/>
          <a:p>
            <a:pPr algn="ctr"/>
            <a:r>
              <a:rPr lang="en-US" dirty="0">
                <a:solidFill>
                  <a:schemeClr val="tx1"/>
                </a:solidFill>
                <a:latin typeface="Product Sans" panose="020B0403030502040203" pitchFamily="34" charset="0"/>
                <a:ea typeface="Open Sans" pitchFamily="2" charset="0"/>
                <a:cs typeface="Open Sans" pitchFamily="2" charset="0"/>
              </a:rPr>
              <a:t>…</a:t>
            </a:r>
            <a:endParaRPr lang="en-AU" dirty="0">
              <a:solidFill>
                <a:schemeClr val="tx1"/>
              </a:solidFill>
              <a:latin typeface="Product Sans" panose="020B0403030502040203" pitchFamily="34" charset="0"/>
              <a:ea typeface="Open Sans" pitchFamily="2" charset="0"/>
              <a:cs typeface="Open Sans" pitchFamily="2" charset="0"/>
            </a:endParaRPr>
          </a:p>
        </p:txBody>
      </p:sp>
      <p:sp>
        <p:nvSpPr>
          <p:cNvPr id="4" name="Slide Number Placeholder 3">
            <a:extLst>
              <a:ext uri="{FF2B5EF4-FFF2-40B4-BE49-F238E27FC236}">
                <a16:creationId xmlns:a16="http://schemas.microsoft.com/office/drawing/2014/main" id="{1EFFD92B-5EAA-4593-AC8A-BAC8C5289E7C}"/>
              </a:ext>
            </a:extLst>
          </p:cNvPr>
          <p:cNvSpPr>
            <a:spLocks noGrp="1"/>
          </p:cNvSpPr>
          <p:nvPr>
            <p:ph type="sldNum" sz="quarter" idx="12"/>
          </p:nvPr>
        </p:nvSpPr>
        <p:spPr/>
        <p:txBody>
          <a:bodyPr/>
          <a:lstStyle/>
          <a:p>
            <a:fld id="{C42B02F8-E519-4AA4-8330-31B4BA7144F5}" type="slidenum">
              <a:rPr lang="en-AU" smtClean="0"/>
              <a:t>9</a:t>
            </a:fld>
            <a:endParaRPr lang="en-AU"/>
          </a:p>
        </p:txBody>
      </p:sp>
      <p:sp>
        <p:nvSpPr>
          <p:cNvPr id="5" name="Date Placeholder 4">
            <a:extLst>
              <a:ext uri="{FF2B5EF4-FFF2-40B4-BE49-F238E27FC236}">
                <a16:creationId xmlns:a16="http://schemas.microsoft.com/office/drawing/2014/main" id="{5EE5DC3B-A4E3-46B7-A53A-F6BB05C3DF4B}"/>
              </a:ext>
            </a:extLst>
          </p:cNvPr>
          <p:cNvSpPr>
            <a:spLocks noGrp="1"/>
          </p:cNvSpPr>
          <p:nvPr>
            <p:ph type="dt" sz="half" idx="10"/>
          </p:nvPr>
        </p:nvSpPr>
        <p:spPr/>
        <p:txBody>
          <a:bodyPr/>
          <a:lstStyle/>
          <a:p>
            <a:r>
              <a:rPr lang="en-US"/>
              <a:t>CNS 2022</a:t>
            </a:r>
            <a:endParaRPr lang="en-AU"/>
          </a:p>
        </p:txBody>
      </p:sp>
      <p:sp>
        <p:nvSpPr>
          <p:cNvPr id="217" name="Rectangle 216">
            <a:extLst>
              <a:ext uri="{FF2B5EF4-FFF2-40B4-BE49-F238E27FC236}">
                <a16:creationId xmlns:a16="http://schemas.microsoft.com/office/drawing/2014/main" id="{FFB66CB7-51A4-4A4E-B03D-F5297448D6FF}"/>
              </a:ext>
            </a:extLst>
          </p:cNvPr>
          <p:cNvSpPr/>
          <p:nvPr/>
        </p:nvSpPr>
        <p:spPr>
          <a:xfrm>
            <a:off x="9137999" y="1219"/>
            <a:ext cx="3054001" cy="279401"/>
          </a:xfrm>
          <a:prstGeom prst="rect">
            <a:avLst/>
          </a:prstGeom>
          <a:solidFill>
            <a:srgbClr val="66A2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bg2">
                  <a:lumMod val="25000"/>
                </a:schemeClr>
              </a:solidFill>
            </a:endParaRPr>
          </a:p>
        </p:txBody>
      </p:sp>
      <p:sp>
        <p:nvSpPr>
          <p:cNvPr id="218" name="Rectangle 217">
            <a:extLst>
              <a:ext uri="{FF2B5EF4-FFF2-40B4-BE49-F238E27FC236}">
                <a16:creationId xmlns:a16="http://schemas.microsoft.com/office/drawing/2014/main" id="{84C92B1B-337F-46A5-9EB5-4176863FD2C5}"/>
              </a:ext>
            </a:extLst>
          </p:cNvPr>
          <p:cNvSpPr/>
          <p:nvPr/>
        </p:nvSpPr>
        <p:spPr>
          <a:xfrm>
            <a:off x="6095999" y="1219"/>
            <a:ext cx="3042000" cy="279401"/>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bg2">
                  <a:lumMod val="25000"/>
                </a:schemeClr>
              </a:solidFill>
            </a:endParaRPr>
          </a:p>
        </p:txBody>
      </p:sp>
      <p:sp>
        <p:nvSpPr>
          <p:cNvPr id="219" name="Rectangle 218">
            <a:extLst>
              <a:ext uri="{FF2B5EF4-FFF2-40B4-BE49-F238E27FC236}">
                <a16:creationId xmlns:a16="http://schemas.microsoft.com/office/drawing/2014/main" id="{FA310ECD-E4C5-4AE0-825E-E6A3891AA5EC}"/>
              </a:ext>
            </a:extLst>
          </p:cNvPr>
          <p:cNvSpPr/>
          <p:nvPr/>
        </p:nvSpPr>
        <p:spPr>
          <a:xfrm>
            <a:off x="3041998" y="0"/>
            <a:ext cx="3054003" cy="279401"/>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20" name="Rectangle 219">
            <a:extLst>
              <a:ext uri="{FF2B5EF4-FFF2-40B4-BE49-F238E27FC236}">
                <a16:creationId xmlns:a16="http://schemas.microsoft.com/office/drawing/2014/main" id="{3CABD57F-FCF0-4929-8261-071C08AB6448}"/>
              </a:ext>
            </a:extLst>
          </p:cNvPr>
          <p:cNvSpPr/>
          <p:nvPr/>
        </p:nvSpPr>
        <p:spPr>
          <a:xfrm>
            <a:off x="0" y="-4930"/>
            <a:ext cx="3042000" cy="279401"/>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21" name="TextBox 220">
            <a:extLst>
              <a:ext uri="{FF2B5EF4-FFF2-40B4-BE49-F238E27FC236}">
                <a16:creationId xmlns:a16="http://schemas.microsoft.com/office/drawing/2014/main" id="{AF65E3E9-F363-46DF-9503-3EA7527A5472}"/>
              </a:ext>
            </a:extLst>
          </p:cNvPr>
          <p:cNvSpPr txBox="1"/>
          <p:nvPr/>
        </p:nvSpPr>
        <p:spPr>
          <a:xfrm>
            <a:off x="651155" y="-19767"/>
            <a:ext cx="1504389" cy="307777"/>
          </a:xfrm>
          <a:prstGeom prst="rect">
            <a:avLst/>
          </a:prstGeom>
          <a:noFill/>
        </p:spPr>
        <p:txBody>
          <a:bodyPr wrap="square">
            <a:spAutoFit/>
          </a:bodyPr>
          <a:lstStyle/>
          <a:p>
            <a:pPr algn="ctr"/>
            <a:r>
              <a:rPr lang="en-US" sz="1400" dirty="0">
                <a:solidFill>
                  <a:schemeClr val="bg2">
                    <a:lumMod val="25000"/>
                  </a:schemeClr>
                </a:solidFill>
                <a:latin typeface="Product Sans" panose="020B0403030502040203" pitchFamily="34" charset="0"/>
                <a:ea typeface="Open Sans" pitchFamily="2" charset="0"/>
                <a:cs typeface="Open Sans" pitchFamily="2" charset="0"/>
              </a:rPr>
              <a:t>BACKGROUND</a:t>
            </a:r>
            <a:endParaRPr lang="en-AU" sz="1400" dirty="0">
              <a:solidFill>
                <a:schemeClr val="bg2">
                  <a:lumMod val="25000"/>
                </a:schemeClr>
              </a:solidFill>
              <a:latin typeface="Product Sans" panose="020B0403030502040203" pitchFamily="34" charset="0"/>
              <a:ea typeface="Open Sans" pitchFamily="2" charset="0"/>
              <a:cs typeface="Open Sans" pitchFamily="2" charset="0"/>
            </a:endParaRPr>
          </a:p>
        </p:txBody>
      </p:sp>
      <p:sp>
        <p:nvSpPr>
          <p:cNvPr id="222" name="TextBox 221">
            <a:extLst>
              <a:ext uri="{FF2B5EF4-FFF2-40B4-BE49-F238E27FC236}">
                <a16:creationId xmlns:a16="http://schemas.microsoft.com/office/drawing/2014/main" id="{9AF43002-4FF6-418C-9E12-59324DE325CF}"/>
              </a:ext>
            </a:extLst>
          </p:cNvPr>
          <p:cNvSpPr txBox="1"/>
          <p:nvPr/>
        </p:nvSpPr>
        <p:spPr>
          <a:xfrm>
            <a:off x="3804487" y="-12970"/>
            <a:ext cx="1504389" cy="307777"/>
          </a:xfrm>
          <a:prstGeom prst="rect">
            <a:avLst/>
          </a:prstGeom>
          <a:noFill/>
        </p:spPr>
        <p:txBody>
          <a:bodyPr wrap="square">
            <a:spAutoFit/>
          </a:bodyPr>
          <a:lstStyle/>
          <a:p>
            <a:pPr algn="ctr"/>
            <a:r>
              <a:rPr lang="en-US" sz="1400" dirty="0">
                <a:solidFill>
                  <a:schemeClr val="bg2">
                    <a:lumMod val="25000"/>
                  </a:schemeClr>
                </a:solidFill>
                <a:latin typeface="Product Sans" panose="020B0403030502040203" pitchFamily="34" charset="0"/>
                <a:ea typeface="Open Sans" pitchFamily="2" charset="0"/>
                <a:cs typeface="Open Sans" pitchFamily="2" charset="0"/>
              </a:rPr>
              <a:t>METHODS</a:t>
            </a:r>
            <a:endParaRPr lang="en-AU" sz="1400" dirty="0">
              <a:solidFill>
                <a:schemeClr val="bg2">
                  <a:lumMod val="25000"/>
                </a:schemeClr>
              </a:solidFill>
              <a:latin typeface="Product Sans" panose="020B0403030502040203" pitchFamily="34" charset="0"/>
              <a:ea typeface="Open Sans" pitchFamily="2" charset="0"/>
              <a:cs typeface="Open Sans" pitchFamily="2" charset="0"/>
            </a:endParaRPr>
          </a:p>
        </p:txBody>
      </p:sp>
      <p:sp>
        <p:nvSpPr>
          <p:cNvPr id="225" name="TextBox 224">
            <a:extLst>
              <a:ext uri="{FF2B5EF4-FFF2-40B4-BE49-F238E27FC236}">
                <a16:creationId xmlns:a16="http://schemas.microsoft.com/office/drawing/2014/main" id="{A1A43324-A27B-4079-BAE5-B296D5AFE54C}"/>
              </a:ext>
            </a:extLst>
          </p:cNvPr>
          <p:cNvSpPr txBox="1"/>
          <p:nvPr/>
        </p:nvSpPr>
        <p:spPr>
          <a:xfrm>
            <a:off x="6846487" y="-14698"/>
            <a:ext cx="1504389" cy="307777"/>
          </a:xfrm>
          <a:prstGeom prst="rect">
            <a:avLst/>
          </a:prstGeom>
          <a:noFill/>
        </p:spPr>
        <p:txBody>
          <a:bodyPr wrap="square">
            <a:spAutoFit/>
          </a:bodyPr>
          <a:lstStyle/>
          <a:p>
            <a:pPr algn="ctr"/>
            <a:r>
              <a:rPr lang="en-US" sz="1400" b="1" dirty="0">
                <a:latin typeface="Product Sans" panose="020B0403030502040203" pitchFamily="34" charset="0"/>
                <a:ea typeface="Open Sans" pitchFamily="2" charset="0"/>
                <a:cs typeface="Open Sans" pitchFamily="2" charset="0"/>
              </a:rPr>
              <a:t>RESULTS</a:t>
            </a:r>
            <a:endParaRPr lang="en-AU" sz="1400" b="1" dirty="0">
              <a:latin typeface="Product Sans" panose="020B0403030502040203" pitchFamily="34" charset="0"/>
              <a:ea typeface="Open Sans" pitchFamily="2" charset="0"/>
              <a:cs typeface="Open Sans" pitchFamily="2" charset="0"/>
            </a:endParaRPr>
          </a:p>
        </p:txBody>
      </p:sp>
      <p:sp>
        <p:nvSpPr>
          <p:cNvPr id="234" name="TextBox 233">
            <a:extLst>
              <a:ext uri="{FF2B5EF4-FFF2-40B4-BE49-F238E27FC236}">
                <a16:creationId xmlns:a16="http://schemas.microsoft.com/office/drawing/2014/main" id="{42AEDF92-251D-4FF7-AECC-F9340436B89D}"/>
              </a:ext>
            </a:extLst>
          </p:cNvPr>
          <p:cNvSpPr txBox="1"/>
          <p:nvPr/>
        </p:nvSpPr>
        <p:spPr>
          <a:xfrm>
            <a:off x="9925122" y="-19767"/>
            <a:ext cx="1504389" cy="307777"/>
          </a:xfrm>
          <a:prstGeom prst="rect">
            <a:avLst/>
          </a:prstGeom>
          <a:noFill/>
        </p:spPr>
        <p:txBody>
          <a:bodyPr wrap="square">
            <a:spAutoFit/>
          </a:bodyPr>
          <a:lstStyle/>
          <a:p>
            <a:pPr algn="ctr"/>
            <a:r>
              <a:rPr lang="en-US" sz="1400" dirty="0">
                <a:solidFill>
                  <a:schemeClr val="bg2">
                    <a:lumMod val="25000"/>
                  </a:schemeClr>
                </a:solidFill>
                <a:latin typeface="Product Sans" panose="020B0403030502040203" pitchFamily="34" charset="0"/>
                <a:ea typeface="Open Sans" pitchFamily="2" charset="0"/>
                <a:cs typeface="Open Sans" pitchFamily="2" charset="0"/>
              </a:rPr>
              <a:t>CONCLUSIONS</a:t>
            </a:r>
            <a:endParaRPr lang="en-AU" sz="1400" dirty="0">
              <a:solidFill>
                <a:schemeClr val="bg2">
                  <a:lumMod val="25000"/>
                </a:schemeClr>
              </a:solidFill>
              <a:latin typeface="Product Sans" panose="020B0403030502040203" pitchFamily="34" charset="0"/>
              <a:ea typeface="Open Sans" pitchFamily="2" charset="0"/>
              <a:cs typeface="Open Sans" pitchFamily="2" charset="0"/>
            </a:endParaRPr>
          </a:p>
        </p:txBody>
      </p:sp>
    </p:spTree>
    <p:extLst>
      <p:ext uri="{BB962C8B-B14F-4D97-AF65-F5344CB8AC3E}">
        <p14:creationId xmlns:p14="http://schemas.microsoft.com/office/powerpoint/2010/main" val="2825191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0"/>
                                        </p:tgtEl>
                                        <p:attrNameLst>
                                          <p:attrName>style.visibility</p:attrName>
                                        </p:attrNameLst>
                                      </p:cBhvr>
                                      <p:to>
                                        <p:strVal val="visible"/>
                                      </p:to>
                                    </p:set>
                                    <p:animEffect transition="in" filter="fade">
                                      <p:cBhvr>
                                        <p:cTn id="7" dur="500"/>
                                        <p:tgtEl>
                                          <p:spTgt spid="13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2"/>
                                        </p:tgtEl>
                                        <p:attrNameLst>
                                          <p:attrName>style.visibility</p:attrName>
                                        </p:attrNameLst>
                                      </p:cBhvr>
                                      <p:to>
                                        <p:strVal val="visible"/>
                                      </p:to>
                                    </p:set>
                                    <p:animEffect transition="in" filter="fade">
                                      <p:cBhvr>
                                        <p:cTn id="10" dur="500"/>
                                        <p:tgtEl>
                                          <p:spTgt spid="19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05"/>
                                        </p:tgtEl>
                                        <p:attrNameLst>
                                          <p:attrName>style.visibility</p:attrName>
                                        </p:attrNameLst>
                                      </p:cBhvr>
                                      <p:to>
                                        <p:strVal val="visible"/>
                                      </p:to>
                                    </p:set>
                                    <p:animEffect transition="in" filter="fade">
                                      <p:cBhvr>
                                        <p:cTn id="13" dur="500"/>
                                        <p:tgtEl>
                                          <p:spTgt spid="20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06"/>
                                        </p:tgtEl>
                                        <p:attrNameLst>
                                          <p:attrName>style.visibility</p:attrName>
                                        </p:attrNameLst>
                                      </p:cBhvr>
                                      <p:to>
                                        <p:strVal val="visible"/>
                                      </p:to>
                                    </p:set>
                                    <p:animEffect transition="in" filter="fade">
                                      <p:cBhvr>
                                        <p:cTn id="16" dur="500"/>
                                        <p:tgtEl>
                                          <p:spTgt spid="20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07"/>
                                        </p:tgtEl>
                                        <p:attrNameLst>
                                          <p:attrName>style.visibility</p:attrName>
                                        </p:attrNameLst>
                                      </p:cBhvr>
                                      <p:to>
                                        <p:strVal val="visible"/>
                                      </p:to>
                                    </p:set>
                                    <p:animEffect transition="in" filter="fade">
                                      <p:cBhvr>
                                        <p:cTn id="19" dur="500"/>
                                        <p:tgtEl>
                                          <p:spTgt spid="207"/>
                                        </p:tgtEl>
                                      </p:cBhvr>
                                    </p:animEffect>
                                  </p:childTnLst>
                                </p:cTn>
                              </p:par>
                              <p:par>
                                <p:cTn id="20" presetID="10" presetClass="entr" presetSubtype="0" fill="hold" nodeType="withEffect">
                                  <p:stCondLst>
                                    <p:cond delay="0"/>
                                  </p:stCondLst>
                                  <p:childTnLst>
                                    <p:set>
                                      <p:cBhvr>
                                        <p:cTn id="21" dur="1" fill="hold">
                                          <p:stCondLst>
                                            <p:cond delay="0"/>
                                          </p:stCondLst>
                                        </p:cTn>
                                        <p:tgtEl>
                                          <p:spTgt spid="208"/>
                                        </p:tgtEl>
                                        <p:attrNameLst>
                                          <p:attrName>style.visibility</p:attrName>
                                        </p:attrNameLst>
                                      </p:cBhvr>
                                      <p:to>
                                        <p:strVal val="visible"/>
                                      </p:to>
                                    </p:set>
                                    <p:animEffect transition="in" filter="fade">
                                      <p:cBhvr>
                                        <p:cTn id="22" dur="500"/>
                                        <p:tgtEl>
                                          <p:spTgt spid="20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09"/>
                                        </p:tgtEl>
                                        <p:attrNameLst>
                                          <p:attrName>style.visibility</p:attrName>
                                        </p:attrNameLst>
                                      </p:cBhvr>
                                      <p:to>
                                        <p:strVal val="visible"/>
                                      </p:to>
                                    </p:set>
                                    <p:animEffect transition="in" filter="fade">
                                      <p:cBhvr>
                                        <p:cTn id="25" dur="500"/>
                                        <p:tgtEl>
                                          <p:spTgt spid="20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10"/>
                                        </p:tgtEl>
                                        <p:attrNameLst>
                                          <p:attrName>style.visibility</p:attrName>
                                        </p:attrNameLst>
                                      </p:cBhvr>
                                      <p:to>
                                        <p:strVal val="visible"/>
                                      </p:to>
                                    </p:set>
                                    <p:animEffect transition="in" filter="fade">
                                      <p:cBhvr>
                                        <p:cTn id="28" dur="500"/>
                                        <p:tgtEl>
                                          <p:spTgt spid="21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11"/>
                                        </p:tgtEl>
                                        <p:attrNameLst>
                                          <p:attrName>style.visibility</p:attrName>
                                        </p:attrNameLst>
                                      </p:cBhvr>
                                      <p:to>
                                        <p:strVal val="visible"/>
                                      </p:to>
                                    </p:set>
                                    <p:animEffect transition="in" filter="fade">
                                      <p:cBhvr>
                                        <p:cTn id="31" dur="500"/>
                                        <p:tgtEl>
                                          <p:spTgt spid="211"/>
                                        </p:tgtEl>
                                      </p:cBhvr>
                                    </p:animEffect>
                                  </p:childTnLst>
                                </p:cTn>
                              </p:par>
                              <p:par>
                                <p:cTn id="32" presetID="10" presetClass="entr" presetSubtype="0" fill="hold" nodeType="withEffect">
                                  <p:stCondLst>
                                    <p:cond delay="0"/>
                                  </p:stCondLst>
                                  <p:childTnLst>
                                    <p:set>
                                      <p:cBhvr>
                                        <p:cTn id="33" dur="1" fill="hold">
                                          <p:stCondLst>
                                            <p:cond delay="0"/>
                                          </p:stCondLst>
                                        </p:cTn>
                                        <p:tgtEl>
                                          <p:spTgt spid="212"/>
                                        </p:tgtEl>
                                        <p:attrNameLst>
                                          <p:attrName>style.visibility</p:attrName>
                                        </p:attrNameLst>
                                      </p:cBhvr>
                                      <p:to>
                                        <p:strVal val="visible"/>
                                      </p:to>
                                    </p:set>
                                    <p:animEffect transition="in" filter="fade">
                                      <p:cBhvr>
                                        <p:cTn id="34" dur="500"/>
                                        <p:tgtEl>
                                          <p:spTgt spid="212"/>
                                        </p:tgtEl>
                                      </p:cBhvr>
                                    </p:animEffect>
                                  </p:childTnLst>
                                </p:cTn>
                              </p:par>
                              <p:par>
                                <p:cTn id="35" presetID="10" presetClass="entr" presetSubtype="0" fill="hold" nodeType="withEffect">
                                  <p:stCondLst>
                                    <p:cond delay="0"/>
                                  </p:stCondLst>
                                  <p:childTnLst>
                                    <p:set>
                                      <p:cBhvr>
                                        <p:cTn id="36" dur="1" fill="hold">
                                          <p:stCondLst>
                                            <p:cond delay="0"/>
                                          </p:stCondLst>
                                        </p:cTn>
                                        <p:tgtEl>
                                          <p:spTgt spid="213"/>
                                        </p:tgtEl>
                                        <p:attrNameLst>
                                          <p:attrName>style.visibility</p:attrName>
                                        </p:attrNameLst>
                                      </p:cBhvr>
                                      <p:to>
                                        <p:strVal val="visible"/>
                                      </p:to>
                                    </p:set>
                                    <p:animEffect transition="in" filter="fade">
                                      <p:cBhvr>
                                        <p:cTn id="37" dur="500"/>
                                        <p:tgtEl>
                                          <p:spTgt spid="213"/>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15"/>
                                        </p:tgtEl>
                                        <p:attrNameLst>
                                          <p:attrName>style.visibility</p:attrName>
                                        </p:attrNameLst>
                                      </p:cBhvr>
                                      <p:to>
                                        <p:strVal val="visible"/>
                                      </p:to>
                                    </p:set>
                                    <p:animEffect transition="in" filter="fade">
                                      <p:cBhvr>
                                        <p:cTn id="40" dur="500"/>
                                        <p:tgtEl>
                                          <p:spTgt spid="215"/>
                                        </p:tgtEl>
                                      </p:cBhvr>
                                    </p:animEffect>
                                  </p:childTnLst>
                                </p:cTn>
                              </p:par>
                              <p:par>
                                <p:cTn id="41" presetID="10" presetClass="entr" presetSubtype="0" fill="hold" nodeType="withEffect">
                                  <p:stCondLst>
                                    <p:cond delay="0"/>
                                  </p:stCondLst>
                                  <p:childTnLst>
                                    <p:set>
                                      <p:cBhvr>
                                        <p:cTn id="42" dur="1" fill="hold">
                                          <p:stCondLst>
                                            <p:cond delay="0"/>
                                          </p:stCondLst>
                                        </p:cTn>
                                        <p:tgtEl>
                                          <p:spTgt spid="21"/>
                                        </p:tgtEl>
                                        <p:attrNameLst>
                                          <p:attrName>style.visibility</p:attrName>
                                        </p:attrNameLst>
                                      </p:cBhvr>
                                      <p:to>
                                        <p:strVal val="visible"/>
                                      </p:to>
                                    </p:set>
                                    <p:animEffect transition="in" filter="fade">
                                      <p:cBhvr>
                                        <p:cTn id="43" dur="500"/>
                                        <p:tgtEl>
                                          <p:spTgt spid="21"/>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23"/>
                                        </p:tgtEl>
                                        <p:attrNameLst>
                                          <p:attrName>style.visibility</p:attrName>
                                        </p:attrNameLst>
                                      </p:cBhvr>
                                      <p:to>
                                        <p:strVal val="visible"/>
                                      </p:to>
                                    </p:set>
                                    <p:animEffect transition="in" filter="fade">
                                      <p:cBhvr>
                                        <p:cTn id="46" dur="500"/>
                                        <p:tgtEl>
                                          <p:spTgt spid="323"/>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93"/>
                                        </p:tgtEl>
                                        <p:attrNameLst>
                                          <p:attrName>style.visibility</p:attrName>
                                        </p:attrNameLst>
                                      </p:cBhvr>
                                      <p:to>
                                        <p:strVal val="visible"/>
                                      </p:to>
                                    </p:set>
                                    <p:animEffect transition="in" filter="fade">
                                      <p:cBhvr>
                                        <p:cTn id="49" dur="500"/>
                                        <p:tgtEl>
                                          <p:spTgt spid="193"/>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324"/>
                                        </p:tgtEl>
                                        <p:attrNameLst>
                                          <p:attrName>style.visibility</p:attrName>
                                        </p:attrNameLst>
                                      </p:cBhvr>
                                      <p:to>
                                        <p:strVal val="visible"/>
                                      </p:to>
                                    </p:set>
                                    <p:animEffect transition="in" filter="fade">
                                      <p:cBhvr>
                                        <p:cTn id="54" dur="500"/>
                                        <p:tgtEl>
                                          <p:spTgt spid="324"/>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330"/>
                                        </p:tgtEl>
                                        <p:attrNameLst>
                                          <p:attrName>style.visibility</p:attrName>
                                        </p:attrNameLst>
                                      </p:cBhvr>
                                      <p:to>
                                        <p:strVal val="visible"/>
                                      </p:to>
                                    </p:set>
                                    <p:animEffect transition="in" filter="fade">
                                      <p:cBhvr>
                                        <p:cTn id="57" dur="500"/>
                                        <p:tgtEl>
                                          <p:spTgt spid="330"/>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332"/>
                                        </p:tgtEl>
                                        <p:attrNameLst>
                                          <p:attrName>style.visibility</p:attrName>
                                        </p:attrNameLst>
                                      </p:cBhvr>
                                      <p:to>
                                        <p:strVal val="visible"/>
                                      </p:to>
                                    </p:set>
                                    <p:animEffect transition="in" filter="fade">
                                      <p:cBhvr>
                                        <p:cTn id="60" dur="500"/>
                                        <p:tgtEl>
                                          <p:spTgt spid="332"/>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333"/>
                                        </p:tgtEl>
                                        <p:attrNameLst>
                                          <p:attrName>style.visibility</p:attrName>
                                        </p:attrNameLst>
                                      </p:cBhvr>
                                      <p:to>
                                        <p:strVal val="visible"/>
                                      </p:to>
                                    </p:set>
                                    <p:animEffect transition="in" filter="fade">
                                      <p:cBhvr>
                                        <p:cTn id="63" dur="500"/>
                                        <p:tgtEl>
                                          <p:spTgt spid="333"/>
                                        </p:tgtEl>
                                      </p:cBhvr>
                                    </p:animEffect>
                                  </p:childTnLst>
                                </p:cTn>
                              </p:par>
                              <p:par>
                                <p:cTn id="64" presetID="10" presetClass="entr" presetSubtype="0" fill="hold" nodeType="withEffect">
                                  <p:stCondLst>
                                    <p:cond delay="0"/>
                                  </p:stCondLst>
                                  <p:childTnLst>
                                    <p:set>
                                      <p:cBhvr>
                                        <p:cTn id="65" dur="1" fill="hold">
                                          <p:stCondLst>
                                            <p:cond delay="0"/>
                                          </p:stCondLst>
                                        </p:cTn>
                                        <p:tgtEl>
                                          <p:spTgt spid="339"/>
                                        </p:tgtEl>
                                        <p:attrNameLst>
                                          <p:attrName>style.visibility</p:attrName>
                                        </p:attrNameLst>
                                      </p:cBhvr>
                                      <p:to>
                                        <p:strVal val="visible"/>
                                      </p:to>
                                    </p:set>
                                    <p:animEffect transition="in" filter="fade">
                                      <p:cBhvr>
                                        <p:cTn id="66" dur="500"/>
                                        <p:tgtEl>
                                          <p:spTgt spid="339"/>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340"/>
                                        </p:tgtEl>
                                        <p:attrNameLst>
                                          <p:attrName>style.visibility</p:attrName>
                                        </p:attrNameLst>
                                      </p:cBhvr>
                                      <p:to>
                                        <p:strVal val="visible"/>
                                      </p:to>
                                    </p:set>
                                    <p:animEffect transition="in" filter="fade">
                                      <p:cBhvr>
                                        <p:cTn id="69" dur="500"/>
                                        <p:tgtEl>
                                          <p:spTgt spid="340"/>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352"/>
                                        </p:tgtEl>
                                        <p:attrNameLst>
                                          <p:attrName>style.visibility</p:attrName>
                                        </p:attrNameLst>
                                      </p:cBhvr>
                                      <p:to>
                                        <p:strVal val="visible"/>
                                      </p:to>
                                    </p:set>
                                    <p:animEffect transition="in" filter="fade">
                                      <p:cBhvr>
                                        <p:cTn id="72" dur="500"/>
                                        <p:tgtEl>
                                          <p:spTgt spid="352"/>
                                        </p:tgtEl>
                                      </p:cBhvr>
                                    </p:animEffect>
                                  </p:childTnLst>
                                </p:cTn>
                              </p:par>
                              <p:par>
                                <p:cTn id="73" presetID="10" presetClass="entr" presetSubtype="0" fill="hold" nodeType="withEffect">
                                  <p:stCondLst>
                                    <p:cond delay="0"/>
                                  </p:stCondLst>
                                  <p:childTnLst>
                                    <p:set>
                                      <p:cBhvr>
                                        <p:cTn id="74" dur="1" fill="hold">
                                          <p:stCondLst>
                                            <p:cond delay="0"/>
                                          </p:stCondLst>
                                        </p:cTn>
                                        <p:tgtEl>
                                          <p:spTgt spid="408"/>
                                        </p:tgtEl>
                                        <p:attrNameLst>
                                          <p:attrName>style.visibility</p:attrName>
                                        </p:attrNameLst>
                                      </p:cBhvr>
                                      <p:to>
                                        <p:strVal val="visible"/>
                                      </p:to>
                                    </p:set>
                                    <p:animEffect transition="in" filter="fade">
                                      <p:cBhvr>
                                        <p:cTn id="75" dur="500"/>
                                        <p:tgtEl>
                                          <p:spTgt spid="408"/>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425"/>
                                        </p:tgtEl>
                                        <p:attrNameLst>
                                          <p:attrName>style.visibility</p:attrName>
                                        </p:attrNameLst>
                                      </p:cBhvr>
                                      <p:to>
                                        <p:strVal val="visible"/>
                                      </p:to>
                                    </p:set>
                                    <p:animEffect transition="in" filter="fade">
                                      <p:cBhvr>
                                        <p:cTn id="78" dur="500"/>
                                        <p:tgtEl>
                                          <p:spTgt spid="425"/>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426"/>
                                        </p:tgtEl>
                                        <p:attrNameLst>
                                          <p:attrName>style.visibility</p:attrName>
                                        </p:attrNameLst>
                                      </p:cBhvr>
                                      <p:to>
                                        <p:strVal val="visible"/>
                                      </p:to>
                                    </p:set>
                                    <p:animEffect transition="in" filter="fade">
                                      <p:cBhvr>
                                        <p:cTn id="81" dur="500"/>
                                        <p:tgtEl>
                                          <p:spTgt spid="426"/>
                                        </p:tgtEl>
                                      </p:cBhvr>
                                    </p:animEffect>
                                  </p:childTnLst>
                                </p:cTn>
                              </p:par>
                              <p:par>
                                <p:cTn id="82" presetID="10" presetClass="entr" presetSubtype="0" fill="hold" nodeType="withEffect">
                                  <p:stCondLst>
                                    <p:cond delay="0"/>
                                  </p:stCondLst>
                                  <p:childTnLst>
                                    <p:set>
                                      <p:cBhvr>
                                        <p:cTn id="83" dur="1" fill="hold">
                                          <p:stCondLst>
                                            <p:cond delay="0"/>
                                          </p:stCondLst>
                                        </p:cTn>
                                        <p:tgtEl>
                                          <p:spTgt spid="195"/>
                                        </p:tgtEl>
                                        <p:attrNameLst>
                                          <p:attrName>style.visibility</p:attrName>
                                        </p:attrNameLst>
                                      </p:cBhvr>
                                      <p:to>
                                        <p:strVal val="visible"/>
                                      </p:to>
                                    </p:set>
                                    <p:animEffect transition="in" filter="fade">
                                      <p:cBhvr>
                                        <p:cTn id="84" dur="500"/>
                                        <p:tgtEl>
                                          <p:spTgt spid="195"/>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196"/>
                                        </p:tgtEl>
                                        <p:attrNameLst>
                                          <p:attrName>style.visibility</p:attrName>
                                        </p:attrNameLst>
                                      </p:cBhvr>
                                      <p:to>
                                        <p:strVal val="visible"/>
                                      </p:to>
                                    </p:set>
                                    <p:animEffect transition="in" filter="fade">
                                      <p:cBhvr>
                                        <p:cTn id="87" dur="500"/>
                                        <p:tgtEl>
                                          <p:spTgt spid="196"/>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197"/>
                                        </p:tgtEl>
                                        <p:attrNameLst>
                                          <p:attrName>style.visibility</p:attrName>
                                        </p:attrNameLst>
                                      </p:cBhvr>
                                      <p:to>
                                        <p:strVal val="visible"/>
                                      </p:to>
                                    </p:set>
                                    <p:animEffect transition="in" filter="fade">
                                      <p:cBhvr>
                                        <p:cTn id="90" dur="500"/>
                                        <p:tgtEl>
                                          <p:spTgt spid="197"/>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199"/>
                                        </p:tgtEl>
                                        <p:attrNameLst>
                                          <p:attrName>style.visibility</p:attrName>
                                        </p:attrNameLst>
                                      </p:cBhvr>
                                      <p:to>
                                        <p:strVal val="visible"/>
                                      </p:to>
                                    </p:set>
                                    <p:animEffect transition="in" filter="fade">
                                      <p:cBhvr>
                                        <p:cTn id="93" dur="500"/>
                                        <p:tgtEl>
                                          <p:spTgt spid="199"/>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200"/>
                                        </p:tgtEl>
                                        <p:attrNameLst>
                                          <p:attrName>style.visibility</p:attrName>
                                        </p:attrNameLst>
                                      </p:cBhvr>
                                      <p:to>
                                        <p:strVal val="visible"/>
                                      </p:to>
                                    </p:set>
                                    <p:animEffect transition="in" filter="fade">
                                      <p:cBhvr>
                                        <p:cTn id="96" dur="500"/>
                                        <p:tgtEl>
                                          <p:spTgt spid="200"/>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223"/>
                                        </p:tgtEl>
                                        <p:attrNameLst>
                                          <p:attrName>style.visibility</p:attrName>
                                        </p:attrNameLst>
                                      </p:cBhvr>
                                      <p:to>
                                        <p:strVal val="visible"/>
                                      </p:to>
                                    </p:set>
                                    <p:animEffect transition="in" filter="fade">
                                      <p:cBhvr>
                                        <p:cTn id="99" dur="500"/>
                                        <p:tgtEl>
                                          <p:spTgt spid="223"/>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224"/>
                                        </p:tgtEl>
                                        <p:attrNameLst>
                                          <p:attrName>style.visibility</p:attrName>
                                        </p:attrNameLst>
                                      </p:cBhvr>
                                      <p:to>
                                        <p:strVal val="visible"/>
                                      </p:to>
                                    </p:set>
                                    <p:animEffect transition="in" filter="fade">
                                      <p:cBhvr>
                                        <p:cTn id="102" dur="500"/>
                                        <p:tgtEl>
                                          <p:spTgt spid="224"/>
                                        </p:tgtEl>
                                      </p:cBhvr>
                                    </p:animEffect>
                                  </p:childTnLst>
                                </p:cTn>
                              </p:par>
                              <p:par>
                                <p:cTn id="103" presetID="10" presetClass="entr" presetSubtype="0" fill="hold" nodeType="withEffect">
                                  <p:stCondLst>
                                    <p:cond delay="0"/>
                                  </p:stCondLst>
                                  <p:childTnLst>
                                    <p:set>
                                      <p:cBhvr>
                                        <p:cTn id="104" dur="1" fill="hold">
                                          <p:stCondLst>
                                            <p:cond delay="0"/>
                                          </p:stCondLst>
                                        </p:cTn>
                                        <p:tgtEl>
                                          <p:spTgt spid="226"/>
                                        </p:tgtEl>
                                        <p:attrNameLst>
                                          <p:attrName>style.visibility</p:attrName>
                                        </p:attrNameLst>
                                      </p:cBhvr>
                                      <p:to>
                                        <p:strVal val="visible"/>
                                      </p:to>
                                    </p:set>
                                    <p:animEffect transition="in" filter="fade">
                                      <p:cBhvr>
                                        <p:cTn id="105" dur="500"/>
                                        <p:tgtEl>
                                          <p:spTgt spid="226"/>
                                        </p:tgtEl>
                                      </p:cBhvr>
                                    </p:animEffect>
                                  </p:childTnLst>
                                </p:cTn>
                              </p:par>
                              <p:par>
                                <p:cTn id="106" presetID="10" presetClass="entr" presetSubtype="0" fill="hold" grpId="0" nodeType="withEffect">
                                  <p:stCondLst>
                                    <p:cond delay="0"/>
                                  </p:stCondLst>
                                  <p:childTnLst>
                                    <p:set>
                                      <p:cBhvr>
                                        <p:cTn id="107" dur="1" fill="hold">
                                          <p:stCondLst>
                                            <p:cond delay="0"/>
                                          </p:stCondLst>
                                        </p:cTn>
                                        <p:tgtEl>
                                          <p:spTgt spid="227"/>
                                        </p:tgtEl>
                                        <p:attrNameLst>
                                          <p:attrName>style.visibility</p:attrName>
                                        </p:attrNameLst>
                                      </p:cBhvr>
                                      <p:to>
                                        <p:strVal val="visible"/>
                                      </p:to>
                                    </p:set>
                                    <p:animEffect transition="in" filter="fade">
                                      <p:cBhvr>
                                        <p:cTn id="108" dur="500"/>
                                        <p:tgtEl>
                                          <p:spTgt spid="227"/>
                                        </p:tgtEl>
                                      </p:cBhvr>
                                    </p:animEffect>
                                  </p:childTnLst>
                                </p:cTn>
                              </p:par>
                              <p:par>
                                <p:cTn id="109" presetID="10" presetClass="entr" presetSubtype="0" fill="hold" grpId="0" nodeType="withEffect">
                                  <p:stCondLst>
                                    <p:cond delay="0"/>
                                  </p:stCondLst>
                                  <p:childTnLst>
                                    <p:set>
                                      <p:cBhvr>
                                        <p:cTn id="110" dur="1" fill="hold">
                                          <p:stCondLst>
                                            <p:cond delay="0"/>
                                          </p:stCondLst>
                                        </p:cTn>
                                        <p:tgtEl>
                                          <p:spTgt spid="228"/>
                                        </p:tgtEl>
                                        <p:attrNameLst>
                                          <p:attrName>style.visibility</p:attrName>
                                        </p:attrNameLst>
                                      </p:cBhvr>
                                      <p:to>
                                        <p:strVal val="visible"/>
                                      </p:to>
                                    </p:set>
                                    <p:animEffect transition="in" filter="fade">
                                      <p:cBhvr>
                                        <p:cTn id="111" dur="500"/>
                                        <p:tgtEl>
                                          <p:spTgt spid="228"/>
                                        </p:tgtEl>
                                      </p:cBhvr>
                                    </p:animEffect>
                                  </p:childTnLst>
                                </p:cTn>
                              </p:par>
                              <p:par>
                                <p:cTn id="112" presetID="10" presetClass="entr" presetSubtype="0" fill="hold" grpId="0" nodeType="withEffect">
                                  <p:stCondLst>
                                    <p:cond delay="0"/>
                                  </p:stCondLst>
                                  <p:childTnLst>
                                    <p:set>
                                      <p:cBhvr>
                                        <p:cTn id="113" dur="1" fill="hold">
                                          <p:stCondLst>
                                            <p:cond delay="0"/>
                                          </p:stCondLst>
                                        </p:cTn>
                                        <p:tgtEl>
                                          <p:spTgt spid="229"/>
                                        </p:tgtEl>
                                        <p:attrNameLst>
                                          <p:attrName>style.visibility</p:attrName>
                                        </p:attrNameLst>
                                      </p:cBhvr>
                                      <p:to>
                                        <p:strVal val="visible"/>
                                      </p:to>
                                    </p:set>
                                    <p:animEffect transition="in" filter="fade">
                                      <p:cBhvr>
                                        <p:cTn id="114" dur="500"/>
                                        <p:tgtEl>
                                          <p:spTgt spid="229"/>
                                        </p:tgtEl>
                                      </p:cBhvr>
                                    </p:animEffect>
                                  </p:childTnLst>
                                </p:cTn>
                              </p:par>
                              <p:par>
                                <p:cTn id="115" presetID="10" presetClass="entr" presetSubtype="0" fill="hold" grpId="0" nodeType="withEffect">
                                  <p:stCondLst>
                                    <p:cond delay="0"/>
                                  </p:stCondLst>
                                  <p:childTnLst>
                                    <p:set>
                                      <p:cBhvr>
                                        <p:cTn id="116" dur="1" fill="hold">
                                          <p:stCondLst>
                                            <p:cond delay="0"/>
                                          </p:stCondLst>
                                        </p:cTn>
                                        <p:tgtEl>
                                          <p:spTgt spid="230"/>
                                        </p:tgtEl>
                                        <p:attrNameLst>
                                          <p:attrName>style.visibility</p:attrName>
                                        </p:attrNameLst>
                                      </p:cBhvr>
                                      <p:to>
                                        <p:strVal val="visible"/>
                                      </p:to>
                                    </p:set>
                                    <p:animEffect transition="in" filter="fade">
                                      <p:cBhvr>
                                        <p:cTn id="117" dur="500"/>
                                        <p:tgtEl>
                                          <p:spTgt spid="230"/>
                                        </p:tgtEl>
                                      </p:cBhvr>
                                    </p:animEffect>
                                  </p:childTnLst>
                                </p:cTn>
                              </p:par>
                              <p:par>
                                <p:cTn id="118" presetID="10" presetClass="entr" presetSubtype="0" fill="hold" grpId="0" nodeType="withEffect">
                                  <p:stCondLst>
                                    <p:cond delay="0"/>
                                  </p:stCondLst>
                                  <p:childTnLst>
                                    <p:set>
                                      <p:cBhvr>
                                        <p:cTn id="119" dur="1" fill="hold">
                                          <p:stCondLst>
                                            <p:cond delay="0"/>
                                          </p:stCondLst>
                                        </p:cTn>
                                        <p:tgtEl>
                                          <p:spTgt spid="231"/>
                                        </p:tgtEl>
                                        <p:attrNameLst>
                                          <p:attrName>style.visibility</p:attrName>
                                        </p:attrNameLst>
                                      </p:cBhvr>
                                      <p:to>
                                        <p:strVal val="visible"/>
                                      </p:to>
                                    </p:set>
                                    <p:animEffect transition="in" filter="fade">
                                      <p:cBhvr>
                                        <p:cTn id="120" dur="500"/>
                                        <p:tgtEl>
                                          <p:spTgt spid="231"/>
                                        </p:tgtEl>
                                      </p:cBhvr>
                                    </p:animEffect>
                                  </p:childTnLst>
                                </p:cTn>
                              </p:par>
                              <p:par>
                                <p:cTn id="121" presetID="10" presetClass="entr" presetSubtype="0" fill="hold" grpId="0" nodeType="withEffect">
                                  <p:stCondLst>
                                    <p:cond delay="0"/>
                                  </p:stCondLst>
                                  <p:childTnLst>
                                    <p:set>
                                      <p:cBhvr>
                                        <p:cTn id="122" dur="1" fill="hold">
                                          <p:stCondLst>
                                            <p:cond delay="0"/>
                                          </p:stCondLst>
                                        </p:cTn>
                                        <p:tgtEl>
                                          <p:spTgt spid="232"/>
                                        </p:tgtEl>
                                        <p:attrNameLst>
                                          <p:attrName>style.visibility</p:attrName>
                                        </p:attrNameLst>
                                      </p:cBhvr>
                                      <p:to>
                                        <p:strVal val="visible"/>
                                      </p:to>
                                    </p:set>
                                    <p:animEffect transition="in" filter="fade">
                                      <p:cBhvr>
                                        <p:cTn id="123" dur="500"/>
                                        <p:tgtEl>
                                          <p:spTgt spid="232"/>
                                        </p:tgtEl>
                                      </p:cBhvr>
                                    </p:animEffect>
                                  </p:childTnLst>
                                </p:cTn>
                              </p:par>
                              <p:par>
                                <p:cTn id="124" presetID="10" presetClass="entr" presetSubtype="0" fill="hold" grpId="0" nodeType="withEffect">
                                  <p:stCondLst>
                                    <p:cond delay="0"/>
                                  </p:stCondLst>
                                  <p:childTnLst>
                                    <p:set>
                                      <p:cBhvr>
                                        <p:cTn id="125" dur="1" fill="hold">
                                          <p:stCondLst>
                                            <p:cond delay="0"/>
                                          </p:stCondLst>
                                        </p:cTn>
                                        <p:tgtEl>
                                          <p:spTgt spid="233"/>
                                        </p:tgtEl>
                                        <p:attrNameLst>
                                          <p:attrName>style.visibility</p:attrName>
                                        </p:attrNameLst>
                                      </p:cBhvr>
                                      <p:to>
                                        <p:strVal val="visible"/>
                                      </p:to>
                                    </p:set>
                                    <p:animEffect transition="in" filter="fade">
                                      <p:cBhvr>
                                        <p:cTn id="126" dur="500"/>
                                        <p:tgtEl>
                                          <p:spTgt spid="233"/>
                                        </p:tgtEl>
                                      </p:cBhvr>
                                    </p:animEffect>
                                  </p:childTnLst>
                                </p:cTn>
                              </p:par>
                              <p:par>
                                <p:cTn id="127" presetID="10" presetClass="entr" presetSubtype="0" fill="hold" nodeType="withEffect">
                                  <p:stCondLst>
                                    <p:cond delay="0"/>
                                  </p:stCondLst>
                                  <p:childTnLst>
                                    <p:set>
                                      <p:cBhvr>
                                        <p:cTn id="128" dur="1" fill="hold">
                                          <p:stCondLst>
                                            <p:cond delay="0"/>
                                          </p:stCondLst>
                                        </p:cTn>
                                        <p:tgtEl>
                                          <p:spTgt spid="237"/>
                                        </p:tgtEl>
                                        <p:attrNameLst>
                                          <p:attrName>style.visibility</p:attrName>
                                        </p:attrNameLst>
                                      </p:cBhvr>
                                      <p:to>
                                        <p:strVal val="visible"/>
                                      </p:to>
                                    </p:set>
                                    <p:animEffect transition="in" filter="fade">
                                      <p:cBhvr>
                                        <p:cTn id="129" dur="500"/>
                                        <p:tgtEl>
                                          <p:spTgt spid="237"/>
                                        </p:tgtEl>
                                      </p:cBhvr>
                                    </p:animEffect>
                                  </p:childTnLst>
                                </p:cTn>
                              </p:par>
                              <p:par>
                                <p:cTn id="130" presetID="10" presetClass="entr" presetSubtype="0" fill="hold" grpId="0" nodeType="withEffect">
                                  <p:stCondLst>
                                    <p:cond delay="0"/>
                                  </p:stCondLst>
                                  <p:childTnLst>
                                    <p:set>
                                      <p:cBhvr>
                                        <p:cTn id="131" dur="1" fill="hold">
                                          <p:stCondLst>
                                            <p:cond delay="0"/>
                                          </p:stCondLst>
                                        </p:cTn>
                                        <p:tgtEl>
                                          <p:spTgt spid="238"/>
                                        </p:tgtEl>
                                        <p:attrNameLst>
                                          <p:attrName>style.visibility</p:attrName>
                                        </p:attrNameLst>
                                      </p:cBhvr>
                                      <p:to>
                                        <p:strVal val="visible"/>
                                      </p:to>
                                    </p:set>
                                    <p:animEffect transition="in" filter="fade">
                                      <p:cBhvr>
                                        <p:cTn id="132" dur="500"/>
                                        <p:tgtEl>
                                          <p:spTgt spid="238"/>
                                        </p:tgtEl>
                                      </p:cBhvr>
                                    </p:animEffect>
                                  </p:childTnLst>
                                </p:cTn>
                              </p:par>
                              <p:par>
                                <p:cTn id="133" presetID="10" presetClass="entr" presetSubtype="0" fill="hold" nodeType="withEffect">
                                  <p:stCondLst>
                                    <p:cond delay="0"/>
                                  </p:stCondLst>
                                  <p:childTnLst>
                                    <p:set>
                                      <p:cBhvr>
                                        <p:cTn id="134" dur="1" fill="hold">
                                          <p:stCondLst>
                                            <p:cond delay="0"/>
                                          </p:stCondLst>
                                        </p:cTn>
                                        <p:tgtEl>
                                          <p:spTgt spid="240"/>
                                        </p:tgtEl>
                                        <p:attrNameLst>
                                          <p:attrName>style.visibility</p:attrName>
                                        </p:attrNameLst>
                                      </p:cBhvr>
                                      <p:to>
                                        <p:strVal val="visible"/>
                                      </p:to>
                                    </p:set>
                                    <p:animEffect transition="in" filter="fade">
                                      <p:cBhvr>
                                        <p:cTn id="135" dur="500"/>
                                        <p:tgtEl>
                                          <p:spTgt spid="240"/>
                                        </p:tgtEl>
                                      </p:cBhvr>
                                    </p:animEffect>
                                  </p:childTnLst>
                                </p:cTn>
                              </p:par>
                              <p:par>
                                <p:cTn id="136" presetID="10" presetClass="entr" presetSubtype="0" fill="hold" grpId="0" nodeType="withEffect">
                                  <p:stCondLst>
                                    <p:cond delay="0"/>
                                  </p:stCondLst>
                                  <p:childTnLst>
                                    <p:set>
                                      <p:cBhvr>
                                        <p:cTn id="137" dur="1" fill="hold">
                                          <p:stCondLst>
                                            <p:cond delay="0"/>
                                          </p:stCondLst>
                                        </p:cTn>
                                        <p:tgtEl>
                                          <p:spTgt spid="241"/>
                                        </p:tgtEl>
                                        <p:attrNameLst>
                                          <p:attrName>style.visibility</p:attrName>
                                        </p:attrNameLst>
                                      </p:cBhvr>
                                      <p:to>
                                        <p:strVal val="visible"/>
                                      </p:to>
                                    </p:set>
                                    <p:animEffect transition="in" filter="fade">
                                      <p:cBhvr>
                                        <p:cTn id="138" dur="500"/>
                                        <p:tgtEl>
                                          <p:spTgt spid="241"/>
                                        </p:tgtEl>
                                      </p:cBhvr>
                                    </p:animEffect>
                                  </p:childTnLst>
                                </p:cTn>
                              </p:par>
                              <p:par>
                                <p:cTn id="139" presetID="10" presetClass="entr" presetSubtype="0" fill="hold" grpId="0" nodeType="withEffect">
                                  <p:stCondLst>
                                    <p:cond delay="0"/>
                                  </p:stCondLst>
                                  <p:childTnLst>
                                    <p:set>
                                      <p:cBhvr>
                                        <p:cTn id="140" dur="1" fill="hold">
                                          <p:stCondLst>
                                            <p:cond delay="0"/>
                                          </p:stCondLst>
                                        </p:cTn>
                                        <p:tgtEl>
                                          <p:spTgt spid="242"/>
                                        </p:tgtEl>
                                        <p:attrNameLst>
                                          <p:attrName>style.visibility</p:attrName>
                                        </p:attrNameLst>
                                      </p:cBhvr>
                                      <p:to>
                                        <p:strVal val="visible"/>
                                      </p:to>
                                    </p:set>
                                    <p:animEffect transition="in" filter="fade">
                                      <p:cBhvr>
                                        <p:cTn id="141" dur="500"/>
                                        <p:tgtEl>
                                          <p:spTgt spid="2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0" grpId="0" animBg="1"/>
      <p:bldP spid="192" grpId="0"/>
      <p:bldP spid="205" grpId="0" animBg="1"/>
      <p:bldP spid="206" grpId="0" animBg="1"/>
      <p:bldP spid="207" grpId="0" animBg="1"/>
      <p:bldP spid="209" grpId="0" animBg="1"/>
      <p:bldP spid="210" grpId="0" animBg="1"/>
      <p:bldP spid="211" grpId="0"/>
      <p:bldP spid="215" grpId="0"/>
      <p:bldP spid="323" grpId="0"/>
      <p:bldP spid="324" grpId="0"/>
      <p:bldP spid="330" grpId="0" animBg="1"/>
      <p:bldP spid="332" grpId="0"/>
      <p:bldP spid="333" grpId="0"/>
      <p:bldP spid="340" grpId="0"/>
      <p:bldP spid="352" grpId="0"/>
      <p:bldP spid="425" grpId="0"/>
      <p:bldP spid="426" grpId="0" animBg="1"/>
      <p:bldP spid="193" grpId="0"/>
      <p:bldP spid="196" grpId="0" animBg="1"/>
      <p:bldP spid="197" grpId="0"/>
      <p:bldP spid="199" grpId="0" animBg="1"/>
      <p:bldP spid="200" grpId="0"/>
      <p:bldP spid="223" grpId="0" animBg="1"/>
      <p:bldP spid="224" grpId="0"/>
      <p:bldP spid="227" grpId="0" animBg="1"/>
      <p:bldP spid="228" grpId="0" animBg="1"/>
      <p:bldP spid="229" grpId="0"/>
      <p:bldP spid="230" grpId="0" animBg="1"/>
      <p:bldP spid="231" grpId="0"/>
      <p:bldP spid="232" grpId="0" animBg="1"/>
      <p:bldP spid="233" grpId="0"/>
      <p:bldP spid="238" grpId="0" animBg="1"/>
      <p:bldP spid="241" grpId="0" animBg="1"/>
      <p:bldP spid="242"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2947</TotalTime>
  <Words>3952</Words>
  <Application>Microsoft Office PowerPoint</Application>
  <PresentationFormat>Widescreen</PresentationFormat>
  <Paragraphs>489</Paragraphs>
  <Slides>23</Slides>
  <Notes>16</Notes>
  <HiddenSlides>2</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23</vt:i4>
      </vt:variant>
    </vt:vector>
  </HeadingPairs>
  <TitlesOfParts>
    <vt:vector size="28" baseType="lpstr">
      <vt:lpstr>Arial</vt:lpstr>
      <vt:lpstr>Calibri</vt:lpstr>
      <vt:lpstr>Calibri Light</vt:lpstr>
      <vt:lpstr>Product Sans</vt:lpstr>
      <vt:lpstr>Office Theme</vt:lpstr>
      <vt:lpstr>Integrating local and pairwise neural time-series dynamics to classify schizophrenia</vt:lpstr>
      <vt:lpstr>Functional neuroimaging as a tool to understand schizophrenia</vt:lpstr>
      <vt:lpstr>BOLD-measured neural activity represents an interacting system with individual components</vt:lpstr>
      <vt:lpstr>Current State of the Neuroimaging Subject Classification Union</vt:lpstr>
      <vt:lpstr>Introducing an integrated approach for the comprehensive evaluation of local and pairwise neural dynamics</vt:lpstr>
      <vt:lpstr>From BOLD fMRI to time-series (TS) feature matrices: a 🐤’s-👁 view</vt:lpstr>
      <vt:lpstr>Curating time-series feature sets</vt:lpstr>
      <vt:lpstr>Results, part one: univariate statistics</vt:lpstr>
      <vt:lpstr>Classification method overview</vt:lpstr>
      <vt:lpstr>Classification method overview</vt:lpstr>
      <vt:lpstr>Evaluating       statistical significance      : pooled empirical null modeling</vt:lpstr>
      <vt:lpstr>Five brain regions show altered temporal dynamics in schizophrenia</vt:lpstr>
      <vt:lpstr>Two TS features show globally altered properties in schizophrenia</vt:lpstr>
      <vt:lpstr>The combination of brain region X time-series dynamics</vt:lpstr>
      <vt:lpstr>Results, the sequel: pairwise statistics</vt:lpstr>
      <vt:lpstr>Univariate + pairwise statistics coming together</vt:lpstr>
      <vt:lpstr>Six pairwise temporal dynamics are globally altered in schizophrenia </vt:lpstr>
      <vt:lpstr>Pairwise FC features perform better with the addition of region-specific univariate TS feature info</vt:lpstr>
      <vt:lpstr>Take-🏡 messages</vt:lpstr>
      <vt:lpstr>Limitations</vt:lpstr>
      <vt:lpstr>Thank you!</vt:lpstr>
      <vt:lpstr>Addressing overfitting in high-dimensional space</vt:lpstr>
      <vt:lpstr>The combination of brain region X time-series dynamics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Annie Gilmore Bryant</dc:creator>
  <cp:lastModifiedBy>Annie Gilmore Bryant</cp:lastModifiedBy>
  <cp:revision>429</cp:revision>
  <dcterms:created xsi:type="dcterms:W3CDTF">2022-07-05T12:39:25Z</dcterms:created>
  <dcterms:modified xsi:type="dcterms:W3CDTF">2022-07-18T09:09:24Z</dcterms:modified>
</cp:coreProperties>
</file>